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12"/>
  </p:notesMasterIdLst>
  <p:handoutMasterIdLst>
    <p:handoutMasterId r:id="rId13"/>
  </p:handoutMasterIdLst>
  <p:sldIdLst>
    <p:sldId id="961" r:id="rId2"/>
    <p:sldId id="962" r:id="rId3"/>
    <p:sldId id="963" r:id="rId4"/>
    <p:sldId id="1012" r:id="rId5"/>
    <p:sldId id="1011" r:id="rId6"/>
    <p:sldId id="1010" r:id="rId7"/>
    <p:sldId id="1007" r:id="rId8"/>
    <p:sldId id="1008" r:id="rId9"/>
    <p:sldId id="1009" r:id="rId10"/>
    <p:sldId id="1002" r:id="rId11"/>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41" d="100"/>
          <a:sy n="41" d="100"/>
        </p:scale>
        <p:origin x="-667" y="-86"/>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134"/>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21-13-</a:t>
            </a:r>
            <a:r>
              <a:rPr lang="en-US" altLang="ko-KR" sz="2400" dirty="0" smtClean="0">
                <a:solidFill>
                  <a:srgbClr val="FF0000"/>
                </a:solidFill>
                <a:latin typeface="Times New Roman" pitchFamily="18" charset="0"/>
                <a:cs typeface="Times New Roman" pitchFamily="18" charset="0"/>
              </a:rPr>
              <a:t>0081</a:t>
            </a:r>
            <a:endParaRPr lang="en-US" altLang="ko-KR"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May 2013 </a:t>
            </a:r>
            <a:r>
              <a:rPr lang="en-US" altLang="ko-KR" sz="2400" dirty="0" smtClean="0">
                <a:latin typeface="Times New Roman" pitchFamily="18" charset="0"/>
                <a:cs typeface="Times New Roman" pitchFamily="18" charset="0"/>
              </a:rPr>
              <a:t>Report 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May 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#56 in Big Island</a:t>
            </a:r>
            <a:r>
              <a:rPr lang="en-US" altLang="zh-CN" sz="2400" b="0" dirty="0" smtClean="0">
                <a:solidFill>
                  <a:srgbClr val="FF0000"/>
                </a:solidFill>
                <a:latin typeface="Times New Roman" pitchFamily="18" charset="0"/>
                <a:cs typeface="Times New Roman" pitchFamily="18" charset="0"/>
              </a:rPr>
              <a:t>, USA</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request EC to extend the deadline of the 802.21c PAR for 2 years.</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smtClean="0"/>
              <a:t>Progress so far (16)</a:t>
            </a:r>
            <a:endParaRPr lang="en-US" dirty="0"/>
          </a:p>
        </p:txBody>
      </p:sp>
      <p:sp>
        <p:nvSpPr>
          <p:cNvPr id="2" name="Content Placeholder 1"/>
          <p:cNvSpPr>
            <a:spLocks noGrp="1"/>
          </p:cNvSpPr>
          <p:nvPr>
            <p:ph idx="1"/>
          </p:nvPr>
        </p:nvSpPr>
        <p:spPr/>
        <p:txBody>
          <a:bodyPr/>
          <a:lstStyle/>
          <a:p>
            <a:r>
              <a:rPr lang="en-US" altLang="zh-CN" dirty="0" smtClean="0"/>
              <a:t>May 2013</a:t>
            </a:r>
          </a:p>
          <a:p>
            <a:pPr lvl="1"/>
            <a:r>
              <a:rPr lang="en-US" altLang="ko-KR" dirty="0" smtClean="0"/>
              <a:t>Completed all comments resolution from Ballot #6b at March plenary and with emails afterwards in April, and the resulting updated draft specification is IEEE_P802.21c_D03</a:t>
            </a:r>
          </a:p>
          <a:p>
            <a:r>
              <a:rPr lang="en-US" altLang="ko-KR" dirty="0" smtClean="0"/>
              <a:t>WG ballot </a:t>
            </a:r>
            <a:r>
              <a:rPr lang="en-US" altLang="ko-KR" dirty="0" err="1" smtClean="0"/>
              <a:t>recir</a:t>
            </a:r>
            <a:r>
              <a:rPr lang="en-US" altLang="ko-KR" dirty="0" smtClean="0"/>
              <a:t> on</a:t>
            </a:r>
            <a:r>
              <a:rPr lang="en-US" altLang="zh-CN" dirty="0" smtClean="0"/>
              <a:t>: IEEE P802.21c/D03 from April 26 to May 13, 2013</a:t>
            </a:r>
          </a:p>
          <a:p>
            <a:pPr lvl="1"/>
            <a:r>
              <a:rPr lang="en-US" altLang="zh-CN" dirty="0" smtClean="0"/>
              <a:t>13 approve, 4 disapprove, 5 abstain. Result: approved.</a:t>
            </a:r>
          </a:p>
          <a:p>
            <a:pPr lvl="1"/>
            <a:r>
              <a:rPr lang="en-US" altLang="zh-CN" dirty="0" smtClean="0"/>
              <a:t>252 comments: 134 editorial, 118 technical</a:t>
            </a:r>
          </a:p>
          <a:p>
            <a:pPr lvl="1"/>
            <a:r>
              <a:rPr lang="en-US" altLang="ko-KR" dirty="0" smtClean="0"/>
              <a:t> </a:t>
            </a:r>
          </a:p>
          <a:p>
            <a:endParaRPr lang="en-US" altLang="zh-CN" dirty="0" smtClean="0"/>
          </a:p>
          <a:p>
            <a:endParaRPr lang="en-US" altLang="zh-CN" dirty="0" smtClean="0"/>
          </a:p>
          <a:p>
            <a:pPr lvl="1"/>
            <a:endParaRPr lang="en-US" altLang="ko-K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WG Ballot #6</a:t>
            </a:r>
            <a:endParaRPr lang="ko-KR" altLang="en-US" dirty="0" smtClean="0"/>
          </a:p>
        </p:txBody>
      </p:sp>
      <p:sp>
        <p:nvSpPr>
          <p:cNvPr id="36866" name="내용 개체 틀 2"/>
          <p:cNvSpPr>
            <a:spLocks noGrp="1"/>
          </p:cNvSpPr>
          <p:nvPr>
            <p:ph idx="1"/>
          </p:nvPr>
        </p:nvSpPr>
        <p:spPr/>
        <p:txBody>
          <a:bodyPr>
            <a:normAutofit fontScale="92500" lnSpcReduction="20000"/>
          </a:bodyPr>
          <a:lstStyle/>
          <a:p>
            <a:r>
              <a:rPr lang="en-US" altLang="ko-KR" dirty="0" smtClean="0"/>
              <a:t>WG ballot on: IEEE P802.21c/D01 from October 10 to November 9, 2012</a:t>
            </a:r>
          </a:p>
          <a:p>
            <a:pPr lvl="1"/>
            <a:r>
              <a:rPr lang="en-US" altLang="ko-KR" dirty="0" smtClean="0"/>
              <a:t>46.7% approval;.</a:t>
            </a:r>
          </a:p>
          <a:p>
            <a:pPr lvl="1"/>
            <a:r>
              <a:rPr lang="en-US" altLang="ko-KR" dirty="0" smtClean="0"/>
              <a:t>283 comments: 130 editorial, 153 technical</a:t>
            </a:r>
          </a:p>
          <a:p>
            <a:r>
              <a:rPr lang="en-US" altLang="ko-KR" dirty="0" smtClean="0"/>
              <a:t>WG ballot </a:t>
            </a:r>
            <a:r>
              <a:rPr lang="en-US" altLang="ko-KR" dirty="0" err="1" smtClean="0"/>
              <a:t>recir</a:t>
            </a:r>
            <a:r>
              <a:rPr lang="en-US" altLang="ko-KR" dirty="0" smtClean="0"/>
              <a:t> on: IEEE P802.21c/D02 from Feb 1 to Feb 22, 2013</a:t>
            </a:r>
          </a:p>
          <a:p>
            <a:pPr lvl="1"/>
            <a:r>
              <a:rPr lang="en-US" altLang="ko-KR" dirty="0" smtClean="0"/>
              <a:t>61.1% approval</a:t>
            </a:r>
          </a:p>
          <a:p>
            <a:pPr lvl="1"/>
            <a:r>
              <a:rPr lang="en-US" altLang="ko-KR" dirty="0" smtClean="0"/>
              <a:t>252 comments: 134 editorial, 118 technical</a:t>
            </a:r>
          </a:p>
          <a:p>
            <a:r>
              <a:rPr lang="en-US" altLang="ko-KR" dirty="0" smtClean="0"/>
              <a:t>WG ballot </a:t>
            </a:r>
            <a:r>
              <a:rPr lang="en-US" altLang="ko-KR" dirty="0" err="1" smtClean="0"/>
              <a:t>recir</a:t>
            </a:r>
            <a:r>
              <a:rPr lang="en-US" altLang="ko-KR" dirty="0" smtClean="0"/>
              <a:t> on: IEEE P802.21c/D03 from April 26 1 to May 13, 2013</a:t>
            </a:r>
          </a:p>
          <a:p>
            <a:pPr lvl="1"/>
            <a:r>
              <a:rPr lang="en-US" altLang="ko-KR" dirty="0" smtClean="0"/>
              <a:t>76.5% approval</a:t>
            </a:r>
          </a:p>
          <a:p>
            <a:pPr lvl="1"/>
            <a:r>
              <a:rPr lang="en-US" altLang="ko-KR" dirty="0" smtClean="0"/>
              <a:t>143 comments: 82 editorial, 61 technical</a:t>
            </a:r>
          </a:p>
          <a:p>
            <a:endParaRPr lang="en-US" altLang="ko-KR" dirty="0" smtClean="0"/>
          </a:p>
          <a:p>
            <a:endParaRPr lang="ko-KR"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May 2013</a:t>
            </a:r>
          </a:p>
          <a:p>
            <a:r>
              <a:rPr lang="en-US" altLang="zh-CN" dirty="0" smtClean="0"/>
              <a:t>Sessions: </a:t>
            </a:r>
            <a:r>
              <a:rPr lang="en-US" altLang="zh-CN" b="1" dirty="0" smtClean="0"/>
              <a:t>Tue AM2, </a:t>
            </a:r>
            <a:r>
              <a:rPr lang="en-US" altLang="zh-CN" b="1" dirty="0" smtClean="0"/>
              <a:t>PM2; </a:t>
            </a:r>
            <a:r>
              <a:rPr lang="en-US" altLang="zh-CN" b="1" dirty="0" smtClean="0"/>
              <a:t>Wed PM2; </a:t>
            </a:r>
            <a:r>
              <a:rPr lang="en-US" altLang="zh-CN" b="1" dirty="0" err="1" smtClean="0"/>
              <a:t>Thur</a:t>
            </a:r>
            <a:r>
              <a:rPr lang="en-US" altLang="zh-CN" b="1" dirty="0" smtClean="0"/>
              <a:t> PM1</a:t>
            </a:r>
          </a:p>
          <a:p>
            <a:r>
              <a:rPr lang="en-US" altLang="zh-CN" dirty="0" smtClean="0"/>
              <a:t>Comments </a:t>
            </a:r>
            <a:r>
              <a:rPr lang="en-US" altLang="zh-CN" dirty="0" smtClean="0"/>
              <a:t>resolution file: 21-13-0084-00</a:t>
            </a:r>
            <a:endParaRPr lang="en-US" altLang="zh-CN" dirty="0" smtClean="0"/>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for this week</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zh-CN" dirty="0" smtClean="0"/>
              <a:t>May </a:t>
            </a:r>
            <a:r>
              <a:rPr lang="en-US" altLang="zh-CN" dirty="0" smtClean="0"/>
              <a:t>27 Mon</a:t>
            </a:r>
            <a:r>
              <a:rPr lang="en-US" altLang="ko-KR" dirty="0" smtClean="0"/>
              <a:t> </a:t>
            </a:r>
            <a:r>
              <a:rPr lang="en-US" altLang="ko-KR" dirty="0" smtClean="0"/>
              <a:t>8PM ET</a:t>
            </a:r>
            <a:r>
              <a:rPr lang="en-US" altLang="zh-CN" dirty="0" smtClean="0"/>
              <a:t> (morning in Asia)</a:t>
            </a:r>
          </a:p>
          <a:p>
            <a:r>
              <a:rPr lang="en-US" altLang="zh-CN" dirty="0" smtClean="0"/>
              <a:t>June 4 Tue</a:t>
            </a:r>
            <a:r>
              <a:rPr lang="en-US" altLang="ko-KR" dirty="0" smtClean="0"/>
              <a:t> 8AM ET</a:t>
            </a:r>
            <a:r>
              <a:rPr lang="en-US" altLang="zh-CN" dirty="0" smtClean="0"/>
              <a:t> (evening in Asia)</a:t>
            </a:r>
          </a:p>
          <a:p>
            <a:r>
              <a:rPr lang="en-US" altLang="zh-CN" dirty="0" smtClean="0"/>
              <a:t>June 11 Tue</a:t>
            </a:r>
            <a:r>
              <a:rPr lang="en-US" altLang="ko-KR" dirty="0" smtClean="0"/>
              <a:t> 8PM ET</a:t>
            </a:r>
            <a:r>
              <a:rPr lang="en-US" altLang="zh-CN" dirty="0" smtClean="0"/>
              <a:t> (morning in Asia)</a:t>
            </a:r>
          </a:p>
          <a:p>
            <a:r>
              <a:rPr lang="en-US" altLang="zh-CN" dirty="0" smtClean="0"/>
              <a:t>June 25 Tue</a:t>
            </a:r>
            <a:r>
              <a:rPr lang="en-US" altLang="ko-KR" dirty="0" smtClean="0"/>
              <a:t> 8AM ET</a:t>
            </a:r>
            <a:r>
              <a:rPr lang="en-US" altLang="zh-CN" dirty="0" smtClean="0"/>
              <a:t> (evening in Asia)</a:t>
            </a:r>
          </a:p>
          <a:p>
            <a:r>
              <a:rPr lang="en-US" altLang="zh-CN" dirty="0" smtClean="0"/>
              <a:t>July 9 Tue</a:t>
            </a:r>
            <a:r>
              <a:rPr lang="en-US" altLang="ko-KR" dirty="0" smtClean="0"/>
              <a:t> 8PM ET</a:t>
            </a:r>
            <a:r>
              <a:rPr lang="en-US" altLang="zh-CN" dirty="0" smtClean="0"/>
              <a:t> (morning in Asia)</a:t>
            </a:r>
          </a:p>
          <a:p>
            <a:endParaRPr lang="en-US" altLang="zh-CN"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Teleconference (Tentative)</a:t>
            </a:r>
            <a:endParaRPr lang="ko-KR" alt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letter ballot </a:t>
            </a:r>
            <a:r>
              <a:rPr lang="en-US" altLang="zh-CN" dirty="0" smtClean="0"/>
              <a:t>#6 comments in</a:t>
            </a:r>
            <a:r>
              <a:rPr lang="en-US" altLang="ko-KR" dirty="0" smtClean="0"/>
              <a:t>to P802.21c </a:t>
            </a:r>
            <a:r>
              <a:rPr lang="en-US" altLang="zh-CN" dirty="0" smtClean="0"/>
              <a:t>/</a:t>
            </a:r>
            <a:r>
              <a:rPr lang="en-US" altLang="ko-KR" dirty="0" smtClean="0"/>
              <a:t>D03 and produce P802</a:t>
            </a:r>
            <a:r>
              <a:rPr lang="en-US" altLang="zh-CN" dirty="0" smtClean="0"/>
              <a:t>.21c/D04</a:t>
            </a:r>
            <a:r>
              <a:rPr lang="en-US" altLang="ko-KR" dirty="0" smtClean="0"/>
              <a:t> </a:t>
            </a:r>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LB</a:t>
            </a:r>
            <a:r>
              <a:rPr lang="en-US" altLang="zh-CN" dirty="0" smtClean="0"/>
              <a:t>#6 </a:t>
            </a:r>
            <a:r>
              <a:rPr lang="en-US" altLang="ko-KR" dirty="0" smtClean="0"/>
              <a:t>re</a:t>
            </a:r>
            <a:r>
              <a:rPr lang="en-US" altLang="zh-CN" dirty="0" smtClean="0"/>
              <a:t>-circulation </a:t>
            </a:r>
            <a:r>
              <a:rPr lang="en-US" altLang="ko-KR" dirty="0" smtClean="0"/>
              <a:t>Letter Ballot on the question </a:t>
            </a:r>
            <a:r>
              <a:rPr lang="en-US" altLang="zh-CN" dirty="0" smtClean="0"/>
              <a:t>“</a:t>
            </a:r>
            <a:r>
              <a:rPr lang="en-US" altLang="ko-KR" dirty="0" smtClean="0"/>
              <a:t>Should P802.21c</a:t>
            </a:r>
            <a:r>
              <a:rPr lang="en-US" altLang="zh-CN" dirty="0" smtClean="0"/>
              <a:t>/</a:t>
            </a:r>
            <a:r>
              <a:rPr lang="en-US" altLang="ko-KR" dirty="0" smtClean="0"/>
              <a:t>D04 be forwarded to Sponsor Ballot?</a:t>
            </a:r>
            <a:r>
              <a:rPr lang="en-US" altLang="zh-CN" dirty="0" smtClean="0"/>
              <a:t>”</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35638</TotalTime>
  <Words>691</Words>
  <Application>Microsoft Office PowerPoint</Application>
  <PresentationFormat>On-screen Show (4:3)</PresentationFormat>
  <Paragraphs>78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2_SAM TEMPLATE</vt:lpstr>
      <vt:lpstr>Slide 1</vt:lpstr>
      <vt:lpstr>Slide 2</vt:lpstr>
      <vt:lpstr>IEEE 802.21c: Single Radio Handovers Task Group </vt:lpstr>
      <vt:lpstr>Progress so far (16)</vt:lpstr>
      <vt:lpstr>WG Ballot #6</vt:lpstr>
      <vt:lpstr>Agenda for this week</vt:lpstr>
      <vt:lpstr>Teleconference (Tentative)</vt:lpstr>
      <vt:lpstr>WG Motion</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1083</cp:revision>
  <cp:lastPrinted>2000-04-10T21:29:30Z</cp:lastPrinted>
  <dcterms:created xsi:type="dcterms:W3CDTF">2000-03-13T21:22:56Z</dcterms:created>
  <dcterms:modified xsi:type="dcterms:W3CDTF">2013-05-14T16:23:55Z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(2)R0psI4C9oiRYfDLHwbbvNBTzNyU+sq9QMLea2Or2Xyxa7UeRfaVDql/sNBT8RVG13VjtFzGP_x000d_
kHGqvd0hOP/2x3nfNJa4m+H2GHda66UG4nEFLTvNc1FdnHp4D6zatRtXiQUvTbnqnWu0XAse_x000d_
AjLz9/sD1sfygKN3AFugbpGNOMQsJ54uxCqI3tYfVGHzmAwd9jEnFUbnMguPyMn+7awKgbZJ_x000d_
0z/Re9DFp11ekJRCLr</vt:lpwstr>
  </property>
  <property fmtid="{D5CDD505-2E9C-101B-9397-08002B2CF9AE}" pid="4" name="_ms_pID_7253431">
    <vt:lpwstr>AaujtNNQTZwrkFaex9ShMbRSLp8LmfH96qzz/42VvQqumA3SFmypoi_x000d_
qipNniVN+wyYhWLlnpQVz1vD14ChmCYhpXk5W5CJUkJ9KglF13eCnS8xuHthuxkMeCA6q746_x000d_
KR5r7tmqTdGTbPg0bACPwkxxSCaPJegxpevOHITDCmxkfQ==</vt:lpwstr>
  </property>
</Properties>
</file>