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17"/>
  </p:notesMasterIdLst>
  <p:handoutMasterIdLst>
    <p:handoutMasterId r:id="rId18"/>
  </p:handoutMasterIdLst>
  <p:sldIdLst>
    <p:sldId id="961" r:id="rId2"/>
    <p:sldId id="962" r:id="rId3"/>
    <p:sldId id="963" r:id="rId4"/>
    <p:sldId id="1014" r:id="rId5"/>
    <p:sldId id="1015" r:id="rId6"/>
    <p:sldId id="1016" r:id="rId7"/>
    <p:sldId id="1017" r:id="rId8"/>
    <p:sldId id="1018" r:id="rId9"/>
    <p:sldId id="1013" r:id="rId10"/>
    <p:sldId id="1011" r:id="rId11"/>
    <p:sldId id="1010" r:id="rId12"/>
    <p:sldId id="1007" r:id="rId13"/>
    <p:sldId id="1008" r:id="rId14"/>
    <p:sldId id="1009" r:id="rId15"/>
    <p:sldId id="1002" r:id="rId16"/>
  </p:sldIdLst>
  <p:sldSz cx="9144000" cy="6858000" type="screen4x3"/>
  <p:notesSz cx="7315200" cy="9601200"/>
  <p:defaultTextStyle>
    <a:defPPr>
      <a:defRPr lang="en-US"/>
    </a:defPPr>
    <a:lvl1pPr algn="l" rtl="0" eaLnBrk="0" fontAlgn="base" hangingPunct="0">
      <a:spcBef>
        <a:spcPct val="0"/>
      </a:spcBef>
      <a:spcAft>
        <a:spcPct val="0"/>
      </a:spcAft>
      <a:defRPr sz="1600" b="1"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itchFamily="34" charset="0"/>
        <a:ea typeface="+mn-ea"/>
        <a:cs typeface="+mn-cs"/>
      </a:defRPr>
    </a:lvl5pPr>
    <a:lvl6pPr marL="2286000" algn="l" defTabSz="914400" rtl="0" eaLnBrk="1" latinLnBrk="0" hangingPunct="1">
      <a:defRPr sz="1600" b="1" kern="1200">
        <a:solidFill>
          <a:schemeClr val="tx1"/>
        </a:solidFill>
        <a:latin typeface="Arial" pitchFamily="34" charset="0"/>
        <a:ea typeface="+mn-ea"/>
        <a:cs typeface="+mn-cs"/>
      </a:defRPr>
    </a:lvl6pPr>
    <a:lvl7pPr marL="2743200" algn="l" defTabSz="914400" rtl="0" eaLnBrk="1" latinLnBrk="0" hangingPunct="1">
      <a:defRPr sz="1600" b="1" kern="1200">
        <a:solidFill>
          <a:schemeClr val="tx1"/>
        </a:solidFill>
        <a:latin typeface="Arial" pitchFamily="34" charset="0"/>
        <a:ea typeface="+mn-ea"/>
        <a:cs typeface="+mn-cs"/>
      </a:defRPr>
    </a:lvl7pPr>
    <a:lvl8pPr marL="3200400" algn="l" defTabSz="914400" rtl="0" eaLnBrk="1" latinLnBrk="0" hangingPunct="1">
      <a:defRPr sz="1600" b="1" kern="1200">
        <a:solidFill>
          <a:schemeClr val="tx1"/>
        </a:solidFill>
        <a:latin typeface="Arial" pitchFamily="34" charset="0"/>
        <a:ea typeface="+mn-ea"/>
        <a:cs typeface="+mn-cs"/>
      </a:defRPr>
    </a:lvl8pPr>
    <a:lvl9pPr marL="3657600" algn="l" defTabSz="914400" rtl="0" eaLnBrk="1" latinLnBrk="0" hangingPunct="1">
      <a:defRPr sz="1600"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66"/>
    <a:srgbClr val="FF3300"/>
    <a:srgbClr val="CCECFF"/>
    <a:srgbClr val="800080"/>
    <a:srgbClr val="CCFFCC"/>
    <a:srgbClr val="003300"/>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7995" autoAdjust="0"/>
    <p:restoredTop sz="84615" autoAdjust="0"/>
  </p:normalViewPr>
  <p:slideViewPr>
    <p:cSldViewPr snapToGrid="0" snapToObjects="1">
      <p:cViewPr varScale="1">
        <p:scale>
          <a:sx n="45" d="100"/>
          <a:sy n="45" d="100"/>
        </p:scale>
        <p:origin x="-1075" y="-77"/>
      </p:cViewPr>
      <p:guideLst>
        <p:guide orient="horz" pos="487"/>
        <p:guide pos="291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5" d="100"/>
        <a:sy n="85" d="100"/>
      </p:scale>
      <p:origin x="0" y="2290"/>
    </p:cViewPr>
  </p:sorterViewPr>
  <p:notesViewPr>
    <p:cSldViewPr snapToGrid="0" snapToObjects="1">
      <p:cViewPr>
        <p:scale>
          <a:sx n="100" d="100"/>
          <a:sy n="100" d="100"/>
        </p:scale>
        <p:origin x="-132" y="-60"/>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64515" name="Rectangle 3"/>
          <p:cNvSpPr>
            <a:spLocks noGrp="1" noChangeArrowheads="1"/>
          </p:cNvSpPr>
          <p:nvPr>
            <p:ph type="dt" sz="quarter"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64516" name="Rectangle 4"/>
          <p:cNvSpPr>
            <a:spLocks noGrp="1" noChangeArrowheads="1"/>
          </p:cNvSpPr>
          <p:nvPr>
            <p:ph type="ftr" sz="quarter" idx="2"/>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64517" name="Rectangle 5"/>
          <p:cNvSpPr>
            <a:spLocks noGrp="1" noChangeArrowheads="1"/>
          </p:cNvSpPr>
          <p:nvPr>
            <p:ph type="sldNum" sz="quarter" idx="3"/>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4B82FB83-A0CD-4B98-937C-F51814475572}"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4258"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224259" name="Rectangle 3"/>
          <p:cNvSpPr>
            <a:spLocks noGrp="1" noChangeArrowheads="1"/>
          </p:cNvSpPr>
          <p:nvPr>
            <p:ph type="dt"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22426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224261" name="Rectangle 5"/>
          <p:cNvSpPr>
            <a:spLocks noGrp="1" noChangeArrowheads="1"/>
          </p:cNvSpPr>
          <p:nvPr>
            <p:ph type="body" sz="quarter" idx="3"/>
          </p:nvPr>
        </p:nvSpPr>
        <p:spPr bwMode="auto">
          <a:xfrm>
            <a:off x="974725" y="4560888"/>
            <a:ext cx="5365750" cy="4319587"/>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224262" name="Rectangle 6"/>
          <p:cNvSpPr>
            <a:spLocks noGrp="1" noChangeArrowheads="1"/>
          </p:cNvSpPr>
          <p:nvPr>
            <p:ph type="ftr" sz="quarter" idx="4"/>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224263" name="Rectangle 7"/>
          <p:cNvSpPr>
            <a:spLocks noGrp="1" noChangeArrowheads="1"/>
          </p:cNvSpPr>
          <p:nvPr>
            <p:ph type="sldNum" sz="quarter" idx="5"/>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F1C11F9D-88A1-4C9B-81A5-32B2CA2380F4}"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3993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39940" name="Rectangle 6"/>
          <p:cNvSpPr>
            <a:spLocks noGrp="1" noChangeArrowheads="1"/>
          </p:cNvSpPr>
          <p:nvPr>
            <p:ph type="ftr" sz="quarter" idx="4"/>
          </p:nvPr>
        </p:nvSpPr>
        <p:spPr>
          <a:noFill/>
        </p:spPr>
        <p:txBody>
          <a:bodyPr/>
          <a:lstStyle/>
          <a:p>
            <a:pPr lvl="4"/>
            <a:endParaRPr lang="en-US" altLang="ko-KR"/>
          </a:p>
        </p:txBody>
      </p:sp>
      <p:sp>
        <p:nvSpPr>
          <p:cNvPr id="39941" name="Rectangle 7"/>
          <p:cNvSpPr>
            <a:spLocks noGrp="1" noChangeArrowheads="1"/>
          </p:cNvSpPr>
          <p:nvPr>
            <p:ph type="sldNum" sz="quarter" idx="5"/>
          </p:nvPr>
        </p:nvSpPr>
        <p:spPr>
          <a:xfrm>
            <a:off x="3493599" y="9295567"/>
            <a:ext cx="447590" cy="179058"/>
          </a:xfrm>
          <a:noFill/>
        </p:spPr>
        <p:txBody>
          <a:bodyPr/>
          <a:lstStyle/>
          <a:p>
            <a:r>
              <a:rPr lang="en-US" altLang="ko-KR"/>
              <a:t>Page </a:t>
            </a:r>
            <a:fld id="{B7C7FB8E-F1B3-412F-B476-A1F6EC46B7F5}" type="slidenum">
              <a:rPr lang="en-US" altLang="ko-KR"/>
              <a:pPr/>
              <a:t>1</a:t>
            </a:fld>
            <a:endParaRPr lang="en-US" altLang="ko-KR"/>
          </a:p>
        </p:txBody>
      </p:sp>
      <p:sp>
        <p:nvSpPr>
          <p:cNvPr id="39942" name="Slide Image Placeholder 1"/>
          <p:cNvSpPr>
            <a:spLocks noGrp="1" noRot="1" noChangeAspect="1" noTextEdit="1"/>
          </p:cNvSpPr>
          <p:nvPr>
            <p:ph type="sldImg"/>
          </p:nvPr>
        </p:nvSpPr>
        <p:spPr>
          <a:xfrm>
            <a:off x="1255713" y="719138"/>
            <a:ext cx="4803775" cy="3602037"/>
          </a:xfrm>
          <a:ln/>
        </p:spPr>
      </p:sp>
      <p:sp>
        <p:nvSpPr>
          <p:cNvPr id="39943" name="Notes Placeholder 2"/>
          <p:cNvSpPr>
            <a:spLocks noGrp="1"/>
          </p:cNvSpPr>
          <p:nvPr>
            <p:ph type="body" idx="1"/>
          </p:nvPr>
        </p:nvSpPr>
        <p:spPr>
          <a:xfrm>
            <a:off x="731179" y="4561342"/>
            <a:ext cx="5852843" cy="4320540"/>
          </a:xfrm>
          <a:noFill/>
          <a:ln/>
        </p:spPr>
        <p:txBody>
          <a:bodyPr lIns="92647" tIns="46324" rIns="92647" bIns="46324"/>
          <a:lstStyle/>
          <a:p>
            <a:pPr defTabSz="914400"/>
            <a:endParaRPr lang="ja-JP" altLang="ko-KR" smtClean="0"/>
          </a:p>
        </p:txBody>
      </p:sp>
      <p:sp>
        <p:nvSpPr>
          <p:cNvPr id="39944"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0525602E-0B45-44C9-84CD-99419C36A3B5}" type="slidenum">
              <a:rPr lang="ja-JP" altLang="en-US" sz="1200"/>
              <a:pPr algn="r" defTabSz="927100" eaLnBrk="0" hangingPunct="0"/>
              <a:t>1</a:t>
            </a:fld>
            <a:endParaRPr lang="en-US" altLang="ja-JP"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096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0964" name="Rectangle 6"/>
          <p:cNvSpPr>
            <a:spLocks noGrp="1" noChangeArrowheads="1"/>
          </p:cNvSpPr>
          <p:nvPr>
            <p:ph type="ftr" sz="quarter" idx="4"/>
          </p:nvPr>
        </p:nvSpPr>
        <p:spPr>
          <a:noFill/>
        </p:spPr>
        <p:txBody>
          <a:bodyPr/>
          <a:lstStyle/>
          <a:p>
            <a:pPr lvl="4"/>
            <a:endParaRPr lang="en-US" altLang="ko-KR"/>
          </a:p>
        </p:txBody>
      </p:sp>
      <p:sp>
        <p:nvSpPr>
          <p:cNvPr id="40965" name="Rectangle 7"/>
          <p:cNvSpPr>
            <a:spLocks noGrp="1" noChangeArrowheads="1"/>
          </p:cNvSpPr>
          <p:nvPr>
            <p:ph type="sldNum" sz="quarter" idx="5"/>
          </p:nvPr>
        </p:nvSpPr>
        <p:spPr>
          <a:xfrm>
            <a:off x="3493599" y="9295567"/>
            <a:ext cx="447590" cy="179058"/>
          </a:xfrm>
          <a:noFill/>
        </p:spPr>
        <p:txBody>
          <a:bodyPr/>
          <a:lstStyle/>
          <a:p>
            <a:r>
              <a:rPr lang="en-US" altLang="ko-KR"/>
              <a:t>Page </a:t>
            </a:r>
            <a:fld id="{366287AA-1FF9-4FD9-AC81-610493ED8F24}" type="slidenum">
              <a:rPr lang="en-US" altLang="ko-KR"/>
              <a:pPr/>
              <a:t>2</a:t>
            </a:fld>
            <a:endParaRPr lang="en-US" altLang="ko-KR"/>
          </a:p>
        </p:txBody>
      </p:sp>
      <p:sp>
        <p:nvSpPr>
          <p:cNvPr id="40966" name="Slide Image Placeholder 1"/>
          <p:cNvSpPr>
            <a:spLocks noGrp="1" noRot="1" noChangeAspect="1" noTextEdit="1"/>
          </p:cNvSpPr>
          <p:nvPr>
            <p:ph type="sldImg"/>
          </p:nvPr>
        </p:nvSpPr>
        <p:spPr>
          <a:xfrm>
            <a:off x="1255713" y="719138"/>
            <a:ext cx="4803775" cy="3602037"/>
          </a:xfrm>
          <a:ln/>
        </p:spPr>
      </p:sp>
      <p:sp>
        <p:nvSpPr>
          <p:cNvPr id="40967"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31054525-A6DD-4BA3-AFD2-53933411E048}" type="slidenum">
              <a:rPr lang="ja-JP" altLang="en-US" sz="1200"/>
              <a:pPr algn="r" defTabSz="927100" eaLnBrk="0" hangingPunct="0"/>
              <a:t>2</a:t>
            </a:fld>
            <a:endParaRPr lang="en-US" altLang="ja-JP"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198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1988" name="Rectangle 6"/>
          <p:cNvSpPr>
            <a:spLocks noGrp="1" noChangeArrowheads="1"/>
          </p:cNvSpPr>
          <p:nvPr>
            <p:ph type="ftr" sz="quarter" idx="4"/>
          </p:nvPr>
        </p:nvSpPr>
        <p:spPr>
          <a:noFill/>
        </p:spPr>
        <p:txBody>
          <a:bodyPr/>
          <a:lstStyle/>
          <a:p>
            <a:pPr lvl="4"/>
            <a:endParaRPr lang="en-US" altLang="ko-KR"/>
          </a:p>
        </p:txBody>
      </p:sp>
      <p:sp>
        <p:nvSpPr>
          <p:cNvPr id="41989" name="Rectangle 7"/>
          <p:cNvSpPr>
            <a:spLocks noGrp="1" noChangeArrowheads="1"/>
          </p:cNvSpPr>
          <p:nvPr>
            <p:ph type="sldNum" sz="quarter" idx="5"/>
          </p:nvPr>
        </p:nvSpPr>
        <p:spPr>
          <a:xfrm>
            <a:off x="3493599" y="9295567"/>
            <a:ext cx="447590" cy="179058"/>
          </a:xfrm>
          <a:noFill/>
        </p:spPr>
        <p:txBody>
          <a:bodyPr/>
          <a:lstStyle/>
          <a:p>
            <a:r>
              <a:rPr lang="en-US" altLang="ko-KR"/>
              <a:t>Page </a:t>
            </a:r>
            <a:fld id="{4C7739F2-1E8C-4281-A592-E0715D26BB9C}" type="slidenum">
              <a:rPr lang="en-US" altLang="ko-KR"/>
              <a:pPr/>
              <a:t>3</a:t>
            </a:fld>
            <a:endParaRPr lang="en-US" altLang="ko-KR"/>
          </a:p>
        </p:txBody>
      </p:sp>
      <p:sp>
        <p:nvSpPr>
          <p:cNvPr id="41990" name="Rectangle 2"/>
          <p:cNvSpPr txBox="1">
            <a:spLocks noGrp="1" noChangeArrowheads="1"/>
          </p:cNvSpPr>
          <p:nvPr/>
        </p:nvSpPr>
        <p:spPr bwMode="auto">
          <a:xfrm>
            <a:off x="4278590" y="107169"/>
            <a:ext cx="2348142" cy="215444"/>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Gulim" pitchFamily="34" charset="-127"/>
              </a:rPr>
              <a:t>doc.: IEEE 802.11-09/0xxxr0</a:t>
            </a:r>
          </a:p>
        </p:txBody>
      </p:sp>
      <p:sp>
        <p:nvSpPr>
          <p:cNvPr id="41991" name="Rectangle 3"/>
          <p:cNvSpPr txBox="1">
            <a:spLocks noGrp="1" noChangeArrowheads="1"/>
          </p:cNvSpPr>
          <p:nvPr/>
        </p:nvSpPr>
        <p:spPr bwMode="auto">
          <a:xfrm>
            <a:off x="690178" y="107169"/>
            <a:ext cx="1324080" cy="215444"/>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Gulim" pitchFamily="34" charset="-127"/>
              </a:rPr>
              <a:t>November 2009</a:t>
            </a:r>
          </a:p>
        </p:txBody>
      </p:sp>
      <p:sp>
        <p:nvSpPr>
          <p:cNvPr id="41992" name="Rectangle 2"/>
          <p:cNvSpPr>
            <a:spLocks noGrp="1" noRot="1" noChangeAspect="1" noChangeArrowheads="1" noTextEdit="1"/>
          </p:cNvSpPr>
          <p:nvPr>
            <p:ph type="sldImg"/>
          </p:nvPr>
        </p:nvSpPr>
        <p:spPr>
          <a:ln cap="flat"/>
        </p:spPr>
      </p:sp>
      <p:sp>
        <p:nvSpPr>
          <p:cNvPr id="41993" name="Rectangle 3"/>
          <p:cNvSpPr>
            <a:spLocks noGrp="1" noChangeArrowheads="1"/>
          </p:cNvSpPr>
          <p:nvPr>
            <p:ph type="body" idx="1"/>
          </p:nvPr>
        </p:nvSpPr>
        <p:spPr>
          <a:noFill/>
          <a:ln/>
        </p:spPr>
        <p:txBody>
          <a:bodyPr lIns="95250" rIns="95250"/>
          <a:lstStyle/>
          <a:p>
            <a:endParaRPr lang="ko-KR" altLang="en-US" smtClean="0">
              <a:ea typeface="Gulim"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t>doc.: IEEE 802.21-02/xxxr0</a:t>
            </a:r>
          </a:p>
        </p:txBody>
      </p:sp>
      <p:sp>
        <p:nvSpPr>
          <p:cNvPr id="44035" name="Rectangle 3"/>
          <p:cNvSpPr>
            <a:spLocks noGrp="1" noChangeArrowheads="1"/>
          </p:cNvSpPr>
          <p:nvPr>
            <p:ph type="dt" sz="quarter" idx="1"/>
          </p:nvPr>
        </p:nvSpPr>
        <p:spPr>
          <a:xfrm>
            <a:off x="4143271" y="0"/>
            <a:ext cx="3170255" cy="479567"/>
          </a:xfrm>
          <a:prstGeom prst="rect">
            <a:avLst/>
          </a:prstGeom>
          <a:noFill/>
        </p:spPr>
        <p:txBody>
          <a:bodyPr/>
          <a:lstStyle/>
          <a:p>
            <a:r>
              <a:rPr lang="en-US" smtClean="0"/>
              <a:t>Month 2002</a:t>
            </a:r>
          </a:p>
        </p:txBody>
      </p:sp>
      <p:sp>
        <p:nvSpPr>
          <p:cNvPr id="44036" name="Rectangle 6"/>
          <p:cNvSpPr>
            <a:spLocks noGrp="1" noChangeArrowheads="1"/>
          </p:cNvSpPr>
          <p:nvPr>
            <p:ph type="ftr" sz="quarter" idx="4"/>
          </p:nvPr>
        </p:nvSpPr>
        <p:spPr>
          <a:noFill/>
        </p:spPr>
        <p:txBody>
          <a:bodyPr/>
          <a:lstStyle/>
          <a:p>
            <a:pPr lvl="4"/>
            <a:r>
              <a:rPr lang="en-US" smtClean="0"/>
              <a:t>XXXX, His Company</a:t>
            </a:r>
          </a:p>
        </p:txBody>
      </p:sp>
      <p:sp>
        <p:nvSpPr>
          <p:cNvPr id="44037" name="Rectangle 7"/>
          <p:cNvSpPr>
            <a:spLocks noGrp="1" noChangeArrowheads="1"/>
          </p:cNvSpPr>
          <p:nvPr>
            <p:ph type="sldNum" sz="quarter" idx="5"/>
          </p:nvPr>
        </p:nvSpPr>
        <p:spPr>
          <a:xfrm>
            <a:off x="4143271" y="9119991"/>
            <a:ext cx="3170255" cy="479567"/>
          </a:xfrm>
          <a:prstGeom prst="rect">
            <a:avLst/>
          </a:prstGeom>
          <a:noFill/>
        </p:spPr>
        <p:txBody>
          <a:bodyPr/>
          <a:lstStyle/>
          <a:p>
            <a:r>
              <a:rPr lang="en-US" smtClean="0"/>
              <a:t>Page </a:t>
            </a:r>
            <a:fld id="{22873825-BC60-48EB-9FFF-65A50B4E4F2E}" type="slidenum">
              <a:rPr lang="en-US" smtClean="0"/>
              <a:pPr/>
              <a:t>4</a:t>
            </a:fld>
            <a:endParaRPr lang="en-US" smtClean="0"/>
          </a:p>
        </p:txBody>
      </p:sp>
      <p:sp>
        <p:nvSpPr>
          <p:cNvPr id="44038" name="Rectangle 2"/>
          <p:cNvSpPr>
            <a:spLocks noGrp="1" noChangeArrowheads="1"/>
          </p:cNvSpPr>
          <p:nvPr>
            <p:ph type="body" idx="1"/>
          </p:nvPr>
        </p:nvSpPr>
        <p:spPr>
          <a:xfrm>
            <a:off x="976366" y="4560818"/>
            <a:ext cx="5362470" cy="4319390"/>
          </a:xfrm>
          <a:noFill/>
          <a:ln/>
        </p:spPr>
        <p:txBody>
          <a:bodyPr lIns="95638" tIns="46981" rIns="95638" bIns="46981"/>
          <a:lstStyle/>
          <a:p>
            <a:endParaRPr lang="en-GB" smtClean="0"/>
          </a:p>
        </p:txBody>
      </p:sp>
      <p:sp>
        <p:nvSpPr>
          <p:cNvPr id="44039" name="Rectangle 3"/>
          <p:cNvSpPr>
            <a:spLocks noGrp="1" noRot="1" noChangeAspect="1" noChangeArrowheads="1" noTextEdit="1"/>
          </p:cNvSpPr>
          <p:nvPr>
            <p:ph type="sldImg"/>
          </p:nvPr>
        </p:nvSpPr>
        <p:spPr bwMode="auto">
          <a:xfrm>
            <a:off x="1212501" y="720994"/>
            <a:ext cx="4891873" cy="3598397"/>
          </a:xfrm>
          <a:prstGeom prst="rect">
            <a:avLst/>
          </a:prstGeom>
          <a:noFill/>
          <a:ln>
            <a:miter lim="800000"/>
            <a:headEnd/>
            <a:tailEnd/>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smtClean="0"/>
              <a:t>doc.: IEEE 802.21-02/xxxr0</a:t>
            </a:r>
          </a:p>
        </p:txBody>
      </p:sp>
      <p:sp>
        <p:nvSpPr>
          <p:cNvPr id="45059" name="Rectangle 3"/>
          <p:cNvSpPr>
            <a:spLocks noGrp="1" noChangeArrowheads="1"/>
          </p:cNvSpPr>
          <p:nvPr>
            <p:ph type="dt" sz="quarter" idx="1"/>
          </p:nvPr>
        </p:nvSpPr>
        <p:spPr>
          <a:xfrm>
            <a:off x="4143271" y="0"/>
            <a:ext cx="3170255" cy="479567"/>
          </a:xfrm>
          <a:prstGeom prst="rect">
            <a:avLst/>
          </a:prstGeom>
          <a:noFill/>
        </p:spPr>
        <p:txBody>
          <a:bodyPr/>
          <a:lstStyle/>
          <a:p>
            <a:r>
              <a:rPr lang="en-US" smtClean="0"/>
              <a:t>Month 2002</a:t>
            </a:r>
          </a:p>
        </p:txBody>
      </p:sp>
      <p:sp>
        <p:nvSpPr>
          <p:cNvPr id="45060" name="Rectangle 6"/>
          <p:cNvSpPr>
            <a:spLocks noGrp="1" noChangeArrowheads="1"/>
          </p:cNvSpPr>
          <p:nvPr>
            <p:ph type="ftr" sz="quarter" idx="4"/>
          </p:nvPr>
        </p:nvSpPr>
        <p:spPr>
          <a:noFill/>
        </p:spPr>
        <p:txBody>
          <a:bodyPr/>
          <a:lstStyle/>
          <a:p>
            <a:pPr lvl="4"/>
            <a:r>
              <a:rPr lang="en-US" smtClean="0"/>
              <a:t>XXXX, His Company</a:t>
            </a:r>
          </a:p>
        </p:txBody>
      </p:sp>
      <p:sp>
        <p:nvSpPr>
          <p:cNvPr id="45061" name="Rectangle 7"/>
          <p:cNvSpPr>
            <a:spLocks noGrp="1" noChangeArrowheads="1"/>
          </p:cNvSpPr>
          <p:nvPr>
            <p:ph type="sldNum" sz="quarter" idx="5"/>
          </p:nvPr>
        </p:nvSpPr>
        <p:spPr>
          <a:xfrm>
            <a:off x="4143271" y="9119991"/>
            <a:ext cx="3170255" cy="479567"/>
          </a:xfrm>
          <a:prstGeom prst="rect">
            <a:avLst/>
          </a:prstGeom>
          <a:noFill/>
        </p:spPr>
        <p:txBody>
          <a:bodyPr/>
          <a:lstStyle/>
          <a:p>
            <a:r>
              <a:rPr lang="en-US" smtClean="0"/>
              <a:t>Page </a:t>
            </a:r>
            <a:fld id="{DF36E325-9DCB-4E9C-B2E9-33A2A74CDECF}" type="slidenum">
              <a:rPr lang="en-US" smtClean="0"/>
              <a:pPr/>
              <a:t>5</a:t>
            </a:fld>
            <a:endParaRPr lang="en-US" smtClean="0"/>
          </a:p>
        </p:txBody>
      </p:sp>
      <p:sp>
        <p:nvSpPr>
          <p:cNvPr id="45062" name="Rectangle 2"/>
          <p:cNvSpPr>
            <a:spLocks noGrp="1" noRot="1" noChangeAspect="1" noChangeArrowheads="1" noTextEdit="1"/>
          </p:cNvSpPr>
          <p:nvPr>
            <p:ph type="sldImg"/>
          </p:nvPr>
        </p:nvSpPr>
        <p:spPr bwMode="auto">
          <a:xfrm>
            <a:off x="1212501" y="720994"/>
            <a:ext cx="4891873" cy="3598397"/>
          </a:xfrm>
          <a:prstGeom prst="rect">
            <a:avLst/>
          </a:prstGeom>
          <a:noFill/>
          <a:ln>
            <a:miter lim="800000"/>
            <a:headEnd/>
            <a:tailEnd/>
          </a:ln>
        </p:spPr>
      </p:sp>
      <p:sp>
        <p:nvSpPr>
          <p:cNvPr id="45063" name="Rectangle 3"/>
          <p:cNvSpPr>
            <a:spLocks noGrp="1" noChangeArrowheads="1"/>
          </p:cNvSpPr>
          <p:nvPr>
            <p:ph type="body" idx="1"/>
          </p:nvPr>
        </p:nvSpPr>
        <p:spPr>
          <a:xfrm>
            <a:off x="976366" y="4560818"/>
            <a:ext cx="5362470" cy="4319390"/>
          </a:xfrm>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152" y="719351"/>
            <a:ext cx="4896897" cy="3601682"/>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4143271" y="0"/>
            <a:ext cx="3170255" cy="479567"/>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4143271" y="9119991"/>
            <a:ext cx="3170255" cy="479567"/>
          </a:xfrm>
          <a:prstGeom prst="rect">
            <a:avLst/>
          </a:prstGeom>
        </p:spPr>
        <p:txBody>
          <a:bodyPr/>
          <a:lstStyle/>
          <a:p>
            <a:pPr>
              <a:defRPr/>
            </a:pPr>
            <a:r>
              <a:rPr lang="en-US" smtClean="0"/>
              <a:t>Page </a:t>
            </a:r>
            <a:fld id="{E2D12AD0-39D7-481D-A90E-51416BE1228E}"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152" y="719351"/>
            <a:ext cx="4896897" cy="3601682"/>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4143271" y="0"/>
            <a:ext cx="3170255" cy="479567"/>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4143271" y="9119991"/>
            <a:ext cx="3170255" cy="479567"/>
          </a:xfrm>
          <a:prstGeom prst="rect">
            <a:avLst/>
          </a:prstGeom>
        </p:spPr>
        <p:txBody>
          <a:bodyPr/>
          <a:lstStyle/>
          <a:p>
            <a:pPr>
              <a:defRPr/>
            </a:pPr>
            <a:r>
              <a:rPr lang="en-US" smtClean="0"/>
              <a:t>Page </a:t>
            </a:r>
            <a:fld id="{E2D12AD0-39D7-481D-A90E-51416BE1228E}"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smtClean="0"/>
              <a:t>doc.: IEEE 802.21-02/xxxr0</a:t>
            </a:r>
          </a:p>
        </p:txBody>
      </p:sp>
      <p:sp>
        <p:nvSpPr>
          <p:cNvPr id="46083" name="Rectangle 3"/>
          <p:cNvSpPr>
            <a:spLocks noGrp="1" noChangeArrowheads="1"/>
          </p:cNvSpPr>
          <p:nvPr>
            <p:ph type="dt" sz="quarter" idx="1"/>
          </p:nvPr>
        </p:nvSpPr>
        <p:spPr>
          <a:xfrm>
            <a:off x="4143271" y="0"/>
            <a:ext cx="3170255" cy="479567"/>
          </a:xfrm>
          <a:prstGeom prst="rect">
            <a:avLst/>
          </a:prstGeom>
          <a:noFill/>
        </p:spPr>
        <p:txBody>
          <a:bodyPr/>
          <a:lstStyle/>
          <a:p>
            <a:r>
              <a:rPr lang="en-US" smtClean="0"/>
              <a:t>Month 2002</a:t>
            </a:r>
          </a:p>
        </p:txBody>
      </p:sp>
      <p:sp>
        <p:nvSpPr>
          <p:cNvPr id="46084" name="Rectangle 6"/>
          <p:cNvSpPr>
            <a:spLocks noGrp="1" noChangeArrowheads="1"/>
          </p:cNvSpPr>
          <p:nvPr>
            <p:ph type="ftr" sz="quarter" idx="4"/>
          </p:nvPr>
        </p:nvSpPr>
        <p:spPr>
          <a:noFill/>
        </p:spPr>
        <p:txBody>
          <a:bodyPr/>
          <a:lstStyle/>
          <a:p>
            <a:pPr lvl="4"/>
            <a:r>
              <a:rPr lang="en-US" smtClean="0"/>
              <a:t>XXXX, His Company</a:t>
            </a:r>
          </a:p>
        </p:txBody>
      </p:sp>
      <p:sp>
        <p:nvSpPr>
          <p:cNvPr id="46085" name="Rectangle 7"/>
          <p:cNvSpPr>
            <a:spLocks noGrp="1" noChangeArrowheads="1"/>
          </p:cNvSpPr>
          <p:nvPr>
            <p:ph type="sldNum" sz="quarter" idx="5"/>
          </p:nvPr>
        </p:nvSpPr>
        <p:spPr>
          <a:xfrm>
            <a:off x="4143271" y="9119991"/>
            <a:ext cx="3170255" cy="479567"/>
          </a:xfrm>
          <a:prstGeom prst="rect">
            <a:avLst/>
          </a:prstGeom>
          <a:noFill/>
        </p:spPr>
        <p:txBody>
          <a:bodyPr/>
          <a:lstStyle/>
          <a:p>
            <a:r>
              <a:rPr lang="en-US" smtClean="0"/>
              <a:t>Page </a:t>
            </a:r>
            <a:fld id="{29802E4C-7981-4917-956C-79C57D027130}" type="slidenum">
              <a:rPr lang="en-US" smtClean="0"/>
              <a:pPr/>
              <a:t>8</a:t>
            </a:fld>
            <a:endParaRPr lang="en-US" smtClean="0"/>
          </a:p>
        </p:txBody>
      </p:sp>
      <p:sp>
        <p:nvSpPr>
          <p:cNvPr id="46086" name="Rectangle 2"/>
          <p:cNvSpPr>
            <a:spLocks noGrp="1" noRot="1" noChangeAspect="1" noChangeArrowheads="1" noTextEdit="1"/>
          </p:cNvSpPr>
          <p:nvPr>
            <p:ph type="sldImg"/>
          </p:nvPr>
        </p:nvSpPr>
        <p:spPr bwMode="auto">
          <a:xfrm>
            <a:off x="1212501" y="720994"/>
            <a:ext cx="4891873" cy="3598397"/>
          </a:xfrm>
          <a:prstGeom prst="rect">
            <a:avLst/>
          </a:prstGeom>
          <a:noFill/>
          <a:ln>
            <a:miter lim="800000"/>
            <a:headEnd/>
            <a:tailEnd/>
          </a:ln>
        </p:spPr>
      </p:sp>
      <p:sp>
        <p:nvSpPr>
          <p:cNvPr id="46087" name="Rectangle 3"/>
          <p:cNvSpPr>
            <a:spLocks noGrp="1" noChangeArrowheads="1"/>
          </p:cNvSpPr>
          <p:nvPr>
            <p:ph type="body" idx="1"/>
          </p:nvPr>
        </p:nvSpPr>
        <p:spPr>
          <a:xfrm>
            <a:off x="976366" y="4560818"/>
            <a:ext cx="5362470" cy="4319390"/>
          </a:xfrm>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66307"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866308"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
        <p:nvSpPr>
          <p:cNvPr id="866310" name="Rectangle 6"/>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484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48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4"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1775"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65283" name="Text Box 3"/>
          <p:cNvSpPr txBox="1">
            <a:spLocks noChangeArrowheads="1"/>
          </p:cNvSpPr>
          <p:nvPr/>
        </p:nvSpPr>
        <p:spPr bwMode="auto">
          <a:xfrm>
            <a:off x="1371600" y="2057400"/>
            <a:ext cx="5029200" cy="1600200"/>
          </a:xfrm>
          <a:prstGeom prst="rect">
            <a:avLst/>
          </a:prstGeom>
          <a:noFill/>
          <a:ln w="12700">
            <a:noFill/>
            <a:miter lim="800000"/>
            <a:headEnd type="none" w="sm" len="sm"/>
            <a:tailEnd type="none" w="sm" len="sm"/>
          </a:ln>
          <a:effectLst/>
        </p:spPr>
        <p:txBody>
          <a:bodyPr wrap="none"/>
          <a:lstStyle/>
          <a:p>
            <a:pPr algn="just"/>
            <a:endParaRPr lang="en-GB" sz="2400" b="0"/>
          </a:p>
        </p:txBody>
      </p:sp>
      <p:sp>
        <p:nvSpPr>
          <p:cNvPr id="865284" name="Rectangle 4"/>
          <p:cNvSpPr>
            <a:spLocks noGrp="1" noChangeArrowheads="1"/>
          </p:cNvSpPr>
          <p:nvPr>
            <p:ph type="title"/>
          </p:nvPr>
        </p:nvSpPr>
        <p:spPr bwMode="auto">
          <a:xfrm>
            <a:off x="466928" y="192930"/>
            <a:ext cx="8210144"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TW" dirty="0" smtClean="0"/>
              <a:t>Click to edit Master style</a:t>
            </a:r>
          </a:p>
        </p:txBody>
      </p:sp>
      <p:sp>
        <p:nvSpPr>
          <p:cNvPr id="865285" name="Rectangle 5"/>
          <p:cNvSpPr>
            <a:spLocks noGrp="1" noChangeArrowheads="1"/>
          </p:cNvSpPr>
          <p:nvPr>
            <p:ph type="body" idx="1"/>
          </p:nvPr>
        </p:nvSpPr>
        <p:spPr bwMode="auto">
          <a:xfrm>
            <a:off x="415173" y="1171791"/>
            <a:ext cx="8302752" cy="518464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p>
        </p:txBody>
      </p:sp>
      <p:sp>
        <p:nvSpPr>
          <p:cNvPr id="865287" name="Rectangle 7"/>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865293" name="Text Box 13"/>
          <p:cNvSpPr txBox="1">
            <a:spLocks noChangeArrowheads="1"/>
          </p:cNvSpPr>
          <p:nvPr userDrawn="1"/>
        </p:nvSpPr>
        <p:spPr bwMode="auto">
          <a:xfrm>
            <a:off x="531903" y="6448425"/>
            <a:ext cx="2269658" cy="338554"/>
          </a:xfrm>
          <a:prstGeom prst="rect">
            <a:avLst/>
          </a:prstGeom>
          <a:noFill/>
          <a:ln w="12700">
            <a:noFill/>
            <a:miter lim="800000"/>
            <a:headEnd type="none" w="sm" len="sm"/>
            <a:tailEnd type="none" w="sm" len="sm"/>
          </a:ln>
          <a:effectLst/>
        </p:spPr>
        <p:txBody>
          <a:bodyPr wrap="square">
            <a:spAutoFit/>
          </a:bodyPr>
          <a:lstStyle/>
          <a:p>
            <a:r>
              <a:rPr lang="en-US" altLang="zh-CN" sz="1600" b="0" dirty="0" smtClean="0">
                <a:solidFill>
                  <a:schemeClr val="accent2"/>
                </a:solidFill>
                <a:latin typeface="Times New Roman" pitchFamily="18" charset="0"/>
                <a:ea typeface="PMingLiU" pitchFamily="18" charset="-120"/>
                <a:cs typeface="Times New Roman" pitchFamily="18" charset="0"/>
              </a:rPr>
              <a:t>21-13-0012</a:t>
            </a:r>
            <a:endParaRPr lang="en-US" altLang="zh-TW" sz="1600" b="0" dirty="0">
              <a:solidFill>
                <a:schemeClr val="accent2"/>
              </a:solidFill>
              <a:latin typeface="Times New Roman" pitchFamily="18" charset="0"/>
              <a:ea typeface="PMingLiU" pitchFamily="18" charset="-120"/>
              <a:cs typeface="Times New Roman" pitchFamily="18" charset="0"/>
            </a:endParaRPr>
          </a:p>
        </p:txBody>
      </p:sp>
      <p:sp>
        <p:nvSpPr>
          <p:cNvPr id="865295" name="Rectangle 15"/>
          <p:cNvSpPr>
            <a:spLocks noChangeArrowheads="1"/>
          </p:cNvSpPr>
          <p:nvPr userDrawn="1"/>
        </p:nvSpPr>
        <p:spPr bwMode="auto">
          <a:xfrm>
            <a:off x="7258050" y="6393922"/>
            <a:ext cx="1257300" cy="308419"/>
          </a:xfrm>
          <a:prstGeom prst="rect">
            <a:avLst/>
          </a:prstGeom>
          <a:noFill/>
          <a:ln w="9525">
            <a:noFill/>
            <a:miter lim="800000"/>
            <a:headEnd/>
            <a:tailEnd/>
          </a:ln>
          <a:effectLst/>
        </p:spPr>
        <p:txBody>
          <a:bodyPr wrap="square" lIns="92075" tIns="46038" rIns="92075" bIns="46038">
            <a:spAutoFit/>
          </a:bodyPr>
          <a:lstStyle/>
          <a:p>
            <a:pPr algn="r"/>
            <a:r>
              <a:rPr lang="en-US" altLang="zh-TW" sz="1000" b="0" dirty="0" smtClean="0">
                <a:solidFill>
                  <a:schemeClr val="accent2"/>
                </a:solidFill>
                <a:latin typeface="Helvetica" pitchFamily="34" charset="0"/>
                <a:ea typeface="PMingLiU" pitchFamily="18" charset="-120"/>
              </a:rPr>
              <a:t> </a:t>
            </a:r>
            <a:fld id="{C921DB0A-5367-4374-BB54-9ACFF2AD6DDA}" type="slidenum">
              <a:rPr lang="en-US" altLang="zh-TW" sz="1400" b="0" smtClean="0">
                <a:solidFill>
                  <a:schemeClr val="accent2"/>
                </a:solidFill>
                <a:latin typeface="Helvetica" pitchFamily="34" charset="0"/>
                <a:ea typeface="PMingLiU" pitchFamily="18" charset="-120"/>
              </a:rPr>
              <a:pPr algn="r"/>
              <a:t>‹#›</a:t>
            </a:fld>
            <a:r>
              <a:rPr lang="en-US" altLang="zh-TW" sz="1400" b="0" dirty="0" smtClean="0">
                <a:solidFill>
                  <a:schemeClr val="accent2"/>
                </a:solidFill>
                <a:latin typeface="Helvetica" pitchFamily="34" charset="0"/>
                <a:ea typeface="PMingLiU" pitchFamily="18" charset="-120"/>
              </a:rPr>
              <a:t> </a:t>
            </a:r>
            <a:endParaRPr lang="en-US" altLang="zh-TW" sz="1000" b="0" dirty="0">
              <a:solidFill>
                <a:schemeClr val="accent2"/>
              </a:solidFill>
              <a:latin typeface="Helvetica" pitchFamily="34" charset="0"/>
              <a:ea typeface="PMingLiU" pitchFamily="18" charset="-120"/>
            </a:endParaRPr>
          </a:p>
        </p:txBody>
      </p:sp>
      <p:pic>
        <p:nvPicPr>
          <p:cNvPr id="1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64"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ctr" rtl="0" fontAlgn="base">
        <a:spcBef>
          <a:spcPct val="0"/>
        </a:spcBef>
        <a:spcAft>
          <a:spcPct val="0"/>
        </a:spcAft>
        <a:defRPr sz="3600" b="1" baseline="0">
          <a:solidFill>
            <a:schemeClr val="tx1"/>
          </a:solidFill>
          <a:latin typeface="Times New Roman" pitchFamily="18" charset="0"/>
          <a:ea typeface="+mj-ea"/>
          <a:cs typeface="Times New Roman" pitchFamily="18" charset="0"/>
        </a:defRPr>
      </a:lvl1pPr>
      <a:lvl2pPr algn="ctr" rtl="0" fontAlgn="base">
        <a:spcBef>
          <a:spcPct val="0"/>
        </a:spcBef>
        <a:spcAft>
          <a:spcPct val="0"/>
        </a:spcAft>
        <a:defRPr sz="3200">
          <a:solidFill>
            <a:srgbClr val="660066"/>
          </a:solidFill>
          <a:latin typeface="Arial" pitchFamily="34" charset="0"/>
        </a:defRPr>
      </a:lvl2pPr>
      <a:lvl3pPr algn="ctr" rtl="0" fontAlgn="base">
        <a:spcBef>
          <a:spcPct val="0"/>
        </a:spcBef>
        <a:spcAft>
          <a:spcPct val="0"/>
        </a:spcAft>
        <a:defRPr sz="3200">
          <a:solidFill>
            <a:srgbClr val="660066"/>
          </a:solidFill>
          <a:latin typeface="Arial" pitchFamily="34" charset="0"/>
        </a:defRPr>
      </a:lvl3pPr>
      <a:lvl4pPr algn="ctr" rtl="0" fontAlgn="base">
        <a:spcBef>
          <a:spcPct val="0"/>
        </a:spcBef>
        <a:spcAft>
          <a:spcPct val="0"/>
        </a:spcAft>
        <a:defRPr sz="3200">
          <a:solidFill>
            <a:srgbClr val="660066"/>
          </a:solidFill>
          <a:latin typeface="Arial" pitchFamily="34" charset="0"/>
        </a:defRPr>
      </a:lvl4pPr>
      <a:lvl5pPr algn="ctr" rtl="0" fontAlgn="base">
        <a:spcBef>
          <a:spcPct val="0"/>
        </a:spcBef>
        <a:spcAft>
          <a:spcPct val="0"/>
        </a:spcAft>
        <a:defRPr sz="3200">
          <a:solidFill>
            <a:srgbClr val="660066"/>
          </a:solidFill>
          <a:latin typeface="Arial" pitchFamily="34" charset="0"/>
        </a:defRPr>
      </a:lvl5pPr>
      <a:lvl6pPr marL="457200" algn="ctr" rtl="0" fontAlgn="base">
        <a:spcBef>
          <a:spcPct val="0"/>
        </a:spcBef>
        <a:spcAft>
          <a:spcPct val="0"/>
        </a:spcAft>
        <a:defRPr sz="3200">
          <a:solidFill>
            <a:srgbClr val="660066"/>
          </a:solidFill>
          <a:latin typeface="Arial" pitchFamily="34" charset="0"/>
        </a:defRPr>
      </a:lvl6pPr>
      <a:lvl7pPr marL="914400" algn="ctr" rtl="0" fontAlgn="base">
        <a:spcBef>
          <a:spcPct val="0"/>
        </a:spcBef>
        <a:spcAft>
          <a:spcPct val="0"/>
        </a:spcAft>
        <a:defRPr sz="3200">
          <a:solidFill>
            <a:srgbClr val="660066"/>
          </a:solidFill>
          <a:latin typeface="Arial" pitchFamily="34" charset="0"/>
        </a:defRPr>
      </a:lvl7pPr>
      <a:lvl8pPr marL="1371600" algn="ctr" rtl="0" fontAlgn="base">
        <a:spcBef>
          <a:spcPct val="0"/>
        </a:spcBef>
        <a:spcAft>
          <a:spcPct val="0"/>
        </a:spcAft>
        <a:defRPr sz="3200">
          <a:solidFill>
            <a:srgbClr val="660066"/>
          </a:solidFill>
          <a:latin typeface="Arial" pitchFamily="34" charset="0"/>
        </a:defRPr>
      </a:lvl8pPr>
      <a:lvl9pPr marL="1828800" algn="ctr" rtl="0" fontAlgn="base">
        <a:spcBef>
          <a:spcPct val="0"/>
        </a:spcBef>
        <a:spcAft>
          <a:spcPct val="0"/>
        </a:spcAft>
        <a:defRPr sz="3200">
          <a:solidFill>
            <a:srgbClr val="660066"/>
          </a:solidFill>
          <a:latin typeface="Arial" pitchFamily="34" charset="0"/>
        </a:defRPr>
      </a:lvl9pPr>
    </p:titleStyle>
    <p:bodyStyle>
      <a:lvl1pPr marL="342900" indent="-342900" algn="l" rtl="0" fontAlgn="base">
        <a:spcBef>
          <a:spcPct val="20000"/>
        </a:spcBef>
        <a:spcAft>
          <a:spcPct val="0"/>
        </a:spcAft>
        <a:buClr>
          <a:schemeClr val="accent2"/>
        </a:buClr>
        <a:buFont typeface="Arial" pitchFamily="34" charset="0"/>
        <a:buChar char="•"/>
        <a:defRPr sz="3200">
          <a:solidFill>
            <a:schemeClr val="tx1"/>
          </a:solidFill>
          <a:latin typeface="Times New Roman" pitchFamily="18" charset="0"/>
          <a:ea typeface="+mn-ea"/>
          <a:cs typeface="Times New Roman" pitchFamily="18" charset="0"/>
        </a:defRPr>
      </a:lvl1pPr>
      <a:lvl2pPr marL="742950" indent="-285750" algn="l" rtl="0" fontAlgn="base">
        <a:spcBef>
          <a:spcPct val="20000"/>
        </a:spcBef>
        <a:spcAft>
          <a:spcPct val="0"/>
        </a:spcAft>
        <a:buClr>
          <a:schemeClr val="accent2"/>
        </a:buClr>
        <a:buFont typeface="Arial" pitchFamily="34" charset="0"/>
        <a:buChar char="•"/>
        <a:defRPr sz="2800">
          <a:solidFill>
            <a:schemeClr val="tx1"/>
          </a:solidFill>
          <a:latin typeface="Times New Roman" pitchFamily="18" charset="0"/>
          <a:cs typeface="Times New Roman" pitchFamily="18" charset="0"/>
        </a:defRPr>
      </a:lvl2pPr>
      <a:lvl3pPr marL="1143000" indent="-228600" algn="l" rtl="0" fontAlgn="base">
        <a:spcBef>
          <a:spcPct val="20000"/>
        </a:spcBef>
        <a:spcAft>
          <a:spcPct val="0"/>
        </a:spcAft>
        <a:buClr>
          <a:schemeClr val="accent2"/>
        </a:buClr>
        <a:buFont typeface="Arial" pitchFamily="34" charset="0"/>
        <a:buChar char="•"/>
        <a:defRPr sz="2400">
          <a:solidFill>
            <a:schemeClr val="tx1"/>
          </a:solidFill>
          <a:latin typeface="Times New Roman" pitchFamily="18" charset="0"/>
          <a:cs typeface="Times New Roman" pitchFamily="18" charset="0"/>
        </a:defRPr>
      </a:lvl3pPr>
      <a:lvl4pPr marL="16002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4pPr>
      <a:lvl5pPr marL="20574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sz="2400" dirty="0">
                <a:latin typeface="Times New Roman" pitchFamily="18"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DCN: </a:t>
            </a:r>
            <a:r>
              <a:rPr lang="en-US" altLang="ko-KR" sz="2400" dirty="0" smtClean="0">
                <a:latin typeface="Times New Roman" pitchFamily="18" charset="0"/>
                <a:cs typeface="Times New Roman" pitchFamily="18" charset="0"/>
              </a:rPr>
              <a:t>21-13-</a:t>
            </a:r>
            <a:r>
              <a:rPr lang="en-US" altLang="ko-KR" sz="2400" dirty="0" smtClean="0">
                <a:solidFill>
                  <a:srgbClr val="FF0000"/>
                </a:solidFill>
                <a:latin typeface="Times New Roman" pitchFamily="18" charset="0"/>
                <a:cs typeface="Times New Roman" pitchFamily="18" charset="0"/>
              </a:rPr>
              <a:t>0081</a:t>
            </a:r>
            <a:endParaRPr lang="en-US" altLang="ko-KR" sz="240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Title: </a:t>
            </a:r>
            <a:r>
              <a:rPr lang="en-US" altLang="ko-KR" sz="2400" dirty="0" smtClean="0">
                <a:latin typeface="Times New Roman" pitchFamily="18" charset="0"/>
                <a:cs typeface="Times New Roman" pitchFamily="18" charset="0"/>
              </a:rPr>
              <a:t>IEEE 802.21c TG </a:t>
            </a:r>
            <a:r>
              <a:rPr lang="en-US" altLang="zh-CN" sz="2400" dirty="0" smtClean="0">
                <a:solidFill>
                  <a:srgbClr val="FF0000"/>
                </a:solidFill>
                <a:latin typeface="Times New Roman" pitchFamily="18" charset="0"/>
                <a:cs typeface="Times New Roman" pitchFamily="18" charset="0"/>
              </a:rPr>
              <a:t>May 2013 </a:t>
            </a:r>
            <a:r>
              <a:rPr lang="en-US" altLang="ko-KR" sz="2400" dirty="0" smtClean="0">
                <a:latin typeface="Times New Roman" pitchFamily="18" charset="0"/>
                <a:cs typeface="Times New Roman" pitchFamily="18" charset="0"/>
              </a:rPr>
              <a:t>Report and Agenda</a:t>
            </a:r>
            <a:endParaRPr lang="en-US" altLang="ja-JP" sz="240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Date Submitted: </a:t>
            </a:r>
            <a:r>
              <a:rPr lang="en-US" altLang="zh-CN" sz="2400" b="0" dirty="0" smtClean="0">
                <a:solidFill>
                  <a:srgbClr val="FF0000"/>
                </a:solidFill>
                <a:latin typeface="Times New Roman" pitchFamily="18" charset="0"/>
                <a:cs typeface="Times New Roman" pitchFamily="18" charset="0"/>
              </a:rPr>
              <a:t>May 2013</a:t>
            </a:r>
            <a:endParaRPr lang="en-US" altLang="ja-JP" sz="2400" b="0" dirty="0" smtClean="0">
              <a:solidFill>
                <a:srgbClr val="FF0000"/>
              </a:solidFill>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Presented at IEEE 802.21 session </a:t>
            </a:r>
            <a:r>
              <a:rPr lang="en-US" altLang="ja-JP" sz="2400" b="0" dirty="0" smtClean="0">
                <a:solidFill>
                  <a:srgbClr val="FF0000"/>
                </a:solidFill>
                <a:latin typeface="Times New Roman" pitchFamily="18" charset="0"/>
                <a:cs typeface="Times New Roman" pitchFamily="18" charset="0"/>
              </a:rPr>
              <a:t>#56 in Big Island</a:t>
            </a:r>
            <a:r>
              <a:rPr lang="en-US" altLang="zh-CN" sz="2400" b="0" dirty="0" smtClean="0">
                <a:solidFill>
                  <a:srgbClr val="FF0000"/>
                </a:solidFill>
                <a:latin typeface="Times New Roman" pitchFamily="18" charset="0"/>
                <a:cs typeface="Times New Roman" pitchFamily="18" charset="0"/>
              </a:rPr>
              <a:t>, USA</a:t>
            </a:r>
            <a:endParaRPr lang="en-US" altLang="ja-JP" sz="2400" b="0" dirty="0" smtClean="0">
              <a:solidFill>
                <a:srgbClr val="FF0000"/>
              </a:solidFill>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Authors </a:t>
            </a:r>
            <a:r>
              <a:rPr lang="en-US" altLang="ja-JP" sz="2400" b="0" dirty="0">
                <a:latin typeface="Times New Roman" pitchFamily="18" charset="0"/>
                <a:cs typeface="Times New Roman" pitchFamily="18" charset="0"/>
              </a:rPr>
              <a:t>or Source(s):</a:t>
            </a:r>
          </a:p>
          <a:p>
            <a:pPr marL="280988" indent="-280988" defTabSz="762000">
              <a:lnSpc>
                <a:spcPct val="90000"/>
              </a:lnSpc>
              <a:spcBef>
                <a:spcPct val="40000"/>
              </a:spcBef>
              <a:buClr>
                <a:srgbClr val="FAFD00"/>
              </a:buClr>
            </a:pPr>
            <a:r>
              <a:rPr lang="en-US" altLang="ko-KR" sz="2400" b="0" dirty="0">
                <a:latin typeface="Times New Roman" pitchFamily="18" charset="0"/>
                <a:cs typeface="Times New Roman" pitchFamily="18" charset="0"/>
              </a:rPr>
              <a:t> </a:t>
            </a:r>
            <a:r>
              <a:rPr lang="en-US" altLang="ko-KR" sz="2400" dirty="0" smtClean="0">
                <a:latin typeface="Times New Roman" pitchFamily="18" charset="0"/>
                <a:cs typeface="Times New Roman" pitchFamily="18" charset="0"/>
              </a:rPr>
              <a:t>H </a:t>
            </a:r>
            <a:r>
              <a:rPr lang="en-US" altLang="ja-JP" sz="2400" dirty="0" smtClean="0">
                <a:latin typeface="Times New Roman" pitchFamily="18" charset="0"/>
                <a:cs typeface="Times New Roman" pitchFamily="18" charset="0"/>
              </a:rPr>
              <a:t>Anthony Chan </a:t>
            </a:r>
            <a:r>
              <a:rPr lang="en-US" altLang="zh-CN" sz="2400" dirty="0" smtClean="0">
                <a:latin typeface="Times New Roman" pitchFamily="18" charset="0"/>
                <a:cs typeface="Times New Roman" pitchFamily="18" charset="0"/>
              </a:rPr>
              <a:t>(Huawei Technologies)</a:t>
            </a:r>
            <a:endParaRPr lang="en-US" altLang="ja-JP" sz="2400" dirty="0">
              <a:latin typeface="Times New Roman" pitchFamily="18" charset="0"/>
              <a:cs typeface="Times New Roman" pitchFamily="18" charset="0"/>
            </a:endParaRPr>
          </a:p>
          <a:p>
            <a:pPr marL="280988" indent="-280988" algn="just" defTabSz="762000">
              <a:lnSpc>
                <a:spcPct val="90000"/>
              </a:lnSpc>
              <a:spcBef>
                <a:spcPct val="40000"/>
              </a:spcBef>
              <a:buClr>
                <a:srgbClr val="FAFD00"/>
              </a:buClr>
            </a:pPr>
            <a:r>
              <a:rPr lang="en-US" altLang="ja-JP" sz="2400" b="0" dirty="0">
                <a:latin typeface="Times New Roman" pitchFamily="18" charset="0"/>
                <a:cs typeface="Times New Roman" pitchFamily="18" charset="0"/>
              </a:rPr>
              <a:t>Abstract: </a:t>
            </a:r>
            <a:r>
              <a:rPr lang="en-US" altLang="ko-KR" sz="2400" b="0" dirty="0">
                <a:latin typeface="Times New Roman" pitchFamily="18" charset="0"/>
                <a:cs typeface="Times New Roman" pitchFamily="18" charset="0"/>
              </a:rPr>
              <a:t>IEEE 802.21c Single Radio Handovers </a:t>
            </a:r>
            <a:r>
              <a:rPr lang="en-US" altLang="ja-JP" sz="2400" b="0" dirty="0">
                <a:latin typeface="Times New Roman" pitchFamily="18" charset="0"/>
                <a:cs typeface="Times New Roman" pitchFamily="18" charset="0"/>
              </a:rPr>
              <a:t>TG </a:t>
            </a:r>
            <a:r>
              <a:rPr lang="en-US" altLang="ko-KR" sz="2400" b="0" dirty="0">
                <a:latin typeface="Times New Roman" pitchFamily="18" charset="0"/>
                <a:cs typeface="Times New Roman" pitchFamily="18" charset="0"/>
              </a:rPr>
              <a:t>report and agenda for </a:t>
            </a:r>
            <a:r>
              <a:rPr lang="en-US" altLang="ko-KR" sz="2400" b="0" dirty="0" smtClean="0">
                <a:latin typeface="Times New Roman" pitchFamily="18" charset="0"/>
                <a:cs typeface="Times New Roman" pitchFamily="18" charset="0"/>
              </a:rPr>
              <a:t>meeting.</a:t>
            </a:r>
            <a:endParaRPr lang="en-US" altLang="ja-JP" sz="2400"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제목 1"/>
          <p:cNvSpPr>
            <a:spLocks noGrp="1"/>
          </p:cNvSpPr>
          <p:nvPr>
            <p:ph type="title"/>
          </p:nvPr>
        </p:nvSpPr>
        <p:spPr/>
        <p:txBody>
          <a:bodyPr/>
          <a:lstStyle/>
          <a:p>
            <a:r>
              <a:rPr lang="en-US" altLang="ko-KR" smtClean="0"/>
              <a:t>WG Ballot #6</a:t>
            </a:r>
            <a:endParaRPr lang="ko-KR" altLang="en-US" dirty="0" smtClean="0"/>
          </a:p>
        </p:txBody>
      </p:sp>
      <p:sp>
        <p:nvSpPr>
          <p:cNvPr id="36866" name="내용 개체 틀 2"/>
          <p:cNvSpPr>
            <a:spLocks noGrp="1"/>
          </p:cNvSpPr>
          <p:nvPr>
            <p:ph idx="1"/>
          </p:nvPr>
        </p:nvSpPr>
        <p:spPr/>
        <p:txBody>
          <a:bodyPr>
            <a:normAutofit fontScale="92500" lnSpcReduction="20000"/>
          </a:bodyPr>
          <a:lstStyle/>
          <a:p>
            <a:r>
              <a:rPr lang="en-US" altLang="ko-KR" dirty="0" smtClean="0"/>
              <a:t>WG ballot on: IEEE P802.21c/D01 from October 10 to November 9, 2012</a:t>
            </a:r>
          </a:p>
          <a:p>
            <a:pPr lvl="1"/>
            <a:r>
              <a:rPr lang="en-US" altLang="ko-KR" dirty="0" smtClean="0"/>
              <a:t>46.7% approval;.</a:t>
            </a:r>
          </a:p>
          <a:p>
            <a:pPr lvl="1"/>
            <a:r>
              <a:rPr lang="en-US" altLang="ko-KR" dirty="0" smtClean="0"/>
              <a:t>283 comments: 130 editorial, 153 technical</a:t>
            </a:r>
          </a:p>
          <a:p>
            <a:r>
              <a:rPr lang="en-US" altLang="ko-KR" dirty="0" smtClean="0"/>
              <a:t>WG ballot </a:t>
            </a:r>
            <a:r>
              <a:rPr lang="en-US" altLang="ko-KR" dirty="0" err="1" smtClean="0"/>
              <a:t>recir</a:t>
            </a:r>
            <a:r>
              <a:rPr lang="en-US" altLang="ko-KR" dirty="0" smtClean="0"/>
              <a:t> on: IEEE P802.21c/D02 from Feb 1 to Feb 22, 2013</a:t>
            </a:r>
          </a:p>
          <a:p>
            <a:pPr lvl="1"/>
            <a:r>
              <a:rPr lang="en-US" altLang="ko-KR" dirty="0" smtClean="0"/>
              <a:t>61.1% approval</a:t>
            </a:r>
          </a:p>
          <a:p>
            <a:pPr lvl="1"/>
            <a:r>
              <a:rPr lang="en-US" altLang="ko-KR" dirty="0" smtClean="0"/>
              <a:t>252 comments: 134 editorial, 118 technical</a:t>
            </a:r>
          </a:p>
          <a:p>
            <a:r>
              <a:rPr lang="en-US" altLang="ko-KR" dirty="0" smtClean="0"/>
              <a:t>WG ballot </a:t>
            </a:r>
            <a:r>
              <a:rPr lang="en-US" altLang="ko-KR" dirty="0" err="1" smtClean="0"/>
              <a:t>recir</a:t>
            </a:r>
            <a:r>
              <a:rPr lang="en-US" altLang="ko-KR" dirty="0" smtClean="0"/>
              <a:t> on: IEEE P802.21c/D03 from April 26 1 to May 13, 2013</a:t>
            </a:r>
          </a:p>
          <a:p>
            <a:pPr lvl="1"/>
            <a:r>
              <a:rPr lang="en-US" altLang="ko-KR" dirty="0" smtClean="0"/>
              <a:t>76.5% approval</a:t>
            </a:r>
          </a:p>
          <a:p>
            <a:pPr lvl="1"/>
            <a:r>
              <a:rPr lang="en-US" altLang="ko-KR" dirty="0" smtClean="0"/>
              <a:t>143 comments: 82 editorial, 61 technical</a:t>
            </a:r>
          </a:p>
          <a:p>
            <a:endParaRPr lang="en-US" altLang="ko-KR" dirty="0" smtClean="0"/>
          </a:p>
          <a:p>
            <a:endParaRPr lang="ko-KR" alt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altLang="ko-KR" dirty="0" smtClean="0"/>
              <a:t>May 2013</a:t>
            </a:r>
          </a:p>
          <a:p>
            <a:r>
              <a:rPr lang="en-US" altLang="zh-CN" dirty="0" smtClean="0"/>
              <a:t>Sessions: </a:t>
            </a:r>
            <a:r>
              <a:rPr lang="en-US" altLang="zh-CN" b="1" smtClean="0"/>
              <a:t>Tue PM1</a:t>
            </a:r>
            <a:r>
              <a:rPr lang="en-US" altLang="zh-CN" b="1" dirty="0" smtClean="0"/>
              <a:t>, PM2; Wed PM2; </a:t>
            </a:r>
            <a:r>
              <a:rPr lang="en-US" altLang="zh-CN" b="1" dirty="0" err="1" smtClean="0"/>
              <a:t>Thur</a:t>
            </a:r>
            <a:r>
              <a:rPr lang="en-US" altLang="zh-CN" b="1" dirty="0" smtClean="0"/>
              <a:t> PM1</a:t>
            </a:r>
          </a:p>
          <a:p>
            <a:r>
              <a:rPr lang="en-US" altLang="zh-CN" dirty="0" smtClean="0"/>
              <a:t>Comments resolution: 21-13-0084-00</a:t>
            </a:r>
          </a:p>
          <a:p>
            <a:endParaRPr lang="en-US" altLang="zh-CN" dirty="0" smtClean="0"/>
          </a:p>
          <a:p>
            <a:pPr lvl="1"/>
            <a:endParaRPr lang="en-US" altLang="ko-KR" dirty="0" smtClean="0"/>
          </a:p>
        </p:txBody>
      </p:sp>
      <p:sp>
        <p:nvSpPr>
          <p:cNvPr id="3" name="Title 2"/>
          <p:cNvSpPr>
            <a:spLocks noGrp="1"/>
          </p:cNvSpPr>
          <p:nvPr>
            <p:ph type="title"/>
          </p:nvPr>
        </p:nvSpPr>
        <p:spPr/>
        <p:txBody>
          <a:bodyPr/>
          <a:lstStyle/>
          <a:p>
            <a:r>
              <a:rPr lang="en-US" altLang="zh-CN" dirty="0" smtClean="0"/>
              <a:t>Agenda for this week</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zh-CN" dirty="0" smtClean="0"/>
              <a:t>May 27 Mon</a:t>
            </a:r>
            <a:r>
              <a:rPr lang="en-US" altLang="ko-KR" dirty="0" smtClean="0"/>
              <a:t> 8PM ET</a:t>
            </a:r>
            <a:r>
              <a:rPr lang="en-US" altLang="zh-CN" dirty="0" smtClean="0"/>
              <a:t> (morning in Asia)</a:t>
            </a:r>
          </a:p>
          <a:p>
            <a:r>
              <a:rPr lang="en-US" altLang="zh-CN" dirty="0" smtClean="0"/>
              <a:t>June 4 Tue</a:t>
            </a:r>
            <a:r>
              <a:rPr lang="en-US" altLang="ko-KR" dirty="0" smtClean="0"/>
              <a:t> 8AM ET</a:t>
            </a:r>
            <a:r>
              <a:rPr lang="en-US" altLang="zh-CN" dirty="0" smtClean="0"/>
              <a:t> (evening in Asia)</a:t>
            </a:r>
          </a:p>
          <a:p>
            <a:r>
              <a:rPr lang="en-US" altLang="zh-CN" dirty="0" smtClean="0"/>
              <a:t>June 11 Tue</a:t>
            </a:r>
            <a:r>
              <a:rPr lang="en-US" altLang="ko-KR" dirty="0" smtClean="0"/>
              <a:t> 8PM ET</a:t>
            </a:r>
            <a:r>
              <a:rPr lang="en-US" altLang="zh-CN" dirty="0" smtClean="0"/>
              <a:t> (morning in Asia)</a:t>
            </a:r>
          </a:p>
          <a:p>
            <a:r>
              <a:rPr lang="en-US" altLang="zh-CN" dirty="0" smtClean="0"/>
              <a:t>June 25 Tue</a:t>
            </a:r>
            <a:r>
              <a:rPr lang="en-US" altLang="ko-KR" dirty="0" smtClean="0"/>
              <a:t> 8AM ET</a:t>
            </a:r>
            <a:r>
              <a:rPr lang="en-US" altLang="zh-CN" dirty="0" smtClean="0"/>
              <a:t> (evening in Asia)</a:t>
            </a:r>
          </a:p>
          <a:p>
            <a:r>
              <a:rPr lang="en-US" altLang="zh-CN" dirty="0" smtClean="0"/>
              <a:t>July 9 Tue</a:t>
            </a:r>
            <a:r>
              <a:rPr lang="en-US" altLang="ko-KR" dirty="0" smtClean="0"/>
              <a:t> 8PM ET</a:t>
            </a:r>
            <a:r>
              <a:rPr lang="en-US" altLang="zh-CN" dirty="0" smtClean="0"/>
              <a:t> (morning in Asia)</a:t>
            </a:r>
          </a:p>
          <a:p>
            <a:endParaRPr lang="en-US" altLang="zh-CN"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Teleconference (Tentative)</a:t>
            </a:r>
            <a:endParaRPr lang="ko-KR" alt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GB" dirty="0" smtClean="0">
                <a:ea typeface="PMingLiU" charset="-120"/>
              </a:rPr>
              <a:t>Move to authorize</a:t>
            </a:r>
            <a:r>
              <a:rPr lang="en-US" altLang="ko-KR" dirty="0" smtClean="0"/>
              <a:t> the P802.21c  Editor to incorporate all the resolutions of letter ballot </a:t>
            </a:r>
            <a:r>
              <a:rPr lang="en-US" altLang="zh-CN" dirty="0" smtClean="0"/>
              <a:t>#6 comments in</a:t>
            </a:r>
            <a:r>
              <a:rPr lang="en-US" altLang="ko-KR" dirty="0" smtClean="0"/>
              <a:t>to P802.21c </a:t>
            </a:r>
            <a:r>
              <a:rPr lang="en-US" altLang="zh-CN" dirty="0" smtClean="0"/>
              <a:t>/</a:t>
            </a:r>
            <a:r>
              <a:rPr lang="en-US" altLang="ko-KR" dirty="0" smtClean="0"/>
              <a:t>D03 and produce P802</a:t>
            </a:r>
            <a:r>
              <a:rPr lang="en-US" altLang="zh-CN" dirty="0" smtClean="0"/>
              <a:t>.21c/D04</a:t>
            </a:r>
            <a:r>
              <a:rPr lang="en-US" altLang="ko-KR" dirty="0" smtClean="0"/>
              <a:t> </a:t>
            </a:r>
          </a:p>
          <a:p>
            <a:pPr lvl="1"/>
            <a:r>
              <a:rPr lang="en-US" altLang="ko-KR" dirty="0" smtClean="0"/>
              <a:t>Moved by:</a:t>
            </a:r>
            <a:endParaRPr lang="ko-KR" altLang="ko-KR" dirty="0" smtClean="0"/>
          </a:p>
          <a:p>
            <a:pPr lvl="1"/>
            <a:r>
              <a:rPr lang="en-US" altLang="ko-KR" dirty="0" smtClean="0"/>
              <a:t>Second by:</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Motion to authorize the Working Group chair to initiate a LB</a:t>
            </a:r>
            <a:r>
              <a:rPr lang="en-US" altLang="zh-CN" dirty="0" smtClean="0"/>
              <a:t>#6 </a:t>
            </a:r>
            <a:r>
              <a:rPr lang="en-US" altLang="ko-KR" dirty="0" smtClean="0"/>
              <a:t>re</a:t>
            </a:r>
            <a:r>
              <a:rPr lang="en-US" altLang="zh-CN" dirty="0" smtClean="0"/>
              <a:t>-circulation </a:t>
            </a:r>
            <a:r>
              <a:rPr lang="en-US" altLang="ko-KR" dirty="0" smtClean="0"/>
              <a:t>Letter Ballot on the question </a:t>
            </a:r>
            <a:r>
              <a:rPr lang="en-US" altLang="zh-CN" dirty="0" smtClean="0"/>
              <a:t>“</a:t>
            </a:r>
            <a:r>
              <a:rPr lang="en-US" altLang="ko-KR" dirty="0" smtClean="0"/>
              <a:t>Should P802.21c</a:t>
            </a:r>
            <a:r>
              <a:rPr lang="en-US" altLang="zh-CN" dirty="0" smtClean="0"/>
              <a:t>/</a:t>
            </a:r>
            <a:r>
              <a:rPr lang="en-US" altLang="ko-KR" dirty="0" smtClean="0"/>
              <a:t>D04 be forwarded to Sponsor Ballot?</a:t>
            </a:r>
            <a:r>
              <a:rPr lang="en-US" altLang="zh-CN" dirty="0" smtClean="0"/>
              <a:t>”</a:t>
            </a:r>
            <a:endParaRPr lang="ko-KR" altLang="ko-KR" dirty="0" smtClean="0"/>
          </a:p>
          <a:p>
            <a:pPr lvl="1"/>
            <a:r>
              <a:rPr lang="en-US" altLang="ko-KR" dirty="0" smtClean="0"/>
              <a:t>Moved by:</a:t>
            </a:r>
            <a:endParaRPr lang="ko-KR" altLang="ko-KR" dirty="0" smtClean="0"/>
          </a:p>
          <a:p>
            <a:pPr lvl="1"/>
            <a:r>
              <a:rPr lang="en-US" altLang="ko-KR" dirty="0" smtClean="0"/>
              <a:t>Second by:</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ko-KR"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Motion to authorize the Working Group chair to request EC to extend the deadline of the 802.21c PAR for 2 years.</a:t>
            </a:r>
            <a:endParaRPr lang="ko-KR" altLang="ko-KR" dirty="0" smtClean="0"/>
          </a:p>
          <a:p>
            <a:pPr lvl="1"/>
            <a:r>
              <a:rPr lang="en-US" altLang="ko-KR" dirty="0" smtClean="0"/>
              <a:t>Moved by:</a:t>
            </a:r>
            <a:endParaRPr lang="ko-KR" altLang="ko-KR" dirty="0" smtClean="0"/>
          </a:p>
          <a:p>
            <a:pPr lvl="1"/>
            <a:r>
              <a:rPr lang="en-US" altLang="ko-KR" dirty="0" smtClean="0"/>
              <a:t>Second by:</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ko-KR"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dirty="0">
                <a:latin typeface="Times New Roman" pitchFamily="18" charset="0"/>
                <a:cs typeface="Times New Roman" pitchFamily="18" charset="0"/>
              </a:rPr>
              <a:t>IEEE 802.21 presentation release statements</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b="0" dirty="0" smtClean="0">
                <a:latin typeface="Times New Roman" pitchFamily="18" charset="0"/>
                <a:cs typeface="Times New Roman" pitchFamily="18" charset="0"/>
              </a:rPr>
              <a:t>The contributor is familiar with IEEE patent policy, as stated in </a:t>
            </a:r>
            <a:r>
              <a:rPr lang="en-US" altLang="ja-JP" b="0" u="sng" dirty="0" smtClean="0">
                <a:solidFill>
                  <a:srgbClr val="FF0000"/>
                </a:solidFill>
                <a:latin typeface="Times New Roman" pitchFamily="18" charset="0"/>
                <a:cs typeface="Times New Roman" pitchFamily="18" charset="0"/>
              </a:rPr>
              <a:t>Section 6 of the IEEE-SA Standards Board bylaws</a:t>
            </a:r>
            <a:r>
              <a:rPr lang="en-US" altLang="ja-JP" b="0" dirty="0" smtClean="0">
                <a:latin typeface="Times New Roman" pitchFamily="18" charset="0"/>
                <a:cs typeface="Times New Roman" pitchFamily="18" charset="0"/>
              </a:rPr>
              <a:t> &lt;</a:t>
            </a:r>
            <a:r>
              <a:rPr lang="en-US" altLang="ja-JP" b="0" u="sng" dirty="0" smtClean="0">
                <a:solidFill>
                  <a:srgbClr val="FF0000"/>
                </a:solidFill>
                <a:latin typeface="Times New Roman" pitchFamily="18" charset="0"/>
                <a:cs typeface="Times New Roman" pitchFamily="18" charset="0"/>
              </a:rPr>
              <a:t>http://standards.ieee.org/guides/bylaws/sect6-7.html#6</a:t>
            </a:r>
            <a:r>
              <a:rPr lang="en-US" altLang="ja-JP" b="0" dirty="0" smtClean="0">
                <a:latin typeface="Times New Roman" pitchFamily="18" charset="0"/>
                <a:cs typeface="Times New Roman" pitchFamily="18" charset="0"/>
              </a:rPr>
              <a:t>&gt; and in </a:t>
            </a:r>
            <a:r>
              <a:rPr lang="en-US" altLang="ja-JP" b="0" i="1" dirty="0" smtClean="0">
                <a:latin typeface="Times New Roman" pitchFamily="18" charset="0"/>
                <a:cs typeface="Times New Roman" pitchFamily="18" charset="0"/>
              </a:rPr>
              <a:t>Understanding Patent Issues During IEEE Standards Development</a:t>
            </a:r>
            <a:r>
              <a:rPr lang="en-US" altLang="ja-JP" b="0" dirty="0" smtClean="0">
                <a:latin typeface="Times New Roman" pitchFamily="18" charset="0"/>
                <a:cs typeface="Times New Roman" pitchFamily="18" charset="0"/>
              </a:rPr>
              <a:t> </a:t>
            </a:r>
            <a:r>
              <a:rPr lang="en-US" altLang="ja-JP" b="0" u="sng" dirty="0" smtClean="0">
                <a:solidFill>
                  <a:srgbClr val="FF0000"/>
                </a:solidFill>
                <a:latin typeface="Times New Roman" pitchFamily="18" charset="0"/>
                <a:cs typeface="Times New Roman" pitchFamily="18" charset="0"/>
              </a:rPr>
              <a:t>http://standards.ieee.org/board/pat/faq.pdf</a:t>
            </a:r>
            <a:r>
              <a:rPr lang="en-US" altLang="ja-JP" b="0" dirty="0" smtClean="0">
                <a:latin typeface="Times New Roman" pitchFamily="18" charset="0"/>
                <a:cs typeface="Times New Roman" pitchFamily="18" charset="0"/>
              </a:rPr>
              <a:t>&gt; </a:t>
            </a:r>
          </a:p>
          <a:p>
            <a:pPr marL="280988" indent="-280988" defTabSz="762000">
              <a:lnSpc>
                <a:spcPct val="80000"/>
              </a:lnSpc>
              <a:spcBef>
                <a:spcPct val="40000"/>
              </a:spcBef>
              <a:buClr>
                <a:srgbClr val="FAFD00"/>
              </a:buClr>
              <a:buSzPct val="200000"/>
            </a:pPr>
            <a:endParaRPr lang="en-US" altLang="ja-JP"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p:txBody>
          <a:bodyPr lIns="92075" tIns="46038" rIns="92075" bIns="46038"/>
          <a:lstStyle/>
          <a:p>
            <a:r>
              <a:rPr lang="en-US" altLang="ko-KR" sz="4000" dirty="0" smtClean="0">
                <a:ea typeface="Gulim" pitchFamily="34" charset="-127"/>
              </a:rPr>
              <a:t>IEEE 802.21c:</a:t>
            </a:r>
            <a:br>
              <a:rPr lang="en-US" altLang="ko-KR" sz="4000" dirty="0" smtClean="0">
                <a:ea typeface="Gulim" pitchFamily="34" charset="-127"/>
              </a:rPr>
            </a:br>
            <a:r>
              <a:rPr lang="en-US" altLang="ko-KR" sz="4000" dirty="0" smtClean="0">
                <a:ea typeface="Gulim" pitchFamily="34" charset="-127"/>
              </a:rPr>
              <a:t>Single Radio Handovers</a:t>
            </a:r>
            <a:br>
              <a:rPr lang="en-US" altLang="ko-KR" sz="4000" dirty="0" smtClean="0">
                <a:ea typeface="Gulim" pitchFamily="34" charset="-127"/>
              </a:rPr>
            </a:br>
            <a:r>
              <a:rPr lang="en-US" altLang="ko-KR" sz="4000" dirty="0" smtClean="0">
                <a:ea typeface="Gulim" pitchFamily="34" charset="-127"/>
              </a:rPr>
              <a:t>Task Group</a:t>
            </a:r>
            <a:br>
              <a:rPr lang="en-US" altLang="ko-KR" sz="4000" dirty="0" smtClean="0">
                <a:ea typeface="Gulim" pitchFamily="34" charset="-127"/>
              </a:rPr>
            </a:br>
            <a:endParaRPr lang="en-US" altLang="ko-KR" sz="4000" dirty="0" smtClean="0">
              <a:ea typeface="Gulim" pitchFamily="34" charset="-127"/>
            </a:endParaRPr>
          </a:p>
        </p:txBody>
      </p:sp>
      <p:sp>
        <p:nvSpPr>
          <p:cNvPr id="12290" name="Rectangle 3"/>
          <p:cNvSpPr>
            <a:spLocks noGrp="1" noChangeArrowheads="1"/>
          </p:cNvSpPr>
          <p:nvPr>
            <p:ph type="subTitle" idx="1"/>
          </p:nvPr>
        </p:nvSpPr>
        <p:spPr/>
        <p:txBody>
          <a:bodyPr lIns="92075" tIns="46038" rIns="92075" bIns="46038"/>
          <a:lstStyle/>
          <a:p>
            <a:pPr marL="342900" indent="-342900" algn="ctr" defTabSz="914400">
              <a:buFontTx/>
              <a:buNone/>
            </a:pPr>
            <a:r>
              <a:rPr lang="en-US" altLang="ko-KR" dirty="0" smtClean="0">
                <a:ea typeface="Gulim" pitchFamily="34" charset="-127"/>
              </a:rPr>
              <a:t>Chair: H Anthony Chan (</a:t>
            </a:r>
            <a:r>
              <a:rPr lang="en-US" altLang="zh-CN" dirty="0" smtClean="0">
                <a:ea typeface="Gulim" pitchFamily="34" charset="-127"/>
              </a:rPr>
              <a:t>Huawei</a:t>
            </a:r>
            <a:r>
              <a:rPr lang="en-US" altLang="ko-KR" dirty="0" smtClean="0">
                <a:ea typeface="Gulim" pitchFamily="34" charset="-127"/>
              </a:rPr>
              <a:t>)</a:t>
            </a:r>
          </a:p>
          <a:p>
            <a:pPr marL="342900" indent="-342900" algn="ctr" defTabSz="914400">
              <a:buFontTx/>
              <a:buNone/>
            </a:pPr>
            <a:r>
              <a:rPr lang="en-US" altLang="ko-KR" sz="1800" dirty="0" smtClean="0">
                <a:ea typeface="Gulim" pitchFamily="34" charset="-127"/>
              </a:rPr>
              <a:t>h</a:t>
            </a:r>
            <a:r>
              <a:rPr lang="en-US" altLang="zh-CN" sz="1800" dirty="0" smtClean="0">
                <a:ea typeface="Gulim" pitchFamily="34" charset="-127"/>
              </a:rPr>
              <a:t>.a.chan@ieee.org</a:t>
            </a:r>
            <a:endParaRPr lang="en-US" altLang="ko-KR" sz="1800" dirty="0" smtClean="0">
              <a:ea typeface="Gulim" pitchFamily="34" charset="-127"/>
            </a:endParaRPr>
          </a:p>
          <a:p>
            <a:pPr marL="342900" indent="-342900" algn="ctr" defTabSz="914400">
              <a:buFontTx/>
              <a:buNone/>
            </a:pPr>
            <a:endParaRPr lang="en-US" altLang="ko-KR" sz="1800" dirty="0" smtClean="0">
              <a:ea typeface="Gulim" pitchFamily="34" charset="-127"/>
            </a:endParaRPr>
          </a:p>
          <a:p>
            <a:pPr marL="342900" indent="-342900" algn="ctr" defTabSz="914400">
              <a:buFontTx/>
              <a:buNone/>
            </a:pPr>
            <a:r>
              <a:rPr lang="en-US" altLang="ko-KR" sz="2400" dirty="0" smtClean="0">
                <a:solidFill>
                  <a:srgbClr val="000000"/>
                </a:solidFill>
                <a:ea typeface="Gulim" pitchFamily="34" charset="-127"/>
              </a:rPr>
              <a:t>Vice Chair: Dapeng Liu (China Mobile)</a:t>
            </a:r>
          </a:p>
          <a:p>
            <a:pPr marL="342900" indent="-342900" algn="ctr" defTabSz="914400">
              <a:buFontTx/>
              <a:buNone/>
            </a:pPr>
            <a:r>
              <a:rPr lang="en-US" altLang="ko-KR" sz="2400" dirty="0" smtClean="0">
                <a:solidFill>
                  <a:srgbClr val="000000"/>
                </a:solidFill>
                <a:ea typeface="Gulim" pitchFamily="34" charset="-127"/>
              </a:rPr>
              <a:t>Technical Editor: Charles Perkins (Futurewei)</a:t>
            </a:r>
          </a:p>
          <a:p>
            <a:pPr marL="342900" indent="-342900" algn="ctr" defTabSz="914400">
              <a:buFontTx/>
              <a:buNone/>
            </a:pPr>
            <a:r>
              <a:rPr lang="en-US" altLang="ko-KR" sz="2400" dirty="0" smtClean="0">
                <a:ea typeface="Gulim" pitchFamily="34" charset="-127"/>
              </a:rPr>
              <a:t>Secretary: </a:t>
            </a:r>
            <a:r>
              <a:rPr lang="en-US" altLang="ko-KR" sz="2400" dirty="0" err="1" smtClean="0">
                <a:ea typeface="Gulim" pitchFamily="34" charset="-127"/>
              </a:rPr>
              <a:t>Hyunho</a:t>
            </a:r>
            <a:r>
              <a:rPr lang="en-US" altLang="ko-KR" sz="2400" dirty="0" smtClean="0">
                <a:ea typeface="Gulim" pitchFamily="34" charset="-127"/>
              </a:rPr>
              <a:t> Park (ETRI)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6"/>
          <p:cNvSpPr>
            <a:spLocks noGrp="1"/>
          </p:cNvSpPr>
          <p:nvPr>
            <p:ph type="dt" sz="half" idx="4294967295"/>
          </p:nvPr>
        </p:nvSpPr>
        <p:spPr>
          <a:xfrm>
            <a:off x="685800" y="6477000"/>
            <a:ext cx="1219200" cy="212724"/>
          </a:xfrm>
          <a:prstGeom prst="rect">
            <a:avLst/>
          </a:prstGeom>
        </p:spPr>
        <p:txBody>
          <a:bodyPr/>
          <a:lstStyle/>
          <a:p>
            <a:pPr>
              <a:defRPr/>
            </a:pPr>
            <a:r>
              <a:rPr lang="en-US" smtClean="0"/>
              <a:t>May 2013</a:t>
            </a:r>
            <a:endParaRPr lang="en-US" dirty="0"/>
          </a:p>
        </p:txBody>
      </p:sp>
    </p:spTree>
    <p:extLst>
      <p:ext uri="{BB962C8B-B14F-4D97-AF65-F5344CB8AC3E}">
        <p14:creationId xmlns:p14="http://schemas.microsoft.com/office/powerpoint/2010/main" xmlns="" val="388641589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a:t>
            </a:r>
            <a:r>
              <a:rPr lang="en-GB" sz="1600" dirty="0" err="1"/>
              <a:t>subclause</a:t>
            </a:r>
            <a:r>
              <a:rPr lang="en-GB" sz="1600" dirty="0"/>
              <a:t>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6"/>
          <p:cNvSpPr>
            <a:spLocks noGrp="1"/>
          </p:cNvSpPr>
          <p:nvPr>
            <p:ph type="dt" sz="half" idx="4294967295"/>
          </p:nvPr>
        </p:nvSpPr>
        <p:spPr>
          <a:xfrm>
            <a:off x="685800" y="6477000"/>
            <a:ext cx="1219200" cy="212724"/>
          </a:xfrm>
          <a:prstGeom prst="rect">
            <a:avLst/>
          </a:prstGeom>
        </p:spPr>
        <p:txBody>
          <a:bodyPr/>
          <a:lstStyle/>
          <a:p>
            <a:pPr>
              <a:defRPr/>
            </a:pPr>
            <a:r>
              <a:rPr lang="en-US" smtClean="0"/>
              <a:t>May 2013</a:t>
            </a:r>
            <a:endParaRPr lang="en-US" dirty="0"/>
          </a:p>
        </p:txBody>
      </p:sp>
    </p:spTree>
    <p:extLst>
      <p:ext uri="{BB962C8B-B14F-4D97-AF65-F5344CB8AC3E}">
        <p14:creationId xmlns:p14="http://schemas.microsoft.com/office/powerpoint/2010/main" xmlns="" val="148287603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a:xfrm>
            <a:off x="685800" y="685800"/>
            <a:ext cx="7772400" cy="609600"/>
          </a:xfrm>
        </p:spPr>
        <p:txBody>
          <a:bodyPr/>
          <a:lstStyle/>
          <a:p>
            <a:r>
              <a:rPr lang="en-GB" sz="4000" u="sng" dirty="0" smtClean="0"/>
              <a:t>Patent Related Links</a:t>
            </a:r>
            <a:endParaRPr lang="en-US" sz="4000" u="sng" dirty="0"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http://standards.ieee.org/guides/bylaws/sect6-7.html#6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http://standards.ieee.org/guides/opman/sect6.html#6.3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6"/>
          <p:cNvSpPr>
            <a:spLocks noGrp="1"/>
          </p:cNvSpPr>
          <p:nvPr>
            <p:ph type="dt" sz="half" idx="4294967295"/>
          </p:nvPr>
        </p:nvSpPr>
        <p:spPr>
          <a:xfrm>
            <a:off x="685800" y="6477000"/>
            <a:ext cx="1219200" cy="212724"/>
          </a:xfrm>
          <a:prstGeom prst="rect">
            <a:avLst/>
          </a:prstGeom>
        </p:spPr>
        <p:txBody>
          <a:bodyPr/>
          <a:lstStyle/>
          <a:p>
            <a:pPr>
              <a:defRPr/>
            </a:pPr>
            <a:r>
              <a:rPr lang="en-US" smtClean="0"/>
              <a:t>May 2013</a:t>
            </a:r>
            <a:endParaRPr lang="en-US" dirty="0"/>
          </a:p>
        </p:txBody>
      </p:sp>
    </p:spTree>
    <p:extLst>
      <p:ext uri="{BB962C8B-B14F-4D97-AF65-F5344CB8AC3E}">
        <p14:creationId xmlns:p14="http://schemas.microsoft.com/office/powerpoint/2010/main" xmlns="" val="41175321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5"/>
          <p:cNvSpPr>
            <a:spLocks noGrp="1"/>
          </p:cNvSpPr>
          <p:nvPr>
            <p:ph type="dt" sz="half" idx="4294967295"/>
          </p:nvPr>
        </p:nvSpPr>
        <p:spPr>
          <a:xfrm>
            <a:off x="685800" y="6477000"/>
            <a:ext cx="1219200" cy="212724"/>
          </a:xfrm>
          <a:prstGeom prst="rect">
            <a:avLst/>
          </a:prstGeom>
        </p:spPr>
        <p:txBody>
          <a:bodyPr/>
          <a:lstStyle/>
          <a:p>
            <a:pPr>
              <a:defRPr/>
            </a:pPr>
            <a:r>
              <a:rPr lang="en-US" smtClean="0"/>
              <a:t>May 2013</a:t>
            </a:r>
            <a:endParaRPr lang="en-US" dirty="0"/>
          </a:p>
        </p:txBody>
      </p:sp>
    </p:spTree>
    <p:extLst>
      <p:ext uri="{BB962C8B-B14F-4D97-AF65-F5344CB8AC3E}">
        <p14:creationId xmlns:p14="http://schemas.microsoft.com/office/powerpoint/2010/main" xmlns="" val="30247432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6"/>
          <p:cNvSpPr>
            <a:spLocks noGrp="1"/>
          </p:cNvSpPr>
          <p:nvPr>
            <p:ph type="dt" sz="half" idx="4294967295"/>
          </p:nvPr>
        </p:nvSpPr>
        <p:spPr>
          <a:xfrm>
            <a:off x="685800" y="6477000"/>
            <a:ext cx="1219200" cy="212724"/>
          </a:xfrm>
          <a:prstGeom prst="rect">
            <a:avLst/>
          </a:prstGeom>
        </p:spPr>
        <p:txBody>
          <a:bodyPr/>
          <a:lstStyle/>
          <a:p>
            <a:pPr>
              <a:defRPr/>
            </a:pPr>
            <a:r>
              <a:rPr lang="en-US" smtClean="0"/>
              <a:t>May 2013</a:t>
            </a:r>
            <a:endParaRPr lang="en-US" dirty="0"/>
          </a:p>
        </p:txBody>
      </p:sp>
    </p:spTree>
    <p:extLst>
      <p:ext uri="{BB962C8B-B14F-4D97-AF65-F5344CB8AC3E}">
        <p14:creationId xmlns:p14="http://schemas.microsoft.com/office/powerpoint/2010/main" xmlns="" val="21956110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smtClean="0"/>
              <a:t>Progress so far (16)</a:t>
            </a:r>
            <a:endParaRPr lang="en-US" dirty="0"/>
          </a:p>
        </p:txBody>
      </p:sp>
      <p:sp>
        <p:nvSpPr>
          <p:cNvPr id="2" name="Content Placeholder 1"/>
          <p:cNvSpPr>
            <a:spLocks noGrp="1"/>
          </p:cNvSpPr>
          <p:nvPr>
            <p:ph idx="1"/>
          </p:nvPr>
        </p:nvSpPr>
        <p:spPr/>
        <p:txBody>
          <a:bodyPr/>
          <a:lstStyle/>
          <a:p>
            <a:r>
              <a:rPr lang="en-US" altLang="zh-CN" dirty="0" smtClean="0"/>
              <a:t>May 2013</a:t>
            </a:r>
          </a:p>
          <a:p>
            <a:pPr lvl="1"/>
            <a:r>
              <a:rPr lang="en-US" altLang="ko-KR" dirty="0" smtClean="0"/>
              <a:t>Completed all comments resolution from Ballot #6b at March plenary and with emails afterwards in April, and the resulting updated draft specification is IEEE_P802.21c_D03</a:t>
            </a:r>
          </a:p>
          <a:p>
            <a:r>
              <a:rPr lang="en-US" altLang="ko-KR" dirty="0" smtClean="0"/>
              <a:t>WG ballot </a:t>
            </a:r>
            <a:r>
              <a:rPr lang="en-US" altLang="ko-KR" dirty="0" err="1" smtClean="0"/>
              <a:t>recir</a:t>
            </a:r>
            <a:r>
              <a:rPr lang="en-US" altLang="ko-KR" dirty="0" smtClean="0"/>
              <a:t> on</a:t>
            </a:r>
            <a:r>
              <a:rPr lang="en-US" altLang="zh-CN" dirty="0" smtClean="0"/>
              <a:t>: IEEE P802.21c/D03 from April 26 to May 13, 2013</a:t>
            </a:r>
          </a:p>
          <a:p>
            <a:pPr lvl="1"/>
            <a:r>
              <a:rPr lang="en-US" altLang="zh-CN" dirty="0" smtClean="0"/>
              <a:t>13 approve, 4 disapprove, 5 abstain. Result: approved.</a:t>
            </a:r>
          </a:p>
          <a:p>
            <a:pPr lvl="1"/>
            <a:r>
              <a:rPr lang="en-US" altLang="ko-KR" dirty="0" smtClean="0"/>
              <a:t>143 comments: 82 editorial, 61 technical </a:t>
            </a:r>
          </a:p>
          <a:p>
            <a:endParaRPr lang="en-US" altLang="zh-CN" dirty="0" smtClean="0"/>
          </a:p>
          <a:p>
            <a:endParaRPr lang="en-US" altLang="zh-CN" dirty="0" smtClean="0"/>
          </a:p>
          <a:p>
            <a:pPr lvl="1"/>
            <a:endParaRPr lang="en-US" altLang="ko-KR"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_SAM TEMPLATE">
  <a:themeElements>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_SAM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SAM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2_SAM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SAM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SAM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SAM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2_SAM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35619</TotalTime>
  <Words>1097</Words>
  <Application>Microsoft Office PowerPoint</Application>
  <PresentationFormat>On-screen Show (4:3)</PresentationFormat>
  <Paragraphs>166</Paragraphs>
  <Slides>15</Slides>
  <Notes>8</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2_SAM TEMPLATE</vt:lpstr>
      <vt:lpstr>Slide 1</vt:lpstr>
      <vt:lpstr>Slide 2</vt:lpstr>
      <vt:lpstr>IEEE 802.21c: Single Radio Handovers Task Group </vt:lpstr>
      <vt:lpstr>Slide 4</vt:lpstr>
      <vt:lpstr>Participants, Patents, and Duty to Inform</vt:lpstr>
      <vt:lpstr>Patent Related Links</vt:lpstr>
      <vt:lpstr>Call for Potentially Essential Patents</vt:lpstr>
      <vt:lpstr>Other Guidelines for IEEE WG Meetings</vt:lpstr>
      <vt:lpstr>Progress so far (16)</vt:lpstr>
      <vt:lpstr>WG Ballot #6</vt:lpstr>
      <vt:lpstr>Agenda for this week</vt:lpstr>
      <vt:lpstr>Teleconference (Tentative)</vt:lpstr>
      <vt:lpstr>WG Motion</vt:lpstr>
      <vt:lpstr>WG Motion</vt:lpstr>
      <vt:lpstr>WG Motion</vt:lpstr>
    </vt:vector>
  </TitlesOfParts>
  <Company>AT&amp;T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hachan</dc:creator>
  <cp:lastModifiedBy>c73782</cp:lastModifiedBy>
  <cp:revision>1085</cp:revision>
  <cp:lastPrinted>2000-04-10T21:29:30Z</cp:lastPrinted>
  <dcterms:created xsi:type="dcterms:W3CDTF">2000-03-13T21:22:56Z</dcterms:created>
  <dcterms:modified xsi:type="dcterms:W3CDTF">2013-05-15T02:18:28Z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1294402424</vt:lpwstr>
  </property>
  <property fmtid="{D5CDD505-2E9C-101B-9397-08002B2CF9AE}" pid="3" name="_ms_pID_725343">
    <vt:lpwstr>(2)R0psI4C9oiRYfDLHwbbvNBTzNyU+sq9QMLea2Or2Xyxa7UeRfaVDql/sNBT8RVG13VjtFzGP_x000d_
kHGqvd0hOP/2x3nfNJa4m+H2GHda66UG4nEFLTvNc1FdnHp4D6zatRtXiQUvTbnqnWu0XAse_x000d_
AjLz9/sD1sfygKN3AFugbpGNOMQsJ54uxCqI3tYfVGHzmAwd9jEnFUbnMguPyMn+7awKgbZJ_x000d_
0z/Re9DFp11ekJRCLr</vt:lpwstr>
  </property>
  <property fmtid="{D5CDD505-2E9C-101B-9397-08002B2CF9AE}" pid="4" name="_ms_pID_7253431">
    <vt:lpwstr>AaujtNNQTZwrkFaex9ShMbRSLp8LmfH96qzz/42VvQqumA3SFmypoi_x000d_
qipNniVN+wyYhWLlnpQVz1vD14ChmCYhpXk5W5CJUkJ9KglF13eCnS8xuHthuxkMeCA6q746_x000d_
KR5r7tmqTdGTbPg0bACPwkxxSCaPJegxpevOHITDCmxkfQ==</vt:lpwstr>
  </property>
</Properties>
</file>