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61" r:id="rId2"/>
    <p:sldId id="262" r:id="rId3"/>
    <p:sldId id="257" r:id="rId4"/>
    <p:sldId id="258" r:id="rId5"/>
    <p:sldId id="259" r:id="rId6"/>
    <p:sldId id="260" r:id="rId7"/>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6" d="100"/>
          <a:sy n="86" d="100"/>
        </p:scale>
        <p:origin x="-732"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FE3420B-3101-407C-A778-890F519A889C}" type="datetimeFigureOut">
              <a:rPr kumimoji="1" lang="ja-JP" altLang="en-US" smtClean="0"/>
              <a:t>2013/5/16</a:t>
            </a:fld>
            <a:endParaRPr kumimoji="1" lang="ja-JP" altLang="en-US"/>
          </a:p>
        </p:txBody>
      </p:sp>
      <p:sp>
        <p:nvSpPr>
          <p:cNvPr id="4" name="スライド イメージ プレースホルダー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DA5AAC2-EB21-46F5-BFDB-01F58B4AC165}" type="slidenum">
              <a:rPr kumimoji="1" lang="ja-JP" altLang="en-US" smtClean="0"/>
              <a:t>‹#›</a:t>
            </a:fld>
            <a:endParaRPr kumimoji="1" lang="ja-JP" altLang="en-US"/>
          </a:p>
        </p:txBody>
      </p:sp>
    </p:spTree>
    <p:extLst>
      <p:ext uri="{BB962C8B-B14F-4D97-AF65-F5344CB8AC3E}">
        <p14:creationId xmlns:p14="http://schemas.microsoft.com/office/powerpoint/2010/main" val="238933103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Rot="1" noChangeAspect="1" noChangeArrowheads="1" noTextEdit="1"/>
          </p:cNvSpPr>
          <p:nvPr>
            <p:ph type="sldImg"/>
          </p:nvPr>
        </p:nvSpPr>
        <p:spPr>
          <a:ln/>
        </p:spPr>
      </p:sp>
      <p:sp>
        <p:nvSpPr>
          <p:cNvPr id="77827" name="Rectangle 3"/>
          <p:cNvSpPr>
            <a:spLocks noGrp="1" noChangeArrowheads="1"/>
          </p:cNvSpPr>
          <p:nvPr>
            <p:ph type="body" idx="1"/>
          </p:nvPr>
        </p:nvSpPr>
        <p:spPr>
          <a:noFill/>
        </p:spPr>
        <p:txBody>
          <a:bodyPr/>
          <a:lstStyle/>
          <a:p>
            <a:endParaRPr lang="ja-JP" altLang="ja-JP"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Rot="1" noChangeAspect="1" noChangeArrowheads="1" noTextEdit="1"/>
          </p:cNvSpPr>
          <p:nvPr>
            <p:ph type="sldImg"/>
          </p:nvPr>
        </p:nvSpPr>
        <p:spPr>
          <a:ln/>
        </p:spPr>
      </p:sp>
      <p:sp>
        <p:nvSpPr>
          <p:cNvPr id="78851" name="Rectangle 3"/>
          <p:cNvSpPr>
            <a:spLocks noGrp="1" noChangeArrowheads="1"/>
          </p:cNvSpPr>
          <p:nvPr>
            <p:ph type="body" idx="1"/>
          </p:nvPr>
        </p:nvSpPr>
        <p:spPr>
          <a:noFill/>
        </p:spPr>
        <p:txBody>
          <a:bodyPr/>
          <a:lstStyle/>
          <a:p>
            <a:endParaRPr lang="ja-JP" altLang="ja-JP"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AEE75400-3F20-47BA-962E-68D27A11C24B}" type="datetimeFigureOut">
              <a:rPr kumimoji="1" lang="ja-JP" altLang="en-US" smtClean="0"/>
              <a:t>2013/5/16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5495337-CEE3-41E0-980E-4BC94E38B99E}" type="slidenum">
              <a:rPr kumimoji="1" lang="ja-JP" altLang="en-US" smtClean="0"/>
              <a:t>‹#›</a:t>
            </a:fld>
            <a:endParaRPr kumimoji="1" lang="ja-JP" altLang="en-US"/>
          </a:p>
        </p:txBody>
      </p:sp>
    </p:spTree>
    <p:extLst>
      <p:ext uri="{BB962C8B-B14F-4D97-AF65-F5344CB8AC3E}">
        <p14:creationId xmlns:p14="http://schemas.microsoft.com/office/powerpoint/2010/main" val="12124671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AEE75400-3F20-47BA-962E-68D27A11C24B}" type="datetimeFigureOut">
              <a:rPr kumimoji="1" lang="ja-JP" altLang="en-US" smtClean="0"/>
              <a:t>2013/5/16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5495337-CEE3-41E0-980E-4BC94E38B99E}" type="slidenum">
              <a:rPr kumimoji="1" lang="ja-JP" altLang="en-US" smtClean="0"/>
              <a:t>‹#›</a:t>
            </a:fld>
            <a:endParaRPr kumimoji="1" lang="ja-JP" altLang="en-US"/>
          </a:p>
        </p:txBody>
      </p:sp>
    </p:spTree>
    <p:extLst>
      <p:ext uri="{BB962C8B-B14F-4D97-AF65-F5344CB8AC3E}">
        <p14:creationId xmlns:p14="http://schemas.microsoft.com/office/powerpoint/2010/main" val="21278149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AEE75400-3F20-47BA-962E-68D27A11C24B}" type="datetimeFigureOut">
              <a:rPr kumimoji="1" lang="ja-JP" altLang="en-US" smtClean="0"/>
              <a:t>2013/5/16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5495337-CEE3-41E0-980E-4BC94E38B99E}" type="slidenum">
              <a:rPr kumimoji="1" lang="ja-JP" altLang="en-US" smtClean="0"/>
              <a:t>‹#›</a:t>
            </a:fld>
            <a:endParaRPr kumimoji="1" lang="ja-JP" altLang="en-US"/>
          </a:p>
        </p:txBody>
      </p:sp>
    </p:spTree>
    <p:extLst>
      <p:ext uri="{BB962C8B-B14F-4D97-AF65-F5344CB8AC3E}">
        <p14:creationId xmlns:p14="http://schemas.microsoft.com/office/powerpoint/2010/main" val="41560959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AEE75400-3F20-47BA-962E-68D27A11C24B}" type="datetimeFigureOut">
              <a:rPr kumimoji="1" lang="ja-JP" altLang="en-US" smtClean="0"/>
              <a:t>2013/5/16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5495337-CEE3-41E0-980E-4BC94E38B99E}" type="slidenum">
              <a:rPr kumimoji="1" lang="ja-JP" altLang="en-US" smtClean="0"/>
              <a:t>‹#›</a:t>
            </a:fld>
            <a:endParaRPr kumimoji="1" lang="ja-JP" altLang="en-US"/>
          </a:p>
        </p:txBody>
      </p:sp>
    </p:spTree>
    <p:extLst>
      <p:ext uri="{BB962C8B-B14F-4D97-AF65-F5344CB8AC3E}">
        <p14:creationId xmlns:p14="http://schemas.microsoft.com/office/powerpoint/2010/main" val="37083144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AEE75400-3F20-47BA-962E-68D27A11C24B}" type="datetimeFigureOut">
              <a:rPr kumimoji="1" lang="ja-JP" altLang="en-US" smtClean="0"/>
              <a:t>2013/5/16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5495337-CEE3-41E0-980E-4BC94E38B99E}" type="slidenum">
              <a:rPr kumimoji="1" lang="ja-JP" altLang="en-US" smtClean="0"/>
              <a:t>‹#›</a:t>
            </a:fld>
            <a:endParaRPr kumimoji="1" lang="ja-JP" altLang="en-US"/>
          </a:p>
        </p:txBody>
      </p:sp>
    </p:spTree>
    <p:extLst>
      <p:ext uri="{BB962C8B-B14F-4D97-AF65-F5344CB8AC3E}">
        <p14:creationId xmlns:p14="http://schemas.microsoft.com/office/powerpoint/2010/main" val="15769131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AEE75400-3F20-47BA-962E-68D27A11C24B}" type="datetimeFigureOut">
              <a:rPr kumimoji="1" lang="ja-JP" altLang="en-US" smtClean="0"/>
              <a:t>2013/5/16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5495337-CEE3-41E0-980E-4BC94E38B99E}" type="slidenum">
              <a:rPr kumimoji="1" lang="ja-JP" altLang="en-US" smtClean="0"/>
              <a:t>‹#›</a:t>
            </a:fld>
            <a:endParaRPr kumimoji="1" lang="ja-JP" altLang="en-US"/>
          </a:p>
        </p:txBody>
      </p:sp>
    </p:spTree>
    <p:extLst>
      <p:ext uri="{BB962C8B-B14F-4D97-AF65-F5344CB8AC3E}">
        <p14:creationId xmlns:p14="http://schemas.microsoft.com/office/powerpoint/2010/main" val="40743382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AEE75400-3F20-47BA-962E-68D27A11C24B}" type="datetimeFigureOut">
              <a:rPr kumimoji="1" lang="ja-JP" altLang="en-US" smtClean="0"/>
              <a:t>2013/5/16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A5495337-CEE3-41E0-980E-4BC94E38B99E}" type="slidenum">
              <a:rPr kumimoji="1" lang="ja-JP" altLang="en-US" smtClean="0"/>
              <a:t>‹#›</a:t>
            </a:fld>
            <a:endParaRPr kumimoji="1" lang="ja-JP" altLang="en-US"/>
          </a:p>
        </p:txBody>
      </p:sp>
    </p:spTree>
    <p:extLst>
      <p:ext uri="{BB962C8B-B14F-4D97-AF65-F5344CB8AC3E}">
        <p14:creationId xmlns:p14="http://schemas.microsoft.com/office/powerpoint/2010/main" val="19949878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AEE75400-3F20-47BA-962E-68D27A11C24B}" type="datetimeFigureOut">
              <a:rPr kumimoji="1" lang="ja-JP" altLang="en-US" smtClean="0"/>
              <a:t>2013/5/16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A5495337-CEE3-41E0-980E-4BC94E38B99E}" type="slidenum">
              <a:rPr kumimoji="1" lang="ja-JP" altLang="en-US" smtClean="0"/>
              <a:t>‹#›</a:t>
            </a:fld>
            <a:endParaRPr kumimoji="1" lang="ja-JP" altLang="en-US"/>
          </a:p>
        </p:txBody>
      </p:sp>
    </p:spTree>
    <p:extLst>
      <p:ext uri="{BB962C8B-B14F-4D97-AF65-F5344CB8AC3E}">
        <p14:creationId xmlns:p14="http://schemas.microsoft.com/office/powerpoint/2010/main" val="29532893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AEE75400-3F20-47BA-962E-68D27A11C24B}" type="datetimeFigureOut">
              <a:rPr kumimoji="1" lang="ja-JP" altLang="en-US" smtClean="0"/>
              <a:t>2013/5/16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A5495337-CEE3-41E0-980E-4BC94E38B99E}" type="slidenum">
              <a:rPr kumimoji="1" lang="ja-JP" altLang="en-US" smtClean="0"/>
              <a:t>‹#›</a:t>
            </a:fld>
            <a:endParaRPr kumimoji="1" lang="ja-JP" altLang="en-US"/>
          </a:p>
        </p:txBody>
      </p:sp>
    </p:spTree>
    <p:extLst>
      <p:ext uri="{BB962C8B-B14F-4D97-AF65-F5344CB8AC3E}">
        <p14:creationId xmlns:p14="http://schemas.microsoft.com/office/powerpoint/2010/main" val="7576753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AEE75400-3F20-47BA-962E-68D27A11C24B}" type="datetimeFigureOut">
              <a:rPr kumimoji="1" lang="ja-JP" altLang="en-US" smtClean="0"/>
              <a:t>2013/5/16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5495337-CEE3-41E0-980E-4BC94E38B99E}" type="slidenum">
              <a:rPr kumimoji="1" lang="ja-JP" altLang="en-US" smtClean="0"/>
              <a:t>‹#›</a:t>
            </a:fld>
            <a:endParaRPr kumimoji="1" lang="ja-JP" altLang="en-US"/>
          </a:p>
        </p:txBody>
      </p:sp>
    </p:spTree>
    <p:extLst>
      <p:ext uri="{BB962C8B-B14F-4D97-AF65-F5344CB8AC3E}">
        <p14:creationId xmlns:p14="http://schemas.microsoft.com/office/powerpoint/2010/main" val="38522291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AEE75400-3F20-47BA-962E-68D27A11C24B}" type="datetimeFigureOut">
              <a:rPr kumimoji="1" lang="ja-JP" altLang="en-US" smtClean="0"/>
              <a:t>2013/5/16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5495337-CEE3-41E0-980E-4BC94E38B99E}" type="slidenum">
              <a:rPr kumimoji="1" lang="ja-JP" altLang="en-US" smtClean="0"/>
              <a:t>‹#›</a:t>
            </a:fld>
            <a:endParaRPr kumimoji="1" lang="ja-JP" altLang="en-US"/>
          </a:p>
        </p:txBody>
      </p:sp>
    </p:spTree>
    <p:extLst>
      <p:ext uri="{BB962C8B-B14F-4D97-AF65-F5344CB8AC3E}">
        <p14:creationId xmlns:p14="http://schemas.microsoft.com/office/powerpoint/2010/main" val="15577923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EE75400-3F20-47BA-962E-68D27A11C24B}" type="datetimeFigureOut">
              <a:rPr kumimoji="1" lang="ja-JP" altLang="en-US" smtClean="0"/>
              <a:t>2013/5/16</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5495337-CEE3-41E0-980E-4BC94E38B99E}" type="slidenum">
              <a:rPr kumimoji="1" lang="ja-JP" altLang="en-US" smtClean="0"/>
              <a:t>‹#›</a:t>
            </a:fld>
            <a:endParaRPr kumimoji="1" lang="ja-JP" altLang="en-US"/>
          </a:p>
        </p:txBody>
      </p:sp>
    </p:spTree>
    <p:extLst>
      <p:ext uri="{BB962C8B-B14F-4D97-AF65-F5344CB8AC3E}">
        <p14:creationId xmlns:p14="http://schemas.microsoft.com/office/powerpoint/2010/main" val="4172985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tandards.ieee.org/guides/opman/sect6.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http://standards.ieee.org/board/pat/faq.pdf" TargetMode="External"/><Relationship Id="rId5" Type="http://schemas.openxmlformats.org/officeDocument/2006/relationships/hyperlink" Target="http://127.0.0.1:4664/cache?event_id=757737&amp;schema_id=1&amp;s=5X0vID10lu_E6yrIkWkNd4Wz2H8&amp;q=hancock" TargetMode="External"/><Relationship Id="rId4" Type="http://schemas.openxmlformats.org/officeDocument/2006/relationships/hyperlink" Target="http://standards.ieee.org/board/pat/guide.html"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36"/>
          <p:cNvSpPr>
            <a:spLocks noGrp="1" noChangeArrowheads="1"/>
          </p:cNvSpPr>
          <p:nvPr>
            <p:ph type="body" idx="1"/>
          </p:nvPr>
        </p:nvSpPr>
        <p:spPr>
          <a:xfrm>
            <a:off x="439738" y="990600"/>
            <a:ext cx="8399462" cy="5334000"/>
          </a:xfrm>
          <a:solidFill>
            <a:srgbClr val="66CCFF"/>
          </a:solidFill>
        </p:spPr>
        <p:txBody>
          <a:bodyPr>
            <a:normAutofit/>
          </a:bodyPr>
          <a:lstStyle/>
          <a:p>
            <a:pPr>
              <a:buClr>
                <a:srgbClr val="FAFD00"/>
              </a:buClr>
              <a:buFontTx/>
              <a:buNone/>
            </a:pPr>
            <a:r>
              <a:rPr lang="en-US" altLang="ja-JP" b="1" dirty="0" smtClean="0">
                <a:ea typeface="ＭＳ Ｐゴシック" charset="-128"/>
                <a:cs typeface="Times New Roman" pitchFamily="18" charset="0"/>
              </a:rPr>
              <a:t>IEEE 802.21 MEDIA INDEPENDENT HANDOVER </a:t>
            </a:r>
          </a:p>
          <a:p>
            <a:pPr>
              <a:buClr>
                <a:srgbClr val="FAFD00"/>
              </a:buClr>
              <a:buFontTx/>
              <a:buNone/>
            </a:pPr>
            <a:r>
              <a:rPr lang="en-US" altLang="ja-JP" dirty="0" smtClean="0">
                <a:ea typeface="ＭＳ Ｐゴシック" charset="-128"/>
                <a:cs typeface="Times New Roman" pitchFamily="18" charset="0"/>
              </a:rPr>
              <a:t>DCN: 21-13-xxxx-00-MuGM</a:t>
            </a:r>
          </a:p>
          <a:p>
            <a:pPr>
              <a:buClr>
                <a:srgbClr val="FAFD00"/>
              </a:buClr>
              <a:buFontTx/>
              <a:buNone/>
            </a:pPr>
            <a:r>
              <a:rPr lang="en-US" altLang="ja-JP" dirty="0" smtClean="0">
                <a:ea typeface="ＭＳ Ｐゴシック" charset="-128"/>
                <a:cs typeface="Times New Roman" pitchFamily="18" charset="0"/>
              </a:rPr>
              <a:t>Title: </a:t>
            </a:r>
            <a:r>
              <a:rPr lang="en-US" altLang="ja-JP" b="1" dirty="0" smtClean="0">
                <a:ea typeface="ＭＳ Ｐゴシック" charset="-128"/>
                <a:cs typeface="Times New Roman" pitchFamily="18" charset="0"/>
              </a:rPr>
              <a:t>Demo Scenario</a:t>
            </a:r>
            <a:endParaRPr lang="en-US" altLang="ja-JP" b="1" dirty="0" smtClean="0">
              <a:ea typeface="ＭＳ Ｐゴシック" charset="-128"/>
              <a:cs typeface="Times New Roman" pitchFamily="18" charset="0"/>
            </a:endParaRPr>
          </a:p>
          <a:p>
            <a:pPr>
              <a:buClr>
                <a:srgbClr val="FAFD00"/>
              </a:buClr>
              <a:buFontTx/>
              <a:buNone/>
            </a:pPr>
            <a:r>
              <a:rPr lang="en-US" altLang="ja-JP" dirty="0" smtClean="0">
                <a:ea typeface="ＭＳ Ｐゴシック" charset="-128"/>
                <a:cs typeface="Times New Roman" pitchFamily="18" charset="0"/>
              </a:rPr>
              <a:t>Date Submitted: </a:t>
            </a:r>
            <a:r>
              <a:rPr lang="en-US" altLang="ja-JP" dirty="0" smtClean="0">
                <a:ea typeface="ＭＳ Ｐゴシック" charset="-128"/>
                <a:cs typeface="Times New Roman" pitchFamily="18" charset="0"/>
              </a:rPr>
              <a:t>May, 16th</a:t>
            </a:r>
            <a:r>
              <a:rPr lang="en-US" altLang="ja-JP" dirty="0" smtClean="0">
                <a:ea typeface="ＭＳ Ｐゴシック" charset="-128"/>
                <a:cs typeface="Times New Roman" pitchFamily="18" charset="0"/>
              </a:rPr>
              <a:t>, 2013</a:t>
            </a:r>
          </a:p>
          <a:p>
            <a:pPr>
              <a:buClr>
                <a:srgbClr val="FAFD00"/>
              </a:buClr>
              <a:buFontTx/>
              <a:buNone/>
            </a:pPr>
            <a:r>
              <a:rPr lang="en-US" altLang="ja-JP" dirty="0" smtClean="0">
                <a:ea typeface="ＭＳ Ｐゴシック" charset="-128"/>
                <a:cs typeface="Times New Roman" pitchFamily="18" charset="0"/>
              </a:rPr>
              <a:t>Presented at IEEE 802.21 session </a:t>
            </a:r>
            <a:r>
              <a:rPr lang="en-US" altLang="ja-JP" dirty="0" smtClean="0">
                <a:ea typeface="ＭＳ Ｐゴシック" charset="-128"/>
                <a:cs typeface="Times New Roman" pitchFamily="18" charset="0"/>
              </a:rPr>
              <a:t>in Waikoloa, HI</a:t>
            </a:r>
            <a:endParaRPr lang="en-US" altLang="ja-JP" dirty="0" smtClean="0">
              <a:ea typeface="ＭＳ Ｐゴシック" charset="-128"/>
              <a:cs typeface="Times New Roman" pitchFamily="18" charset="0"/>
            </a:endParaRPr>
          </a:p>
          <a:p>
            <a:pPr>
              <a:buClr>
                <a:srgbClr val="FAFD00"/>
              </a:buClr>
              <a:buFontTx/>
              <a:buNone/>
            </a:pPr>
            <a:r>
              <a:rPr lang="en-US" altLang="ja-JP" dirty="0" smtClean="0">
                <a:ea typeface="ＭＳ Ｐゴシック" charset="-128"/>
                <a:cs typeface="Times New Roman" pitchFamily="18" charset="0"/>
              </a:rPr>
              <a:t>Authors or Source(s):</a:t>
            </a:r>
          </a:p>
          <a:p>
            <a:pPr>
              <a:buClr>
                <a:srgbClr val="FAFD00"/>
              </a:buClr>
              <a:buFontTx/>
              <a:buNone/>
            </a:pPr>
            <a:r>
              <a:rPr lang="en-US" altLang="ja-JP" dirty="0" smtClean="0">
                <a:ea typeface="ＭＳ Ｐゴシック" charset="-128"/>
                <a:cs typeface="Times New Roman" pitchFamily="18" charset="0"/>
              </a:rPr>
              <a:t> </a:t>
            </a:r>
            <a:r>
              <a:rPr lang="en-US" altLang="ja-JP" b="1" dirty="0" smtClean="0">
                <a:ea typeface="ＭＳ Ｐゴシック" charset="-128"/>
                <a:cs typeface="Times New Roman" pitchFamily="18" charset="0"/>
              </a:rPr>
              <a:t>Toru </a:t>
            </a:r>
            <a:r>
              <a:rPr lang="en-US" altLang="ja-JP" b="1" dirty="0" err="1" smtClean="0">
                <a:ea typeface="ＭＳ Ｐゴシック" charset="-128"/>
                <a:cs typeface="Times New Roman" pitchFamily="18" charset="0"/>
              </a:rPr>
              <a:t>Kambayashi</a:t>
            </a:r>
            <a:r>
              <a:rPr lang="en-US" altLang="ja-JP" b="1" dirty="0" smtClean="0">
                <a:ea typeface="ＭＳ Ｐゴシック" charset="-128"/>
                <a:cs typeface="Times New Roman" pitchFamily="18" charset="0"/>
              </a:rPr>
              <a:t> (Toshiba</a:t>
            </a:r>
            <a:r>
              <a:rPr lang="en-US" altLang="ja-JP" b="1" dirty="0">
                <a:ea typeface="ＭＳ Ｐゴシック" charset="-128"/>
                <a:cs typeface="Times New Roman" pitchFamily="18" charset="0"/>
              </a:rPr>
              <a:t>), Yoshikazu </a:t>
            </a:r>
            <a:r>
              <a:rPr lang="en-US" altLang="ja-JP" b="1" dirty="0" err="1" smtClean="0">
                <a:ea typeface="ＭＳ Ｐゴシック" charset="-128"/>
                <a:cs typeface="Times New Roman" pitchFamily="18" charset="0"/>
              </a:rPr>
              <a:t>Hanatani</a:t>
            </a:r>
            <a:endParaRPr lang="en-US" altLang="ja-JP" b="1" dirty="0" smtClean="0">
              <a:ea typeface="ＭＳ Ｐゴシック" charset="-128"/>
              <a:cs typeface="Times New Roman" pitchFamily="18" charset="0"/>
            </a:endParaRPr>
          </a:p>
          <a:p>
            <a:pPr algn="just">
              <a:buClr>
                <a:srgbClr val="FAFD00"/>
              </a:buClr>
              <a:buFontTx/>
              <a:buNone/>
            </a:pPr>
            <a:r>
              <a:rPr lang="en-US" altLang="ja-JP" dirty="0" smtClean="0">
                <a:ea typeface="ＭＳ Ｐゴシック" charset="-128"/>
                <a:cs typeface="Times New Roman" pitchFamily="18" charset="0"/>
              </a:rPr>
              <a:t>Abstract: </a:t>
            </a:r>
            <a:r>
              <a:rPr kumimoji="1" lang="en-US" altLang="ja-JP" dirty="0" smtClean="0">
                <a:ea typeface="ＭＳ Ｐゴシック" charset="-128"/>
              </a:rPr>
              <a:t>The demo scenario</a:t>
            </a:r>
            <a:endParaRPr lang="en-US" altLang="ja-JP" dirty="0" smtClean="0">
              <a:ea typeface="ＭＳ Ｐゴシック" charset="-128"/>
              <a:cs typeface="Times New Roman" pitchFamily="18" charset="0"/>
            </a:endParaRPr>
          </a:p>
        </p:txBody>
      </p:sp>
      <p:sp>
        <p:nvSpPr>
          <p:cNvPr id="4" name="フッター プレースホルダー 3"/>
          <p:cNvSpPr>
            <a:spLocks noGrp="1"/>
          </p:cNvSpPr>
          <p:nvPr>
            <p:ph type="ftr" sz="quarter" idx="10"/>
          </p:nvPr>
        </p:nvSpPr>
        <p:spPr/>
        <p:txBody>
          <a:bodyPr/>
          <a:lstStyle/>
          <a:p>
            <a:pPr>
              <a:defRPr/>
            </a:pPr>
            <a:r>
              <a:rPr lang="en-US" altLang="ja-JP" smtClean="0"/>
              <a:t>21-12-0157-00-MuGM</a:t>
            </a:r>
            <a:endParaRPr lang="en-US" altLang="ja-JP"/>
          </a:p>
        </p:txBody>
      </p:sp>
      <p:sp>
        <p:nvSpPr>
          <p:cNvPr id="5" name="スライド番号プレースホルダー 4"/>
          <p:cNvSpPr>
            <a:spLocks noGrp="1"/>
          </p:cNvSpPr>
          <p:nvPr>
            <p:ph type="sldNum" sz="quarter" idx="11"/>
          </p:nvPr>
        </p:nvSpPr>
        <p:spPr/>
        <p:txBody>
          <a:bodyPr/>
          <a:lstStyle/>
          <a:p>
            <a:pPr>
              <a:defRPr/>
            </a:pPr>
            <a:fld id="{F0290CFA-7DDA-4B82-9C9E-9A46D6FFA81A}" type="slidenum">
              <a:rPr lang="en-US" altLang="ja-JP" smtClean="0"/>
              <a:pPr>
                <a:defRPr/>
              </a:pPr>
              <a:t>1</a:t>
            </a:fld>
            <a:endParaRPr lang="en-US" altLang="ja-JP"/>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6"/>
          <p:cNvSpPr>
            <a:spLocks noGrp="1" noChangeArrowheads="1"/>
          </p:cNvSpPr>
          <p:nvPr>
            <p:ph type="body" idx="1"/>
          </p:nvPr>
        </p:nvSpPr>
        <p:spPr>
          <a:xfrm>
            <a:off x="381000" y="990600"/>
            <a:ext cx="8493125" cy="5334000"/>
          </a:xfrm>
          <a:solidFill>
            <a:srgbClr val="66CCFF"/>
          </a:solidFill>
        </p:spPr>
        <p:txBody>
          <a:bodyPr/>
          <a:lstStyle/>
          <a:p>
            <a:pPr lvl="1">
              <a:lnSpc>
                <a:spcPct val="80000"/>
              </a:lnSpc>
              <a:buFontTx/>
              <a:buNone/>
            </a:pPr>
            <a:r>
              <a:rPr lang="en-US" altLang="ja-JP" b="1" smtClean="0">
                <a:ea typeface="ＭＳ Ｐゴシック" charset="-128"/>
                <a:cs typeface="Times New Roman" pitchFamily="18" charset="0"/>
              </a:rPr>
              <a:t>IEEE 802.21 presentation release statements</a:t>
            </a:r>
            <a:endParaRPr lang="en-US" altLang="ja-JP" smtClean="0">
              <a:ea typeface="ＭＳ Ｐゴシック" charset="-128"/>
              <a:cs typeface="Times New Roman" pitchFamily="18" charset="0"/>
            </a:endParaRPr>
          </a:p>
          <a:p>
            <a:pPr algn="just">
              <a:lnSpc>
                <a:spcPct val="80000"/>
              </a:lnSpc>
              <a:buClr>
                <a:srgbClr val="FAFD00"/>
              </a:buClr>
              <a:buSzPct val="200000"/>
              <a:buFontTx/>
              <a:buNone/>
            </a:pPr>
            <a:r>
              <a:rPr lang="en-US" altLang="ja-JP" sz="2000" smtClean="0">
                <a:ea typeface="ＭＳ Ｐゴシック" charset="-128"/>
                <a:cs typeface="Times New Roman" pitchFamily="18"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a:lnSpc>
                <a:spcPct val="80000"/>
              </a:lnSpc>
              <a:buClr>
                <a:srgbClr val="FAFD00"/>
              </a:buClr>
              <a:buSzPct val="200000"/>
              <a:buFontTx/>
              <a:buNone/>
            </a:pPr>
            <a:r>
              <a:rPr lang="en-US" altLang="ja-JP" sz="2000" smtClean="0">
                <a:ea typeface="ＭＳ Ｐゴシック" charset="-128"/>
                <a:cs typeface="Times New Roman" pitchFamily="18" charset="0"/>
              </a:rPr>
              <a:t>The contributor grants a free, irrevocable license to the IEEE to incorporate material contained in this contribution, and any modifications thereof, in the creation of an IEEE Standards publication; to copyright in the IEEE</a:t>
            </a:r>
            <a:r>
              <a:rPr lang="en-US" altLang="ja-JP" sz="2000" smtClean="0">
                <a:latin typeface="Times New Roman" pitchFamily="18" charset="0"/>
                <a:ea typeface="ＭＳ Ｐゴシック" charset="-128"/>
                <a:cs typeface="Times New Roman" pitchFamily="18" charset="0"/>
              </a:rPr>
              <a:t>’</a:t>
            </a:r>
            <a:r>
              <a:rPr lang="en-US" altLang="ja-JP" sz="2000" smtClean="0">
                <a:ea typeface="ＭＳ Ｐゴシック" charset="-128"/>
                <a:cs typeface="Times New Roman" pitchFamily="18" charset="0"/>
              </a:rPr>
              <a:t>s name any IEEE Standards publication even though it may include portions of this contribution; and at the IEEE</a:t>
            </a:r>
            <a:r>
              <a:rPr lang="en-US" altLang="ja-JP" sz="2000" smtClean="0">
                <a:latin typeface="Times New Roman" pitchFamily="18" charset="0"/>
                <a:ea typeface="ＭＳ Ｐゴシック" charset="-128"/>
                <a:cs typeface="Times New Roman" pitchFamily="18" charset="0"/>
              </a:rPr>
              <a:t>’</a:t>
            </a:r>
            <a:r>
              <a:rPr lang="en-US" altLang="ja-JP" sz="2000" smtClean="0">
                <a:ea typeface="ＭＳ Ｐゴシック" charset="-128"/>
                <a:cs typeface="Times New Roman" pitchFamily="18" charset="0"/>
              </a:rPr>
              <a:t>s sole discretion to permit others to reproduce in whole or in part the resulting IEEE Standards publication. The contributor also acknowledges and accepts that this contribution may be made public by IEEE 802.21.</a:t>
            </a:r>
          </a:p>
          <a:p>
            <a:pPr>
              <a:lnSpc>
                <a:spcPct val="80000"/>
              </a:lnSpc>
              <a:buClr>
                <a:srgbClr val="FAFD00"/>
              </a:buClr>
              <a:buSzPct val="200000"/>
              <a:buFontTx/>
              <a:buNone/>
            </a:pPr>
            <a:r>
              <a:rPr lang="en-US" altLang="ja-JP" sz="2000" smtClean="0">
                <a:ea typeface="ＭＳ Ｐゴシック" charset="-128"/>
                <a:cs typeface="Times New Roman" pitchFamily="18" charset="0"/>
              </a:rPr>
              <a:t>The contributor is familiar with IEEE patent policy, as outlined in </a:t>
            </a:r>
            <a:r>
              <a:rPr lang="en-US" altLang="ja-JP" sz="2000" smtClean="0">
                <a:ea typeface="ＭＳ Ｐゴシック" charset="-128"/>
                <a:cs typeface="Times New Roman" pitchFamily="18" charset="0"/>
                <a:hlinkClick r:id="rId3"/>
              </a:rPr>
              <a:t>Section 6.3 of the IEEE-SA Standards Board Operations Manual</a:t>
            </a:r>
            <a:r>
              <a:rPr lang="en-US" altLang="ja-JP" sz="2000" smtClean="0">
                <a:solidFill>
                  <a:srgbClr val="000099"/>
                </a:solidFill>
                <a:ea typeface="ＭＳ Ｐゴシック" charset="-128"/>
                <a:cs typeface="Times New Roman" pitchFamily="18" charset="0"/>
              </a:rPr>
              <a:t> </a:t>
            </a:r>
            <a:r>
              <a:rPr lang="en-US" altLang="ja-JP" sz="2000" smtClean="0">
                <a:ea typeface="ＭＳ Ｐゴシック" charset="-128"/>
                <a:cs typeface="Times New Roman" pitchFamily="18" charset="0"/>
              </a:rPr>
              <a:t>&lt;</a:t>
            </a:r>
            <a:r>
              <a:rPr lang="en-US" altLang="ja-JP" sz="2000" smtClean="0">
                <a:ea typeface="ＭＳ Ｐゴシック" charset="-128"/>
                <a:cs typeface="Times New Roman" pitchFamily="18" charset="0"/>
                <a:hlinkClick r:id="rId3"/>
              </a:rPr>
              <a:t>http://standards.ieee.org/guides/opman/sect6.html#6.3</a:t>
            </a:r>
            <a:r>
              <a:rPr lang="en-US" altLang="ja-JP" sz="2000" smtClean="0">
                <a:ea typeface="ＭＳ Ｐゴシック" charset="-128"/>
                <a:cs typeface="Times New Roman" pitchFamily="18" charset="0"/>
              </a:rPr>
              <a:t>&gt; and in </a:t>
            </a:r>
            <a:r>
              <a:rPr lang="en-US" altLang="ja-JP" sz="2000" i="1" smtClean="0">
                <a:ea typeface="ＭＳ Ｐゴシック" charset="-128"/>
                <a:cs typeface="Times New Roman" pitchFamily="18" charset="0"/>
              </a:rPr>
              <a:t>Understanding Patent Issues During IEEE Standards Development</a:t>
            </a:r>
            <a:r>
              <a:rPr lang="en-US" altLang="ja-JP" sz="2000" smtClean="0">
                <a:ea typeface="ＭＳ Ｐゴシック" charset="-128"/>
                <a:cs typeface="Times New Roman" pitchFamily="18" charset="0"/>
              </a:rPr>
              <a:t> </a:t>
            </a:r>
            <a:r>
              <a:rPr lang="en-US" altLang="ja-JP" sz="2000" smtClean="0">
                <a:ea typeface="ＭＳ Ｐゴシック" charset="-128"/>
                <a:cs typeface="Times New Roman" pitchFamily="18" charset="0"/>
                <a:hlinkClick r:id="rId4"/>
              </a:rPr>
              <a:t>http://standards.ieee.org/board/pat/guide.html</a:t>
            </a:r>
            <a:r>
              <a:rPr lang="en-US" altLang="ja-JP" sz="2000" smtClean="0">
                <a:ea typeface="ＭＳ Ｐゴシック" charset="-128"/>
                <a:cs typeface="Times New Roman" pitchFamily="18" charset="0"/>
              </a:rPr>
              <a:t>&gt;</a:t>
            </a:r>
            <a:r>
              <a:rPr lang="en-US" altLang="ja-JP" sz="2000" smtClean="0">
                <a:latin typeface="Times New Roman" pitchFamily="18" charset="0"/>
                <a:ea typeface="ＭＳ Ｐゴシック" charset="-128"/>
                <a:cs typeface="Times New Roman" pitchFamily="18" charset="0"/>
              </a:rPr>
              <a:t> </a:t>
            </a:r>
            <a:endParaRPr lang="en-US" altLang="ja-JP" sz="2000" smtClean="0">
              <a:ea typeface="ＭＳ Ｐゴシック" charset="-128"/>
            </a:endParaRPr>
          </a:p>
        </p:txBody>
      </p:sp>
      <p:sp>
        <p:nvSpPr>
          <p:cNvPr id="3076" name="Rectangle 7"/>
          <p:cNvSpPr>
            <a:spLocks noChangeArrowheads="1"/>
          </p:cNvSpPr>
          <p:nvPr/>
        </p:nvSpPr>
        <p:spPr bwMode="auto">
          <a:xfrm>
            <a:off x="381000" y="990600"/>
            <a:ext cx="8493125" cy="5334000"/>
          </a:xfrm>
          <a:prstGeom prst="rect">
            <a:avLst/>
          </a:prstGeom>
          <a:solidFill>
            <a:srgbClr val="66CCFF"/>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lstStyle/>
          <a:p>
            <a:pPr marL="666750" lvl="1" indent="-195263" defTabSz="762000">
              <a:lnSpc>
                <a:spcPct val="80000"/>
              </a:lnSpc>
              <a:buClr>
                <a:schemeClr val="accent1"/>
              </a:buClr>
              <a:buSzPct val="75000"/>
            </a:pPr>
            <a:r>
              <a:rPr lang="en-US" altLang="ja-JP" sz="2400" b="1">
                <a:latin typeface="Times" pitchFamily="18" charset="0"/>
                <a:ea typeface="ＭＳ Ｐゴシック" charset="-128"/>
                <a:cs typeface="Times New Roman" pitchFamily="18" charset="0"/>
              </a:rPr>
              <a:t>IEEE 802.21 presentation release statements</a:t>
            </a:r>
            <a:endParaRPr lang="en-US" altLang="ja-JP" sz="2400">
              <a:latin typeface="Times" pitchFamily="18" charset="0"/>
              <a:ea typeface="ＭＳ Ｐゴシック" charset="-128"/>
              <a:cs typeface="Times New Roman" pitchFamily="18" charset="0"/>
            </a:endParaRPr>
          </a:p>
          <a:p>
            <a:pPr marL="280988" indent="-280988" algn="just" defTabSz="762000">
              <a:lnSpc>
                <a:spcPct val="80000"/>
              </a:lnSpc>
              <a:spcBef>
                <a:spcPct val="40000"/>
              </a:spcBef>
              <a:buClr>
                <a:srgbClr val="FAFD00"/>
              </a:buClr>
              <a:buSzPct val="200000"/>
            </a:pPr>
            <a:r>
              <a:rPr lang="en-US" altLang="ja-JP">
                <a:latin typeface="Times" pitchFamily="18" charset="0"/>
                <a:ea typeface="ＭＳ Ｐゴシック" charset="-128"/>
                <a:cs typeface="Times New Roman" pitchFamily="18"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80988" indent="-280988" algn="just" defTabSz="762000">
              <a:lnSpc>
                <a:spcPct val="80000"/>
              </a:lnSpc>
              <a:spcBef>
                <a:spcPct val="40000"/>
              </a:spcBef>
              <a:buClr>
                <a:srgbClr val="FAFD00"/>
              </a:buClr>
              <a:buSzPct val="200000"/>
            </a:pPr>
            <a:r>
              <a:rPr lang="en-US" altLang="ja-JP">
                <a:latin typeface="Times" pitchFamily="18" charset="0"/>
                <a:ea typeface="ＭＳ Ｐゴシック" charset="-128"/>
                <a:cs typeface="Times New Roman" pitchFamily="18" charset="0"/>
              </a:rPr>
              <a:t>The contributor grants a free, irrevocable license to the IEEE to incorporate material contained in this contribution, and any modifications thereof, in the creation of an IEEE Standards publication; to copyright in the IEEE</a:t>
            </a:r>
            <a:r>
              <a:rPr lang="en-US" altLang="ja-JP">
                <a:ea typeface="ＭＳ Ｐゴシック" charset="-128"/>
                <a:cs typeface="Times New Roman" pitchFamily="18" charset="0"/>
              </a:rPr>
              <a:t>’</a:t>
            </a:r>
            <a:r>
              <a:rPr lang="en-US" altLang="ja-JP">
                <a:latin typeface="Times" pitchFamily="18" charset="0"/>
                <a:ea typeface="ＭＳ Ｐゴシック" charset="-128"/>
                <a:cs typeface="Times New Roman" pitchFamily="18" charset="0"/>
              </a:rPr>
              <a:t>s name any IEEE Standards publication even though it may include portions of this contribution; and at the IEEE</a:t>
            </a:r>
            <a:r>
              <a:rPr lang="en-US" altLang="ja-JP">
                <a:ea typeface="ＭＳ Ｐゴシック" charset="-128"/>
                <a:cs typeface="Times New Roman" pitchFamily="18" charset="0"/>
              </a:rPr>
              <a:t>’</a:t>
            </a:r>
            <a:r>
              <a:rPr lang="en-US" altLang="ja-JP">
                <a:latin typeface="Times" pitchFamily="18" charset="0"/>
                <a:ea typeface="ＭＳ Ｐゴシック" charset="-128"/>
                <a:cs typeface="Times New Roman" pitchFamily="18" charset="0"/>
              </a:rPr>
              <a:t>s sole discretion to permit others to reproduce in whole or in part the resulting IEEE Standards publication. The contributor also acknowledges and accepts that this contribution may be made public by IEEE 802.21.</a:t>
            </a:r>
          </a:p>
          <a:p>
            <a:pPr marL="280988" indent="-280988" defTabSz="762000">
              <a:lnSpc>
                <a:spcPct val="80000"/>
              </a:lnSpc>
              <a:spcBef>
                <a:spcPct val="40000"/>
              </a:spcBef>
              <a:buClr>
                <a:srgbClr val="FAFD00"/>
              </a:buClr>
              <a:buSzPct val="200000"/>
            </a:pPr>
            <a:r>
              <a:rPr lang="en-US" altLang="ja-JP">
                <a:latin typeface="Times" pitchFamily="18" charset="0"/>
                <a:ea typeface="ＭＳ Ｐゴシック" charset="-128"/>
                <a:cs typeface="Times New Roman" pitchFamily="18" charset="0"/>
              </a:rPr>
              <a:t>The contributor is familiar with IEEE patent policy, as stated in </a:t>
            </a:r>
            <a:r>
              <a:rPr lang="en-US" altLang="ja-JP">
                <a:latin typeface="Times" pitchFamily="18" charset="0"/>
                <a:ea typeface="ＭＳ Ｐゴシック" charset="-128"/>
                <a:cs typeface="Times New Roman" pitchFamily="18" charset="0"/>
                <a:hlinkClick r:id="rId3"/>
              </a:rPr>
              <a:t>Section 6 of the IEEE-SA Standards Board bylaws</a:t>
            </a:r>
            <a:r>
              <a:rPr lang="en-US" altLang="ja-JP">
                <a:solidFill>
                  <a:srgbClr val="000099"/>
                </a:solidFill>
                <a:latin typeface="Times" pitchFamily="18" charset="0"/>
                <a:ea typeface="ＭＳ Ｐゴシック" charset="-128"/>
                <a:cs typeface="Times New Roman" pitchFamily="18" charset="0"/>
              </a:rPr>
              <a:t> </a:t>
            </a:r>
            <a:r>
              <a:rPr lang="en-US" altLang="ja-JP">
                <a:latin typeface="Times" pitchFamily="18" charset="0"/>
                <a:ea typeface="ＭＳ Ｐゴシック" charset="-128"/>
                <a:cs typeface="Times New Roman" pitchFamily="18" charset="0"/>
              </a:rPr>
              <a:t>&lt;</a:t>
            </a:r>
            <a:r>
              <a:rPr lang="en-US" altLang="ja-JP">
                <a:latin typeface="Times" pitchFamily="18" charset="0"/>
                <a:ea typeface="ＭＳ Ｐゴシック" charset="-128"/>
                <a:cs typeface="Times New Roman" pitchFamily="18" charset="0"/>
                <a:hlinkClick r:id="rId5"/>
              </a:rPr>
              <a:t>http://standards.ieee.org/guides/bylaws/sect6-7.html#6</a:t>
            </a:r>
            <a:r>
              <a:rPr lang="en-US" altLang="ja-JP">
                <a:latin typeface="Times" pitchFamily="18" charset="0"/>
                <a:ea typeface="ＭＳ Ｐゴシック" charset="-128"/>
                <a:cs typeface="Times New Roman" pitchFamily="18" charset="0"/>
              </a:rPr>
              <a:t>&gt; and in </a:t>
            </a:r>
            <a:r>
              <a:rPr lang="en-US" altLang="ja-JP" i="1">
                <a:latin typeface="Times" pitchFamily="18" charset="0"/>
                <a:ea typeface="ＭＳ Ｐゴシック" charset="-128"/>
                <a:cs typeface="Times New Roman" pitchFamily="18" charset="0"/>
              </a:rPr>
              <a:t>Understanding Patent Issues During IEEE Standards Development</a:t>
            </a:r>
            <a:r>
              <a:rPr lang="en-US" altLang="ja-JP">
                <a:latin typeface="Times" pitchFamily="18" charset="0"/>
                <a:ea typeface="ＭＳ Ｐゴシック" charset="-128"/>
                <a:cs typeface="Times New Roman" pitchFamily="18" charset="0"/>
              </a:rPr>
              <a:t> </a:t>
            </a:r>
            <a:r>
              <a:rPr lang="en-US" altLang="ja-JP">
                <a:latin typeface="Times" pitchFamily="18" charset="0"/>
                <a:ea typeface="ＭＳ Ｐゴシック" charset="-128"/>
                <a:cs typeface="Times New Roman" pitchFamily="18" charset="0"/>
                <a:hlinkClick r:id="rId6"/>
              </a:rPr>
              <a:t>http://standards.ieee.org/board/pat/faq.pdf</a:t>
            </a:r>
            <a:r>
              <a:rPr lang="en-US" altLang="ja-JP">
                <a:latin typeface="Times" pitchFamily="18" charset="0"/>
                <a:ea typeface="ＭＳ Ｐゴシック" charset="-128"/>
                <a:cs typeface="Times New Roman" pitchFamily="18" charset="0"/>
              </a:rPr>
              <a:t>&gt;</a:t>
            </a:r>
            <a:r>
              <a:rPr lang="en-US" altLang="ja-JP">
                <a:ea typeface="ＭＳ Ｐゴシック" charset="-128"/>
                <a:cs typeface="Times New Roman" pitchFamily="18" charset="0"/>
              </a:rPr>
              <a:t> </a:t>
            </a:r>
            <a:endParaRPr lang="en-US" altLang="ja-JP">
              <a:latin typeface="Times" pitchFamily="18" charset="0"/>
              <a:ea typeface="ＭＳ Ｐゴシック" charset="-128"/>
            </a:endParaRPr>
          </a:p>
        </p:txBody>
      </p:sp>
      <p:sp>
        <p:nvSpPr>
          <p:cNvPr id="3" name="フッター プレースホルダー 2"/>
          <p:cNvSpPr>
            <a:spLocks noGrp="1"/>
          </p:cNvSpPr>
          <p:nvPr>
            <p:ph type="ftr" sz="quarter" idx="10"/>
          </p:nvPr>
        </p:nvSpPr>
        <p:spPr/>
        <p:txBody>
          <a:bodyPr/>
          <a:lstStyle/>
          <a:p>
            <a:pPr>
              <a:defRPr/>
            </a:pPr>
            <a:r>
              <a:rPr lang="en-US" altLang="ja-JP" smtClean="0"/>
              <a:t>21-12-0157-00-MuGM</a:t>
            </a:r>
            <a:endParaRPr lang="en-US" altLang="ja-JP"/>
          </a:p>
        </p:txBody>
      </p:sp>
      <p:sp>
        <p:nvSpPr>
          <p:cNvPr id="5" name="スライド番号プレースホルダー 4"/>
          <p:cNvSpPr>
            <a:spLocks noGrp="1"/>
          </p:cNvSpPr>
          <p:nvPr>
            <p:ph type="sldNum" sz="quarter" idx="11"/>
          </p:nvPr>
        </p:nvSpPr>
        <p:spPr/>
        <p:txBody>
          <a:bodyPr/>
          <a:lstStyle/>
          <a:p>
            <a:pPr>
              <a:defRPr/>
            </a:pPr>
            <a:fld id="{F0290CFA-7DDA-4B82-9C9E-9A46D6FFA81A}" type="slidenum">
              <a:rPr lang="en-US" altLang="ja-JP" smtClean="0"/>
              <a:pPr>
                <a:defRPr/>
              </a:pPr>
              <a:t>2</a:t>
            </a:fld>
            <a:endParaRPr lang="en-US" altLang="ja-JP"/>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994122"/>
          </a:xfrm>
        </p:spPr>
        <p:txBody>
          <a:bodyPr/>
          <a:lstStyle/>
          <a:p>
            <a:r>
              <a:rPr lang="en-US" altLang="ja-JP" dirty="0" smtClean="0"/>
              <a:t>Group Commands</a:t>
            </a:r>
            <a:endParaRPr kumimoji="1" lang="ja-JP" altLang="en-US" dirty="0"/>
          </a:p>
        </p:txBody>
      </p:sp>
      <p:sp>
        <p:nvSpPr>
          <p:cNvPr id="3" name="コンテンツ プレースホルダー 2"/>
          <p:cNvSpPr>
            <a:spLocks noGrp="1"/>
          </p:cNvSpPr>
          <p:nvPr>
            <p:ph idx="1"/>
          </p:nvPr>
        </p:nvSpPr>
        <p:spPr>
          <a:xfrm>
            <a:off x="457200" y="1340768"/>
            <a:ext cx="8229600" cy="5040560"/>
          </a:xfrm>
        </p:spPr>
        <p:txBody>
          <a:bodyPr>
            <a:normAutofit fontScale="85000" lnSpcReduction="20000"/>
          </a:bodyPr>
          <a:lstStyle/>
          <a:p>
            <a:pPr marL="514350" indent="-514350">
              <a:buFont typeface="+mj-lt"/>
              <a:buAutoNum type="arabicPeriod"/>
            </a:pPr>
            <a:r>
              <a:rPr lang="en-US" altLang="ja-JP" dirty="0" smtClean="0"/>
              <a:t>Four MNs are shown: The Leaf Numbers of which are 2, 3, 5 and 8</a:t>
            </a:r>
          </a:p>
          <a:p>
            <a:pPr marL="514350" indent="-514350">
              <a:buFont typeface="+mj-lt"/>
              <a:buAutoNum type="arabicPeriod"/>
            </a:pPr>
            <a:r>
              <a:rPr lang="en-US" altLang="ja-JP" dirty="0" smtClean="0"/>
              <a:t>A group, named “test”, has already been prepared: It has all the MNs ranging from 1 to 127. Thus, the group “test” covers the four MNs (2, 3, 5 and 8), too</a:t>
            </a:r>
          </a:p>
          <a:p>
            <a:pPr marL="514350" indent="-514350">
              <a:buFont typeface="+mj-lt"/>
              <a:buAutoNum type="arabicPeriod"/>
            </a:pPr>
            <a:r>
              <a:rPr lang="en-US" altLang="ja-JP" dirty="0" smtClean="0"/>
              <a:t>Several group commands are sent from the Command Center to the group “test” via the multicast channel associated with the group</a:t>
            </a:r>
            <a:endParaRPr lang="en-US" altLang="ja-JP" dirty="0"/>
          </a:p>
          <a:p>
            <a:pPr marL="914400" lvl="1" indent="-514350">
              <a:buFont typeface="Wingdings" pitchFamily="2" charset="2"/>
              <a:buChar char="Ø"/>
            </a:pPr>
            <a:r>
              <a:rPr lang="en-US" altLang="ja-JP" dirty="0" smtClean="0"/>
              <a:t>Configuration update commands update the power consumption limit</a:t>
            </a:r>
          </a:p>
          <a:p>
            <a:pPr marL="914400" lvl="1" indent="-514350">
              <a:buFont typeface="Wingdings" pitchFamily="2" charset="2"/>
              <a:buChar char="Ø"/>
            </a:pPr>
            <a:r>
              <a:rPr lang="en-US" altLang="ja-JP" dirty="0" smtClean="0"/>
              <a:t>Link HO Commit commands send an IP address of the destination of handover</a:t>
            </a:r>
          </a:p>
          <a:p>
            <a:pPr marL="914400" lvl="1" indent="-514350">
              <a:buFont typeface="Wingdings" pitchFamily="2" charset="2"/>
              <a:buChar char="Ø"/>
            </a:pPr>
            <a:r>
              <a:rPr lang="en-US" altLang="ja-JP" dirty="0" smtClean="0"/>
              <a:t>Link Actions commands on/off the power save mode</a:t>
            </a:r>
          </a:p>
        </p:txBody>
      </p:sp>
    </p:spTree>
    <p:extLst>
      <p:ext uri="{BB962C8B-B14F-4D97-AF65-F5344CB8AC3E}">
        <p14:creationId xmlns:p14="http://schemas.microsoft.com/office/powerpoint/2010/main" val="109210519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922114"/>
          </a:xfrm>
        </p:spPr>
        <p:txBody>
          <a:bodyPr/>
          <a:lstStyle/>
          <a:p>
            <a:r>
              <a:rPr kumimoji="1" lang="en-US" altLang="ja-JP" dirty="0" smtClean="0"/>
              <a:t>Creation of a Group</a:t>
            </a:r>
            <a:endParaRPr kumimoji="1" lang="ja-JP" altLang="en-US" dirty="0"/>
          </a:p>
        </p:txBody>
      </p:sp>
      <p:sp>
        <p:nvSpPr>
          <p:cNvPr id="3" name="コンテンツ プレースホルダー 2"/>
          <p:cNvSpPr>
            <a:spLocks noGrp="1"/>
          </p:cNvSpPr>
          <p:nvPr>
            <p:ph idx="1"/>
          </p:nvPr>
        </p:nvSpPr>
        <p:spPr>
          <a:xfrm>
            <a:off x="457200" y="1268760"/>
            <a:ext cx="8229600" cy="5256584"/>
          </a:xfrm>
        </p:spPr>
        <p:txBody>
          <a:bodyPr>
            <a:normAutofit fontScale="85000" lnSpcReduction="10000"/>
          </a:bodyPr>
          <a:lstStyle/>
          <a:p>
            <a:pPr marL="514350" indent="-514350">
              <a:buFont typeface="+mj-lt"/>
              <a:buAutoNum type="arabicPeriod" startAt="4"/>
            </a:pPr>
            <a:r>
              <a:rPr lang="en-US" altLang="ja-JP" dirty="0" smtClean="0"/>
              <a:t>A group “foo” which are comprised of 2, 3 and 8 is created by a group manipulation command</a:t>
            </a:r>
          </a:p>
          <a:p>
            <a:pPr marL="914400" lvl="1" indent="-514350">
              <a:buFont typeface="Wingdings" pitchFamily="2" charset="2"/>
              <a:buChar char="Ø"/>
            </a:pPr>
            <a:r>
              <a:rPr lang="en-US" altLang="ja-JP" dirty="0" smtClean="0"/>
              <a:t>The input can be either of the followings:</a:t>
            </a:r>
          </a:p>
          <a:p>
            <a:pPr lvl="2" indent="-342900"/>
            <a:r>
              <a:rPr lang="en-US" altLang="ja-JP" dirty="0" smtClean="0"/>
              <a:t>The leaf numbers 2 (=0b00000010), 3 (=0b00000011) and 8 (0b00001000), or</a:t>
            </a:r>
          </a:p>
          <a:p>
            <a:pPr lvl="2" indent="-342900"/>
            <a:r>
              <a:rPr lang="en-US" altLang="ja-JP" dirty="0" smtClean="0"/>
              <a:t>0b0000001* (the node which covers 2 and 3) and 8 (0b00001000)</a:t>
            </a:r>
          </a:p>
          <a:p>
            <a:pPr lvl="2" indent="-342900"/>
            <a:r>
              <a:rPr lang="en-US" altLang="ja-JP" dirty="0" smtClean="0"/>
              <a:t>They both result in the same GKB having two GKB Indices: {(0x07, 00000001), (0x08, 00001000)}</a:t>
            </a:r>
          </a:p>
          <a:p>
            <a:pPr marL="857250" lvl="1" indent="-457200">
              <a:buFont typeface="Wingdings" pitchFamily="2" charset="2"/>
              <a:buChar char="Ø"/>
            </a:pPr>
            <a:r>
              <a:rPr lang="en-US" altLang="ja-JP" dirty="0" smtClean="0"/>
              <a:t>239.0.1.15, for instance, is the multicast address associated with the group “foo”</a:t>
            </a:r>
          </a:p>
          <a:p>
            <a:pPr marL="514350" indent="-514350">
              <a:buFont typeface="+mj-lt"/>
              <a:buAutoNum type="arabicPeriod" startAt="5"/>
            </a:pPr>
            <a:r>
              <a:rPr lang="en-US" altLang="ja-JP" dirty="0" smtClean="0"/>
              <a:t>Several group commands are issued by the Command Center and sent to the group “foo” via the associated multicast address</a:t>
            </a:r>
          </a:p>
          <a:p>
            <a:pPr marL="914400" lvl="1" indent="-514350">
              <a:buFont typeface="Wingdings" pitchFamily="2" charset="2"/>
              <a:buChar char="Ø"/>
            </a:pPr>
            <a:r>
              <a:rPr lang="en-US" altLang="ja-JP" dirty="0" smtClean="0"/>
              <a:t>Check that the members of “foo” react to the commands</a:t>
            </a:r>
          </a:p>
        </p:txBody>
      </p:sp>
    </p:spTree>
    <p:extLst>
      <p:ext uri="{BB962C8B-B14F-4D97-AF65-F5344CB8AC3E}">
        <p14:creationId xmlns:p14="http://schemas.microsoft.com/office/powerpoint/2010/main" val="42408973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922114"/>
          </a:xfrm>
        </p:spPr>
        <p:txBody>
          <a:bodyPr/>
          <a:lstStyle/>
          <a:p>
            <a:r>
              <a:rPr kumimoji="1" lang="en-US" altLang="ja-JP" dirty="0" smtClean="0"/>
              <a:t>Removal of a Member</a:t>
            </a:r>
            <a:endParaRPr kumimoji="1" lang="ja-JP" altLang="en-US" dirty="0"/>
          </a:p>
        </p:txBody>
      </p:sp>
      <p:sp>
        <p:nvSpPr>
          <p:cNvPr id="3" name="コンテンツ プレースホルダー 2"/>
          <p:cNvSpPr>
            <a:spLocks noGrp="1"/>
          </p:cNvSpPr>
          <p:nvPr>
            <p:ph idx="1"/>
          </p:nvPr>
        </p:nvSpPr>
        <p:spPr>
          <a:xfrm>
            <a:off x="457200" y="1340768"/>
            <a:ext cx="8229600" cy="5112568"/>
          </a:xfrm>
        </p:spPr>
        <p:txBody>
          <a:bodyPr/>
          <a:lstStyle/>
          <a:p>
            <a:pPr marL="514350" indent="-514350">
              <a:buFont typeface="+mj-lt"/>
              <a:buAutoNum type="arabicPeriod" startAt="6"/>
            </a:pPr>
            <a:r>
              <a:rPr kumimoji="1" lang="en-US" altLang="ja-JP" dirty="0" smtClean="0"/>
              <a:t>An MN, say 3, is removed from the group “foo” by a group manipulate command</a:t>
            </a:r>
          </a:p>
          <a:p>
            <a:pPr marL="514350" indent="-514350">
              <a:buFont typeface="+mj-lt"/>
              <a:buAutoNum type="arabicPeriod" startAt="6"/>
            </a:pPr>
            <a:r>
              <a:rPr lang="en-US" altLang="ja-JP" dirty="0" smtClean="0"/>
              <a:t>Several group commands are issued to “foo”</a:t>
            </a:r>
          </a:p>
          <a:p>
            <a:pPr lvl="1">
              <a:buFont typeface="Wingdings" pitchFamily="2" charset="2"/>
              <a:buChar char="Ø"/>
            </a:pPr>
            <a:r>
              <a:rPr kumimoji="1" lang="en-US" altLang="ja-JP" dirty="0" smtClean="0"/>
              <a:t>Check that the removed MN reacts no more</a:t>
            </a:r>
          </a:p>
        </p:txBody>
      </p:sp>
    </p:spTree>
    <p:extLst>
      <p:ext uri="{BB962C8B-B14F-4D97-AF65-F5344CB8AC3E}">
        <p14:creationId xmlns:p14="http://schemas.microsoft.com/office/powerpoint/2010/main" val="344231254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922114"/>
          </a:xfrm>
        </p:spPr>
        <p:txBody>
          <a:bodyPr>
            <a:normAutofit/>
          </a:bodyPr>
          <a:lstStyle/>
          <a:p>
            <a:r>
              <a:rPr kumimoji="1" lang="en-US" altLang="ja-JP" dirty="0" smtClean="0"/>
              <a:t>Bad MN</a:t>
            </a:r>
            <a:endParaRPr kumimoji="1" lang="ja-JP" altLang="en-US" dirty="0"/>
          </a:p>
        </p:txBody>
      </p:sp>
      <p:sp>
        <p:nvSpPr>
          <p:cNvPr id="3" name="コンテンツ プレースホルダー 2"/>
          <p:cNvSpPr>
            <a:spLocks noGrp="1"/>
          </p:cNvSpPr>
          <p:nvPr>
            <p:ph idx="1"/>
          </p:nvPr>
        </p:nvSpPr>
        <p:spPr>
          <a:xfrm>
            <a:off x="457200" y="1340768"/>
            <a:ext cx="8229600" cy="5112568"/>
          </a:xfrm>
        </p:spPr>
        <p:txBody>
          <a:bodyPr>
            <a:normAutofit fontScale="92500"/>
          </a:bodyPr>
          <a:lstStyle/>
          <a:p>
            <a:pPr marL="514350" indent="-514350">
              <a:buFont typeface="+mj-lt"/>
              <a:buAutoNum type="arabicPeriod" startAt="8"/>
            </a:pPr>
            <a:r>
              <a:rPr lang="en-US" altLang="ja-JP" dirty="0" smtClean="0"/>
              <a:t>An MN, say 8, is “gone bad”: Even if a group manipulation command is issued to removed it, it continues to listen to the multicast address</a:t>
            </a:r>
          </a:p>
          <a:p>
            <a:pPr marL="514350" indent="-514350">
              <a:buFont typeface="+mj-lt"/>
              <a:buAutoNum type="arabicPeriod" startAt="8"/>
            </a:pPr>
            <a:r>
              <a:rPr lang="en-US" altLang="ja-JP" dirty="0" smtClean="0"/>
              <a:t>Group commands are issued to “foo”. The bad MN can get the arguments of the commands because they are not encrypted</a:t>
            </a:r>
          </a:p>
          <a:p>
            <a:pPr marL="514350" indent="-514350">
              <a:buFont typeface="+mj-lt"/>
              <a:buAutoNum type="arabicPeriod" startAt="8"/>
            </a:pPr>
            <a:r>
              <a:rPr lang="en-US" altLang="ja-JP" dirty="0" smtClean="0"/>
              <a:t>Group commands which are encrypted by the group key are issued to “foo”. The bad MN cannot take the arguments of the commands</a:t>
            </a:r>
          </a:p>
        </p:txBody>
      </p:sp>
    </p:spTree>
    <p:extLst>
      <p:ext uri="{BB962C8B-B14F-4D97-AF65-F5344CB8AC3E}">
        <p14:creationId xmlns:p14="http://schemas.microsoft.com/office/powerpoint/2010/main" val="176698081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105</TotalTime>
  <Words>818</Words>
  <Application>Microsoft Office PowerPoint</Application>
  <PresentationFormat>画面に合わせる (4:3)</PresentationFormat>
  <Paragraphs>44</Paragraphs>
  <Slides>6</Slides>
  <Notes>2</Notes>
  <HiddenSlides>0</HiddenSlides>
  <MMClips>0</MMClips>
  <ScaleCrop>false</ScaleCrop>
  <HeadingPairs>
    <vt:vector size="4" baseType="variant">
      <vt:variant>
        <vt:lpstr>テーマ</vt:lpstr>
      </vt:variant>
      <vt:variant>
        <vt:i4>1</vt:i4>
      </vt:variant>
      <vt:variant>
        <vt:lpstr>スライド タイトル</vt:lpstr>
      </vt:variant>
      <vt:variant>
        <vt:i4>6</vt:i4>
      </vt:variant>
    </vt:vector>
  </HeadingPairs>
  <TitlesOfParts>
    <vt:vector size="7" baseType="lpstr">
      <vt:lpstr>Office ​​テーマ</vt:lpstr>
      <vt:lpstr>PowerPoint プレゼンテーション</vt:lpstr>
      <vt:lpstr>PowerPoint プレゼンテーション</vt:lpstr>
      <vt:lpstr>Group Commands</vt:lpstr>
      <vt:lpstr>Creation of a Group</vt:lpstr>
      <vt:lpstr>Removal of a Member</vt:lpstr>
      <vt:lpstr>Bad MN</vt:lpstr>
    </vt:vector>
  </TitlesOfParts>
  <Company>T. K.</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T. K.</dc:creator>
  <cp:lastModifiedBy>T. K.</cp:lastModifiedBy>
  <cp:revision>202</cp:revision>
  <dcterms:created xsi:type="dcterms:W3CDTF">2013-05-15T00:09:18Z</dcterms:created>
  <dcterms:modified xsi:type="dcterms:W3CDTF">2013-05-15T19:18:37Z</dcterms:modified>
</cp:coreProperties>
</file>