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1" r:id="rId2"/>
  </p:sldMasterIdLst>
  <p:notesMasterIdLst>
    <p:notesMasterId r:id="rId6"/>
  </p:notesMasterIdLst>
  <p:sldIdLst>
    <p:sldId id="603" r:id="rId3"/>
    <p:sldId id="602" r:id="rId4"/>
    <p:sldId id="601" r:id="rId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meylema" initials="" lastIdx="13" clrIdx="0"/>
  <p:cmAuthor id="1" name="Subir Das" initials="" lastIdx="21" clrIdx="1"/>
  <p:cmAuthor id="2" name="Yoshihiro Ohba" initials="" lastIdx="2" clrIdx="2"/>
  <p:cmAuthor id="3" name="Marc Meylemans" initials="" lastIdx="14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6600"/>
    <a:srgbClr val="0000CC"/>
    <a:srgbClr val="FF0000"/>
    <a:srgbClr val="660066"/>
    <a:srgbClr val="0066FF"/>
    <a:srgbClr val="FDA1E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41" autoAdjust="0"/>
    <p:restoredTop sz="97436" autoAdjust="0"/>
  </p:normalViewPr>
  <p:slideViewPr>
    <p:cSldViewPr snapToObjects="1">
      <p:cViewPr varScale="1">
        <p:scale>
          <a:sx n="44" d="100"/>
          <a:sy n="44" d="100"/>
        </p:scale>
        <p:origin x="-1258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defTabSz="966621">
              <a:defRPr sz="1200"/>
            </a:lvl1pPr>
          </a:lstStyle>
          <a:p>
            <a:endParaRPr lang="en-US" altLang="zh-CN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2962" y="0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algn="r" defTabSz="966621">
              <a:defRPr sz="1200"/>
            </a:lvl1pPr>
          </a:lstStyle>
          <a:p>
            <a:endParaRPr lang="en-US" altLang="zh-CN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2183" y="4561226"/>
            <a:ext cx="5850835" cy="432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173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defTabSz="966621">
              <a:defRPr sz="1200"/>
            </a:lvl1pPr>
          </a:lstStyle>
          <a:p>
            <a:endParaRPr lang="en-US" altLang="zh-CN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2962" y="9119173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algn="r" defTabSz="966621">
              <a:defRPr sz="1200"/>
            </a:lvl1pPr>
          </a:lstStyle>
          <a:p>
            <a:fld id="{0A6C5C75-F3DC-4204-A7E3-B7636B04F293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21-10-0207-00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1FAA8EA-16BD-42C5-A11A-32178D22DC6A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21-10-0207-00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3384EBF-ECFD-4036-9EC2-8FCA36DF6510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21-10-0207-00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FBCE01-0269-4D2B-AC81-5E0B3B0F013C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275" y="228600"/>
            <a:ext cx="8270875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22275" y="1143000"/>
            <a:ext cx="8299450" cy="51816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81000" y="6400800"/>
            <a:ext cx="1981200" cy="284163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21-10-0207-00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72400" y="6400800"/>
            <a:ext cx="685800" cy="381000"/>
          </a:xfrm>
        </p:spPr>
        <p:txBody>
          <a:bodyPr/>
          <a:lstStyle>
            <a:lvl1pPr>
              <a:defRPr/>
            </a:lvl1pPr>
          </a:lstStyle>
          <a:p>
            <a:fld id="{F34858CC-01E9-4C54-A5AF-A518604CEB95}" type="slidenum">
              <a:rPr lang="ja-JP" altLang="en-US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8552C-D652-4774-A7F0-F034E46EA62F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C83F21-A40D-4BC5-A187-B2D8815EC43A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00778F-FDB2-4798-BE8D-4E80F5017466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1D19D-4A6A-423F-ACDF-2A71AC3E1297}" type="slidenum">
              <a:rPr lang="zh-CN" altLang="en-US"/>
              <a:pPr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360B16-9FD6-4211-B5AA-7C9152E9A334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475041-44C3-47E1-9280-26A222EF1F17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FE9E2F-3807-4A36-91A4-79BF90664B87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21-10-0207-00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88EAB94-E1AC-41E3-A2D9-560241D093B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3CF07B-B35B-4071-8CCD-2D0CFF42551C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6CBA4-DFF9-417F-B570-381C2AA513CF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A7A1D7-B6AC-4281-94AE-92D044469C09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9BAF75-FF83-43DC-9613-932055471118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21-10-0207-00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2696421-FF53-4471-9FD2-8B74E1D2BC7A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21-10-0207-00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5D49033-A2B4-4842-9809-DF6A1A24DC10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21-10-0207-00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ED1C0EE-749C-4DAC-B0B3-A11D317F3D8C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21-10-0207-00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ACE01AF-DC4A-4532-909B-A169D1201947}" type="slidenum">
              <a:rPr lang="ja-JP" altLang="en-US" smtClean="0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21-10-0207-00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75892FA-7E9E-4C8C-B6FB-D72CFA3E4BC5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21-10-0207-00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BF38BBD-E63E-4C40-A4BE-E0E72EE74C6D}" type="slidenum">
              <a:rPr lang="ja-JP" altLang="en-US" smtClean="0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21-10-0207-00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66DB4C-18C1-4238-9CD9-B816E0C7D11E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2275" y="1143000"/>
            <a:ext cx="829945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1981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198120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>
                <a:latin typeface="+mn-lt"/>
                <a:ea typeface="MS PGothic" pitchFamily="34" charset="-128"/>
              </a:defRPr>
            </a:lvl1pPr>
          </a:lstStyle>
          <a:p>
            <a:r>
              <a:rPr lang="en-US" altLang="ja-JP"/>
              <a:t>21-10-0207-00</a:t>
            </a:r>
          </a:p>
        </p:txBody>
      </p:sp>
      <p:sp>
        <p:nvSpPr>
          <p:cNvPr id="11981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+mn-lt"/>
                <a:ea typeface="MS PGothic" pitchFamily="34" charset="-128"/>
              </a:defRPr>
            </a:lvl1pPr>
          </a:lstStyle>
          <a:p>
            <a:fld id="{938AFDE0-8AAC-41E6-83B0-5886759EFC64}" type="slidenum">
              <a:rPr lang="ja-JP" altLang="en-US"/>
              <a:pPr/>
              <a:t>‹#›</a:t>
            </a:fld>
            <a:endParaRPr lang="en-US" altLang="ja-JP"/>
          </a:p>
        </p:txBody>
      </p:sp>
      <p:pic>
        <p:nvPicPr>
          <p:cNvPr id="119814" name="Picture 93" descr="smlliee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9815" name="Picture 94" descr="802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74" r:id="rId12"/>
  </p:sldLayoutIdLst>
  <p:hf hdr="0" dt="0"/>
  <p:txStyles>
    <p:titleStyle>
      <a:lvl1pPr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fontAlgn="base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fontAlgn="base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fontAlgn="base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>
          <a:solidFill>
            <a:schemeClr val="tx1"/>
          </a:solidFill>
          <a:latin typeface="+mn-lt"/>
        </a:defRPr>
      </a:lvl3pPr>
      <a:lvl4pPr marL="1804988" indent="-277813" algn="l" defTabSz="762000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Rotis Sans Serif for Nokia" pitchFamily="34" charset="0"/>
                <a:ea typeface="宋体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Rotis Sans Serif for Nokia" pitchFamily="34" charset="0"/>
                <a:ea typeface="宋体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Rotis Sans Serif for Nokia" pitchFamily="34" charset="0"/>
                <a:ea typeface="宋体" pitchFamily="2" charset="-122"/>
              </a:defRPr>
            </a:lvl1pPr>
          </a:lstStyle>
          <a:p>
            <a:fld id="{62F51BB7-07E7-46FB-9BF9-087BB9CDED13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Figures in resolution to Draft 802.21c letter ballot 6b comment #78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Subir Das</a:t>
            </a:r>
          </a:p>
          <a:p>
            <a:r>
              <a:rPr lang="en-US" dirty="0" smtClean="0"/>
              <a:t>H Anthony Chan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 smtClean="0"/>
              <a:t>21-10-0207-00</a:t>
            </a: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CE01AF-DC4A-4532-909B-A169D1201947}" type="slidenum">
              <a:rPr lang="ja-JP" altLang="en-US" smtClean="0"/>
              <a:pPr/>
              <a:t>1</a:t>
            </a:fld>
            <a:endParaRPr lang="en-US" altLang="ja-JP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Figure 11c (upper)</a:t>
            </a:r>
            <a:r>
              <a:rPr lang="en-US" sz="3200" dirty="0" smtClean="0">
                <a:solidFill>
                  <a:srgbClr val="FF0000"/>
                </a:solidFill>
              </a:rPr>
              <a:t/>
            </a:r>
            <a:br>
              <a:rPr lang="en-US" sz="3200" dirty="0" smtClean="0">
                <a:solidFill>
                  <a:srgbClr val="FF0000"/>
                </a:solidFill>
              </a:rPr>
            </a:br>
            <a:r>
              <a:rPr lang="en-US" sz="3200" dirty="0" smtClean="0">
                <a:solidFill>
                  <a:srgbClr val="FF0000"/>
                </a:solidFill>
              </a:rPr>
              <a:t>Figure 11d (lower)</a:t>
            </a:r>
            <a:endParaRPr lang="en-US" sz="3200" dirty="0">
              <a:solidFill>
                <a:srgbClr val="FF0000"/>
              </a:solidFill>
            </a:endParaRPr>
          </a:p>
        </p:txBody>
      </p:sp>
      <p:graphicFrame>
        <p:nvGraphicFramePr>
          <p:cNvPr id="11" name="Group 157"/>
          <p:cNvGraphicFramePr>
            <a:graphicFrameLocks/>
          </p:cNvGraphicFramePr>
          <p:nvPr/>
        </p:nvGraphicFramePr>
        <p:xfrm>
          <a:off x="1" y="3733800"/>
          <a:ext cx="8915401" cy="2061946"/>
        </p:xfrm>
        <a:graphic>
          <a:graphicData uri="http://schemas.openxmlformats.org/drawingml/2006/table">
            <a:tbl>
              <a:tblPr/>
              <a:tblGrid>
                <a:gridCol w="1371599"/>
                <a:gridCol w="1295400"/>
                <a:gridCol w="893233"/>
                <a:gridCol w="1104718"/>
                <a:gridCol w="1004895"/>
                <a:gridCol w="1054805"/>
                <a:gridCol w="1504949"/>
                <a:gridCol w="685802"/>
              </a:tblGrid>
              <a:tr h="3628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MI</a:t>
                      </a: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H [L(2)]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MIH [L(2)]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APPL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APPL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9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L(2)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TCP or UDP / IP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TCP or UDP / IP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TCP or UDP/ IP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L2(1)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L2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L2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L2(2)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5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PHY(2) (Not Communicating)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PHY(1)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PHY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PHY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PHY(2)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MN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TPoS / proxy PoA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Out of Scope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nonSRHO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-capable 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TPoA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4" name="Straight Connector 13"/>
          <p:cNvCxnSpPr/>
          <p:nvPr/>
        </p:nvCxnSpPr>
        <p:spPr>
          <a:xfrm>
            <a:off x="2667000" y="4267200"/>
            <a:ext cx="914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667000" y="3962400"/>
            <a:ext cx="914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715000" y="4267200"/>
            <a:ext cx="99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Group 157"/>
          <p:cNvGraphicFramePr>
            <a:graphicFrameLocks/>
          </p:cNvGraphicFramePr>
          <p:nvPr/>
        </p:nvGraphicFramePr>
        <p:xfrm>
          <a:off x="1" y="1143001"/>
          <a:ext cx="8686800" cy="1920910"/>
        </p:xfrm>
        <a:graphic>
          <a:graphicData uri="http://schemas.openxmlformats.org/drawingml/2006/table">
            <a:tbl>
              <a:tblPr/>
              <a:tblGrid>
                <a:gridCol w="1371599"/>
                <a:gridCol w="1295400"/>
                <a:gridCol w="990600"/>
                <a:gridCol w="1981201"/>
                <a:gridCol w="990599"/>
                <a:gridCol w="1318438"/>
                <a:gridCol w="738963"/>
              </a:tblGrid>
              <a:tr h="3159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MI</a:t>
                      </a: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H [L(2)]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MIH [L(2)]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MIH [L(2)]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0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L(2)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TCP or UDP / IP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TCP or UDP / IP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TCP or UDP/ IP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L(2)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L2(1)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L2 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L2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07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PHY(2) (Not Communicating)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PHY(1)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PHY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PHY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PHY(2)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MN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TPoS / proxy PoA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SRHO-capable 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TPoA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5" name="Straight Connector 34"/>
          <p:cNvCxnSpPr/>
          <p:nvPr/>
        </p:nvCxnSpPr>
        <p:spPr>
          <a:xfrm>
            <a:off x="2666999" y="1828800"/>
            <a:ext cx="99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2667000" y="1371600"/>
            <a:ext cx="99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638799" y="1371600"/>
            <a:ext cx="99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638800" y="1828800"/>
            <a:ext cx="99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715000" y="3962400"/>
            <a:ext cx="9906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372099" y="6324600"/>
            <a:ext cx="533399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096000" y="1143001"/>
            <a:ext cx="0" cy="22219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096000" y="3733800"/>
            <a:ext cx="0" cy="22219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971800" y="3733800"/>
            <a:ext cx="0" cy="22219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3200400" y="1143001"/>
            <a:ext cx="0" cy="22219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Figure 11c (upper)</a:t>
            </a:r>
            <a:r>
              <a:rPr lang="en-US" sz="3200" dirty="0" smtClean="0">
                <a:solidFill>
                  <a:srgbClr val="FF0000"/>
                </a:solidFill>
              </a:rPr>
              <a:t/>
            </a:r>
            <a:br>
              <a:rPr lang="en-US" sz="3200" dirty="0" smtClean="0">
                <a:solidFill>
                  <a:srgbClr val="FF0000"/>
                </a:solidFill>
              </a:rPr>
            </a:br>
            <a:r>
              <a:rPr lang="en-US" sz="3200" dirty="0" smtClean="0">
                <a:solidFill>
                  <a:srgbClr val="FF0000"/>
                </a:solidFill>
              </a:rPr>
              <a:t>Figure 11d (lower)</a:t>
            </a:r>
            <a:endParaRPr lang="en-US" sz="3200" dirty="0">
              <a:solidFill>
                <a:srgbClr val="FF0000"/>
              </a:solidFill>
            </a:endParaRPr>
          </a:p>
        </p:txBody>
      </p:sp>
      <p:graphicFrame>
        <p:nvGraphicFramePr>
          <p:cNvPr id="11" name="Group 157"/>
          <p:cNvGraphicFramePr>
            <a:graphicFrameLocks/>
          </p:cNvGraphicFramePr>
          <p:nvPr/>
        </p:nvGraphicFramePr>
        <p:xfrm>
          <a:off x="76201" y="4078224"/>
          <a:ext cx="8991599" cy="1939544"/>
        </p:xfrm>
        <a:graphic>
          <a:graphicData uri="http://schemas.openxmlformats.org/drawingml/2006/table">
            <a:tbl>
              <a:tblPr/>
              <a:tblGrid>
                <a:gridCol w="1295399"/>
                <a:gridCol w="1295402"/>
                <a:gridCol w="990600"/>
                <a:gridCol w="1037474"/>
                <a:gridCol w="943727"/>
                <a:gridCol w="1066797"/>
                <a:gridCol w="1524000"/>
                <a:gridCol w="838200"/>
              </a:tblGrid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L2(2)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L2(2)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Application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Out of scope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Application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MI</a:t>
                      </a: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H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MIH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TCP or UDP / IP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TCP or UDP / IP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TCP or UDP/ IP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L2(1)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L2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L2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L2(2)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PHY(2)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(not communicating)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PHY(1)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PHY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PHY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PHY(2)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MN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TPoS / proxy PoA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nonSRHO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-capable 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TPoA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4" name="Straight Connector 13"/>
          <p:cNvCxnSpPr/>
          <p:nvPr/>
        </p:nvCxnSpPr>
        <p:spPr>
          <a:xfrm>
            <a:off x="2667000" y="4800600"/>
            <a:ext cx="990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667000" y="4495800"/>
            <a:ext cx="990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638800" y="4343400"/>
            <a:ext cx="10668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638800" y="4800600"/>
            <a:ext cx="1066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Group 157"/>
          <p:cNvGraphicFramePr>
            <a:graphicFrameLocks/>
          </p:cNvGraphicFramePr>
          <p:nvPr/>
        </p:nvGraphicFramePr>
        <p:xfrm>
          <a:off x="76200" y="1295400"/>
          <a:ext cx="8991600" cy="1939544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990600"/>
                <a:gridCol w="1981201"/>
                <a:gridCol w="1066799"/>
                <a:gridCol w="1524000"/>
                <a:gridCol w="838200"/>
              </a:tblGrid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L2(2)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L2(2)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L2(2)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MI</a:t>
                      </a: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H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MIH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MIH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TCP or UDP / IP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TCP or UDP / IP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TCP or UDP/ IP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L2(1)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L2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L2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PHY(2)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(not communicating)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PHY(1)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PHY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PHY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PHY(2)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MN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TPoS / proxy PoA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SRHO-capable 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TPoA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5" name="Straight Connector 34"/>
          <p:cNvCxnSpPr/>
          <p:nvPr/>
        </p:nvCxnSpPr>
        <p:spPr>
          <a:xfrm>
            <a:off x="2666999" y="2057400"/>
            <a:ext cx="990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666999" y="1752600"/>
            <a:ext cx="990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638799" y="1752600"/>
            <a:ext cx="106680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638799" y="2057400"/>
            <a:ext cx="106680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200400" y="3874009"/>
            <a:ext cx="0" cy="22219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200400" y="1130809"/>
            <a:ext cx="0" cy="22219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172200" y="1143000"/>
            <a:ext cx="0" cy="22219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172200" y="3886200"/>
            <a:ext cx="0" cy="22219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1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1_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30350</TotalTime>
  <Words>236</Words>
  <Application>Microsoft Office PowerPoint</Application>
  <PresentationFormat>On-screen Show (4:3)</PresentationFormat>
  <Paragraphs>93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1_blank presentation</vt:lpstr>
      <vt:lpstr>Custom Design</vt:lpstr>
      <vt:lpstr>Figures in resolution to Draft 802.21c letter ballot 6b comment #78</vt:lpstr>
      <vt:lpstr>Figure 11c (upper) Figure 11d (lower)</vt:lpstr>
      <vt:lpstr>Figure 11c (upper) Figure 11d (lower)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mmeylema</dc:creator>
  <cp:lastModifiedBy>c73782</cp:lastModifiedBy>
  <cp:revision>732</cp:revision>
  <dcterms:created xsi:type="dcterms:W3CDTF">2006-12-12T23:21:04Z</dcterms:created>
  <dcterms:modified xsi:type="dcterms:W3CDTF">2013-07-16T13:26:58Z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(10)qYCh+tL5rbRJEZxC7hiSTuSogP2fU5kt648qhQUJ8M4tVxpbSQ9e0ha83VTfIeHALW7ia7VpyGwomyv7j6MOGMhiDJbAGlVS3LpFhRcWcQQRrniGvLOXqggtQKGgzQgjAaBVEODlDdmFV5dZ3SOo2bNw4qvzXOM0NqdiOzhJrAsEdFdly9yiz1/jxxrbMU/HsNNp0QoOxlX66XuzCpkCle2UrQmTJj37t3o7c0+gmiuoBrwY</vt:lpwstr>
  </property>
  <property fmtid="{D5CDD505-2E9C-101B-9397-08002B2CF9AE}" pid="3" name="_ms_pID_7253431">
    <vt:lpwstr>3KOmKoylH/hvlx3YTzuOiHKLz0+sn1S+x05lCPRSm1+B/uZNic4WwrqhsvzDpl4BuLIFaJNS0caFStkTcZWpyDvcGA8J/ugpRus4YnjqC8jPN5cVpAM060w76rD1mCa7L/SoxIddNf6DxitOo71vUMoNrlEQhq0Y2Z+FBVPdKMUNKGe2VKBvhpfh8VM21e4HLINfP1gnWph1demuAZdAhC4bhhoSIl0yCX0GUE0KOHt/XEEO</vt:lpwstr>
  </property>
  <property fmtid="{D5CDD505-2E9C-101B-9397-08002B2CF9AE}" pid="4" name="_ms_pID_7253432">
    <vt:lpwstr>CZxKIh54R4bRb+7ptUpCJVYFiEciIa0WJ6qRVVXUd2kijiS5usSUeq6uLPjznwDS7eVBhE28yRiLpKT+uUEBB4YX90+vqKXYlKkeggtQ7vdzSN8SozHi6dtxscw5czYvHs6fmpbJ4UEXe8qx13C6Yw02pdJ/LgQ37a9JWyKAf6x2aKbkhq6WUZ/q1IEO1jf2EoVYBRWOaEg4Vt6P+nrAViD7LG0Api/T1lXXstub4kfXvHYj</vt:lpwstr>
  </property>
  <property fmtid="{D5CDD505-2E9C-101B-9397-08002B2CF9AE}" pid="5" name="sflag">
    <vt:lpwstr>1323056032</vt:lpwstr>
  </property>
  <property fmtid="{D5CDD505-2E9C-101B-9397-08002B2CF9AE}" pid="6" name="_ms_pID_7253433">
    <vt:lpwstr>pcRgnqUU6tX9U/hYLgPfavXkq/m8L0UrhmCChuoaYQeIj2dgNnqj+guhubIZZ8HTEkKTnoowlvdZrH81GXTjzhyAMu/go9x1X9sqMJ2zPPNbEMSBPCUQuFhCCzvglnZcPTQqIbqoKTqI5PdhME7ae6604sD7uqxC4iGFSALPMnBqJDF7JAgeNg5ouS7LdDdZ1CBUk6bWxI6DyDu3WnlICKjwXtgS1k8hZFbJXRdmDyd2Y7/X</vt:lpwstr>
  </property>
  <property fmtid="{D5CDD505-2E9C-101B-9397-08002B2CF9AE}" pid="7" name="_ms_pID_7253434">
    <vt:lpwstr>vn3gvoeLZwO2gYl8LN4NXZZzURscZj/p3HrwRe1IYff/1rg9ypmkqAfHxcH6OW0Qtto9nqBR6UwaZ5j0J7W8dJNy+0tEyWdHDLplPLUlSo5o8o0IkiSRPTXcgeX7FtOJtq8loYSXpPElIpSArboFDatrG0/VUzr55FSWu67IkJMnfNZM8NM8fvv9efFTuwZF9DK7Tpl5mKwA6gh4A13qcuOk2lOrXCBDyrSqzwQZQ+qJCvwd</vt:lpwstr>
  </property>
  <property fmtid="{D5CDD505-2E9C-101B-9397-08002B2CF9AE}" pid="8" name="_ms_pID_7253435">
    <vt:lpwstr>9IVufKff4y6Ryuoo9UFcamu1tCiLKjxHgoBEtHTvSoDz/Mlk5m2BqujrJmDJBafMCz8wJUioSplQF3UhNxnjWBPYlQBYtg6ezfFdAfjPfEsZnDY/MKNfpoIdBfM5hBkDeXxM5IX/wdPjTd+L2cWKT4s7PBem16Rufz10my0vwmKErIFlraiYM8TUCSvTKMEQfG+K4yew9vMcn9Go/YXTEG+VZDVJtTjGj5pYzwJyaDvqLLuU</vt:lpwstr>
  </property>
  <property fmtid="{D5CDD505-2E9C-101B-9397-08002B2CF9AE}" pid="9" name="_ms_pID_7253436">
    <vt:lpwstr>O3hklLnt5GELfI3zSAk72skzdhs2whayLCmXR9aTHboJabeLrQHJepcyf6iFDYrnsR4YrUuzwYWVxoLKrhOhLn3+fYOdiLNLMHDmZu40YZN/hFB2X2yYW826eZhhBuyeaY7F03txWIjjzCrec2/7dOoeVOuLlNUFETsPvziFcv3sF9yG7bBEfQaVaJ+Jj47rrvRSnjxCva0bq+Hy3HCgZ8MAuJnlhUYx6wMk7kIdPIEwAVdD</vt:lpwstr>
  </property>
  <property fmtid="{D5CDD505-2E9C-101B-9397-08002B2CF9AE}" pid="10" name="_ms_pID_7253437">
    <vt:lpwstr>DyXtPy1GNGnBtqBAN/PnREv892gAxqLKwAG0lloLO+svTYFuXHNSFOgvk6MiGJc5h1IcboN6MNPUGMrCTq1o3R29TZMKFVaIlnR803039MRN7XRTxl5EsfIgJ6+RP8e0APZOeHXPVGj2wFke64xblUBPdQLMDnG6agkeRrJxjGc10E5mcTIQJlwZjSgFJ6XirlRXEe3NpmeMqygAfig/AltVnNX1DY9tZqNKLPoLi6GY8p/I</vt:lpwstr>
  </property>
  <property fmtid="{D5CDD505-2E9C-101B-9397-08002B2CF9AE}" pid="11" name="_ms_pID_7253438">
    <vt:lpwstr>MX86BlBtaVG5I9igJ1FMlXqUjsXdoJ1wZagvnAPzaL9dNIXKUrnfdt71nA/jXo4IglvZLBB5LQbYFnqj4CLMg/W4bWm8UXoqwTgoiA9HTbAzFQFQHFbCExXnrwkukv7iMFoVk7+VmtV4daeoFWGXz9+uEB6dV9G2e2a3QBLsrv+JWahqj8Ki24nET3KU7EkeY26QhmVeIUKOUfLj9b2khWHNHfCQ535WdVYSaLFM3fPzj+hz</vt:lpwstr>
  </property>
  <property fmtid="{D5CDD505-2E9C-101B-9397-08002B2CF9AE}" pid="12" name="_ms_pID_7253439">
    <vt:lpwstr>iUsiMANqV96Ipj/zMqdJTi8lG87pO4gUPa6OMmbBVWRySbtbNMOYR8UCYnLF1N9TmTlAfrjF3EuQMYb1Zi9YWAGzwFMjUGxHiF8JHw==</vt:lpwstr>
  </property>
</Properties>
</file>