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96" r:id="rId2"/>
    <p:sldId id="389" r:id="rId3"/>
    <p:sldId id="403" r:id="rId4"/>
    <p:sldId id="404" r:id="rId5"/>
    <p:sldId id="40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3" d="100"/>
          <a:sy n="93" d="100"/>
        </p:scale>
        <p:origin x="-7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082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21-13-0161-00-0000-Joint_Plenary_Opening_Report.ppt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58, September 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2013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Nanjing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China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609600" y="5715000"/>
            <a:ext cx="678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smtClean="0"/>
              <a:t>Room 205 (Main Building)</a:t>
            </a:r>
            <a:r>
              <a:rPr lang="en-US" sz="1600" dirty="0" smtClean="0"/>
              <a:t>; 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533400" y="60960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22 </a:t>
            </a:r>
            <a:r>
              <a:rPr lang="en-US" sz="1600" dirty="0">
                <a:latin typeface="Arial" charset="0"/>
              </a:rPr>
              <a:t>voting members as of this meeting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38200" y="1523999"/>
          <a:ext cx="7162799" cy="3962401"/>
        </p:xfrm>
        <a:graphic>
          <a:graphicData uri="http://schemas.openxmlformats.org/drawingml/2006/table">
            <a:tbl>
              <a:tblPr/>
              <a:tblGrid>
                <a:gridCol w="1295456"/>
                <a:gridCol w="1572838"/>
                <a:gridCol w="1292433"/>
                <a:gridCol w="1477606"/>
                <a:gridCol w="1524466"/>
              </a:tblGrid>
              <a:tr h="7566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(Sept 16, 2013)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(Sept 17, 2013)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(Sept 18, 2013)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(Sept 19, 2013)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9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Opening Ceremony (9:00-10:00a)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Joint  Opening Plenary (10:30-11:30a)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802.21c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</a:rPr>
                        <a:t>TG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 802.21.1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4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9:30p</a:t>
                      </a: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Event (7:00- 9:00 pm)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</a:t>
            </a:r>
            <a:r>
              <a:rPr lang="en-US" sz="2000" dirty="0" smtClean="0">
                <a:latin typeface="Arial" charset="0"/>
              </a:rPr>
              <a:t>Handovers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Sponsor Ballot Initiation 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  <a:r>
              <a:rPr lang="en-US" sz="2200" dirty="0" smtClean="0">
                <a:latin typeface="Arial" charset="0"/>
              </a:rPr>
              <a:t>: Group Management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Developing Draft Specification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issues and document structure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use cases and requirements  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</a:t>
            </a:r>
            <a:r>
              <a:rPr lang="en-US" sz="3600" dirty="0" smtClean="0">
                <a:solidFill>
                  <a:schemeClr val="accent2"/>
                </a:solidFill>
              </a:rPr>
              <a:t>Session </a:t>
            </a:r>
            <a:r>
              <a:rPr lang="en-US" sz="3600" dirty="0" smtClean="0">
                <a:solidFill>
                  <a:schemeClr val="accent2"/>
                </a:solidFill>
              </a:rPr>
              <a:t>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</a:t>
            </a:r>
            <a:r>
              <a:rPr lang="en-US" sz="2400" b="1" dirty="0" smtClean="0">
                <a:solidFill>
                  <a:srgbClr val="FF0000"/>
                </a:solidFill>
              </a:rPr>
              <a:t>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 (Pending)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 smtClean="0">
                <a:solidFill>
                  <a:srgbClr val="FF0000"/>
                </a:solidFill>
              </a:rPr>
              <a:t>13-18 </a:t>
            </a:r>
            <a:r>
              <a:rPr lang="en-US" sz="2400" b="1" dirty="0" smtClean="0">
                <a:solidFill>
                  <a:srgbClr val="FF0000"/>
                </a:solidFill>
              </a:rPr>
              <a:t>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</a:t>
            </a:r>
            <a:r>
              <a:rPr lang="en-US" sz="2400" b="1" dirty="0" smtClean="0">
                <a:solidFill>
                  <a:srgbClr val="0000FF"/>
                </a:solidFill>
              </a:rPr>
              <a:t>(Most likely Europe venue</a:t>
            </a:r>
            <a:r>
              <a:rPr lang="en-US" sz="2400" b="1" dirty="0" smtClean="0">
                <a:solidFill>
                  <a:srgbClr val="0000FF"/>
                </a:solidFill>
              </a:rPr>
              <a:t>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38833</TotalTime>
  <Words>423</Words>
  <Application>Microsoft Office PowerPoint</Application>
  <PresentationFormat>On-screen Show (4:3)</PresentationFormat>
  <Paragraphs>101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802.11PowerPointTemplate-Landscape</vt:lpstr>
      <vt:lpstr>Joint Opening Plenary  IEEE 802.21  Media Independent Handover Services Session #58, September 2013 Nanjing, China</vt:lpstr>
      <vt:lpstr>Session Time and Location   </vt:lpstr>
      <vt:lpstr>Objectives for the September   Meeting</vt:lpstr>
      <vt:lpstr>Future Session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471</cp:revision>
  <cp:lastPrinted>1998-02-10T13:28:06Z</cp:lastPrinted>
  <dcterms:created xsi:type="dcterms:W3CDTF">2002-07-08T22:03:28Z</dcterms:created>
  <dcterms:modified xsi:type="dcterms:W3CDTF">2013-09-15T21:21:00Z</dcterms:modified>
</cp:coreProperties>
</file>