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1" r:id="rId3"/>
    <p:sldId id="332" r:id="rId4"/>
    <p:sldId id="424" r:id="rId5"/>
    <p:sldId id="429"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468" y="56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21-13-0170-00-REVP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21-13-0170-00-REVP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21-13-0170-00-REVP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21-13-0170-00-REVP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21-13-0170-00-REVP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21-13-0170-00-REVP      802.21m Session #58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21-13-0170-00-REVP      802.21m Session #58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21-13-0170-00-REVP      802.21m Session #58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21-13-0170-00-REVP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21-13-0170-00-REVP      802.21m Session #58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21-13-0170-00-REVP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21-13-0170-00-REVP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21-13-0170-00-REVP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21-13-0170-00-REVP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21-13-0170-00-REVP      802.21m Session #58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21-13-0170-00-REVP      802.21m Session #58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21-13-0170-00-REVP</a:t>
            </a:r>
            <a:r>
              <a:rPr lang="en-US" altLang="ja-JP" dirty="0" smtClean="0">
                <a:latin typeface="Times New Roman" pitchFamily="18" charset="0"/>
                <a:cs typeface="Times New Roman" pitchFamily="18" charset="0"/>
              </a:rPr>
              <a:t>-Session#58-Agenda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58 </a:t>
            </a:r>
            <a:r>
              <a:rPr lang="en-US" altLang="ja-JP" b="1" dirty="0" smtClean="0">
                <a:latin typeface="Times New Roman" pitchFamily="18" charset="0"/>
                <a:cs typeface="Times New Roman" pitchFamily="18" charset="0"/>
              </a:rPr>
              <a:t>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16</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a:t>
            </a:r>
            <a:r>
              <a:rPr lang="en-US" altLang="ja-JP" dirty="0" smtClean="0">
                <a:latin typeface="Times New Roman" pitchFamily="18" charset="0"/>
                <a:cs typeface="Times New Roman" pitchFamily="18" charset="0"/>
              </a:rPr>
              <a:t>Nanjing </a:t>
            </a:r>
            <a:r>
              <a:rPr lang="en-US" altLang="ja-JP" dirty="0" smtClean="0">
                <a:latin typeface="Times New Roman" pitchFamily="18" charset="0"/>
                <a:cs typeface="Times New Roman" pitchFamily="18" charset="0"/>
              </a:rPr>
              <a:t>Wireless </a:t>
            </a:r>
            <a:r>
              <a:rPr lang="en-US" altLang="ja-JP" dirty="0" smtClean="0">
                <a:latin typeface="Times New Roman" pitchFamily="18" charset="0"/>
                <a:cs typeface="Times New Roman" pitchFamily="18" charset="0"/>
              </a:rPr>
              <a:t>Interim</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dirty="0" smtClean="0"/>
              <a:t>21-13-0170-00-REVP      802.21m Session #58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21-13-0170-00-REVP      802.21m Session #58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dirty="0" smtClean="0"/>
              <a:t>21-13-0170-00-REVP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#57 802.21m Agenda</a:t>
            </a:r>
            <a:endParaRPr lang="en-US" dirty="0"/>
          </a:p>
        </p:txBody>
      </p:sp>
      <p:sp>
        <p:nvSpPr>
          <p:cNvPr id="3" name="Content Placeholder 2"/>
          <p:cNvSpPr>
            <a:spLocks noGrp="1"/>
          </p:cNvSpPr>
          <p:nvPr>
            <p:ph idx="1"/>
          </p:nvPr>
        </p:nvSpPr>
        <p:spPr/>
        <p:txBody>
          <a:bodyPr/>
          <a:lstStyle/>
          <a:p>
            <a:r>
              <a:rPr lang="en-US" dirty="0" smtClean="0"/>
              <a:t>Review previous decisions, work plans</a:t>
            </a:r>
          </a:p>
          <a:p>
            <a:pPr lvl="1"/>
            <a:r>
              <a:rPr lang="en-US" dirty="0"/>
              <a:t>Proposals for new Table of Contents</a:t>
            </a:r>
          </a:p>
          <a:p>
            <a:pPr lvl="1"/>
            <a:r>
              <a:rPr lang="en-US" dirty="0"/>
              <a:t>Discussion of issues spreadsheet</a:t>
            </a:r>
          </a:p>
          <a:p>
            <a:pPr lvl="1"/>
            <a:r>
              <a:rPr lang="en-US" dirty="0"/>
              <a:t>Bit of news</a:t>
            </a:r>
          </a:p>
          <a:p>
            <a:pPr lvl="1"/>
            <a:r>
              <a:rPr lang="en-US" dirty="0"/>
              <a:t>Discussion of Protocol Mandates</a:t>
            </a:r>
          </a:p>
          <a:p>
            <a:pPr lvl="1"/>
            <a:r>
              <a:rPr lang="en-US" dirty="0"/>
              <a:t>Gap </a:t>
            </a:r>
            <a:r>
              <a:rPr lang="en-US" dirty="0" smtClean="0"/>
              <a:t>Analysis</a:t>
            </a:r>
          </a:p>
          <a:p>
            <a:pPr lvl="2"/>
            <a:r>
              <a:rPr lang="en-US" dirty="0"/>
              <a:t>What has prevented deployment?</a:t>
            </a:r>
          </a:p>
          <a:p>
            <a:pPr lvl="2"/>
            <a:r>
              <a:rPr lang="en-US" dirty="0"/>
              <a:t>Are there missing features, or too many mandatory features?</a:t>
            </a:r>
          </a:p>
          <a:p>
            <a:pPr lvl="2"/>
            <a:r>
              <a:rPr lang="en-US" dirty="0"/>
              <a:t>How to solicit input from other 802 wireless task groups</a:t>
            </a:r>
            <a:r>
              <a:rPr lang="en-US" dirty="0" smtClean="0"/>
              <a:t>?</a:t>
            </a:r>
            <a:endParaRPr lang="en-US" dirty="0" smtClean="0"/>
          </a:p>
          <a:p>
            <a:r>
              <a:rPr lang="en-US" dirty="0" smtClean="0"/>
              <a:t>Still have not received necessary files from 802 Wireless document support – need to find out why there has been a delay</a:t>
            </a:r>
            <a:endParaRPr lang="en-US" dirty="0" smtClean="0"/>
          </a:p>
          <a:p>
            <a:r>
              <a:rPr lang="en-US" dirty="0" smtClean="0"/>
              <a:t>Teleconference </a:t>
            </a:r>
            <a:r>
              <a:rPr lang="en-US" dirty="0" smtClean="0"/>
              <a:t>schedule, next steps</a:t>
            </a:r>
          </a:p>
          <a:p>
            <a:endParaRPr lang="en-US" dirty="0"/>
          </a:p>
        </p:txBody>
      </p:sp>
      <p:sp>
        <p:nvSpPr>
          <p:cNvPr id="4" name="Footer Placeholder 3"/>
          <p:cNvSpPr>
            <a:spLocks noGrp="1"/>
          </p:cNvSpPr>
          <p:nvPr>
            <p:ph type="ftr" sz="quarter" idx="10"/>
          </p:nvPr>
        </p:nvSpPr>
        <p:spPr/>
        <p:txBody>
          <a:bodyPr/>
          <a:lstStyle/>
          <a:p>
            <a:pPr>
              <a:defRPr/>
            </a:pPr>
            <a:r>
              <a:rPr lang="en-US" smtClean="0"/>
              <a:t>21-13-0170-00-REVP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29649</TotalTime>
  <Words>446</Words>
  <Application>Microsoft Office PowerPoint</Application>
  <PresentationFormat>On-screen Show (4:3)</PresentationFormat>
  <Paragraphs>44</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PowerPoint Presentation</vt:lpstr>
      <vt:lpstr>802.21m charter and mission</vt:lpstr>
      <vt:lpstr>Session #57 802.21m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1620</cp:revision>
  <cp:lastPrinted>2012-06-25T07:51:33Z</cp:lastPrinted>
  <dcterms:created xsi:type="dcterms:W3CDTF">1601-01-01T00:00:00Z</dcterms:created>
  <dcterms:modified xsi:type="dcterms:W3CDTF">2013-09-16T04:52:50Z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