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Lst>
  <p:notesMasterIdLst>
    <p:notesMasterId r:id="rId17"/>
  </p:notesMasterIdLst>
  <p:handoutMasterIdLst>
    <p:handoutMasterId r:id="rId18"/>
  </p:handoutMasterIdLst>
  <p:sldIdLst>
    <p:sldId id="961" r:id="rId2"/>
    <p:sldId id="962" r:id="rId3"/>
    <p:sldId id="963" r:id="rId4"/>
    <p:sldId id="964" r:id="rId5"/>
    <p:sldId id="965" r:id="rId6"/>
    <p:sldId id="966" r:id="rId7"/>
    <p:sldId id="967" r:id="rId8"/>
    <p:sldId id="968" r:id="rId9"/>
    <p:sldId id="969" r:id="rId10"/>
    <p:sldId id="970" r:id="rId11"/>
    <p:sldId id="971" r:id="rId12"/>
    <p:sldId id="972" r:id="rId13"/>
    <p:sldId id="1022" r:id="rId14"/>
    <p:sldId id="1023" r:id="rId15"/>
    <p:sldId id="1024" r:id="rId16"/>
  </p:sldIdLst>
  <p:sldSz cx="9144000" cy="6858000" type="screen4x3"/>
  <p:notesSz cx="7315200" cy="9601200"/>
  <p:defaultTextStyle>
    <a:defPPr>
      <a:defRPr lang="en-US"/>
    </a:defPPr>
    <a:lvl1pPr algn="l" rtl="0" eaLnBrk="0" fontAlgn="base" hangingPunct="0">
      <a:spcBef>
        <a:spcPct val="0"/>
      </a:spcBef>
      <a:spcAft>
        <a:spcPct val="0"/>
      </a:spcAft>
      <a:defRPr sz="1600" b="1"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1600" b="1"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1600" b="1"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1600" b="1"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1600" b="1" kern="1200">
        <a:solidFill>
          <a:schemeClr val="tx1"/>
        </a:solidFill>
        <a:latin typeface="Arial" pitchFamily="34" charset="0"/>
        <a:ea typeface="+mn-ea"/>
        <a:cs typeface="+mn-cs"/>
      </a:defRPr>
    </a:lvl5pPr>
    <a:lvl6pPr marL="2286000" algn="l" defTabSz="914400" rtl="0" eaLnBrk="1" latinLnBrk="0" hangingPunct="1">
      <a:defRPr sz="1600" b="1" kern="1200">
        <a:solidFill>
          <a:schemeClr val="tx1"/>
        </a:solidFill>
        <a:latin typeface="Arial" pitchFamily="34" charset="0"/>
        <a:ea typeface="+mn-ea"/>
        <a:cs typeface="+mn-cs"/>
      </a:defRPr>
    </a:lvl6pPr>
    <a:lvl7pPr marL="2743200" algn="l" defTabSz="914400" rtl="0" eaLnBrk="1" latinLnBrk="0" hangingPunct="1">
      <a:defRPr sz="1600" b="1" kern="1200">
        <a:solidFill>
          <a:schemeClr val="tx1"/>
        </a:solidFill>
        <a:latin typeface="Arial" pitchFamily="34" charset="0"/>
        <a:ea typeface="+mn-ea"/>
        <a:cs typeface="+mn-cs"/>
      </a:defRPr>
    </a:lvl7pPr>
    <a:lvl8pPr marL="3200400" algn="l" defTabSz="914400" rtl="0" eaLnBrk="1" latinLnBrk="0" hangingPunct="1">
      <a:defRPr sz="1600" b="1" kern="1200">
        <a:solidFill>
          <a:schemeClr val="tx1"/>
        </a:solidFill>
        <a:latin typeface="Arial" pitchFamily="34" charset="0"/>
        <a:ea typeface="+mn-ea"/>
        <a:cs typeface="+mn-cs"/>
      </a:defRPr>
    </a:lvl8pPr>
    <a:lvl9pPr marL="3657600" algn="l" defTabSz="914400" rtl="0" eaLnBrk="1" latinLnBrk="0" hangingPunct="1">
      <a:defRPr sz="1600" b="1"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0066"/>
    <a:srgbClr val="FF3300"/>
    <a:srgbClr val="CCECFF"/>
    <a:srgbClr val="800080"/>
    <a:srgbClr val="CCFFCC"/>
    <a:srgbClr val="003300"/>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5" autoAdjust="0"/>
    <p:restoredTop sz="84615" autoAdjust="0"/>
  </p:normalViewPr>
  <p:slideViewPr>
    <p:cSldViewPr snapToGrid="0" snapToObjects="1">
      <p:cViewPr varScale="1">
        <p:scale>
          <a:sx n="89" d="100"/>
          <a:sy n="89" d="100"/>
        </p:scale>
        <p:origin x="-918" y="-96"/>
      </p:cViewPr>
      <p:guideLst>
        <p:guide orient="horz" pos="487"/>
        <p:guide pos="291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5" d="100"/>
        <a:sy n="85" d="100"/>
      </p:scale>
      <p:origin x="0" y="2189"/>
    </p:cViewPr>
  </p:sorterViewPr>
  <p:notesViewPr>
    <p:cSldViewPr snapToGrid="0" snapToObjects="1">
      <p:cViewPr>
        <p:scale>
          <a:sx n="100" d="100"/>
          <a:sy n="100" d="100"/>
        </p:scale>
        <p:origin x="-132" y="-60"/>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64515" name="Rectangle 3"/>
          <p:cNvSpPr>
            <a:spLocks noGrp="1" noChangeArrowheads="1"/>
          </p:cNvSpPr>
          <p:nvPr>
            <p:ph type="dt" sz="quarter"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64516" name="Rectangle 4"/>
          <p:cNvSpPr>
            <a:spLocks noGrp="1" noChangeArrowheads="1"/>
          </p:cNvSpPr>
          <p:nvPr>
            <p:ph type="ftr" sz="quarter" idx="2"/>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64517" name="Rectangle 5"/>
          <p:cNvSpPr>
            <a:spLocks noGrp="1" noChangeArrowheads="1"/>
          </p:cNvSpPr>
          <p:nvPr>
            <p:ph type="sldNum" sz="quarter" idx="3"/>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4B82FB83-A0CD-4B98-937C-F51814475572}" type="slidenum">
              <a:rPr lang="zh-TW" altLang="en-US"/>
              <a:pPr/>
              <a:t>‹#›</a:t>
            </a:fld>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4258"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224259" name="Rectangle 3"/>
          <p:cNvSpPr>
            <a:spLocks noGrp="1" noChangeArrowheads="1"/>
          </p:cNvSpPr>
          <p:nvPr>
            <p:ph type="dt"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224260"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224261" name="Rectangle 5"/>
          <p:cNvSpPr>
            <a:spLocks noGrp="1" noChangeArrowheads="1"/>
          </p:cNvSpPr>
          <p:nvPr>
            <p:ph type="body" sz="quarter" idx="3"/>
          </p:nvPr>
        </p:nvSpPr>
        <p:spPr bwMode="auto">
          <a:xfrm>
            <a:off x="974725" y="4560888"/>
            <a:ext cx="5365750" cy="4319587"/>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224262" name="Rectangle 6"/>
          <p:cNvSpPr>
            <a:spLocks noGrp="1" noChangeArrowheads="1"/>
          </p:cNvSpPr>
          <p:nvPr>
            <p:ph type="ftr" sz="quarter" idx="4"/>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224263" name="Rectangle 7"/>
          <p:cNvSpPr>
            <a:spLocks noGrp="1" noChangeArrowheads="1"/>
          </p:cNvSpPr>
          <p:nvPr>
            <p:ph type="sldNum" sz="quarter" idx="5"/>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F1C11F9D-88A1-4C9B-81A5-32B2CA2380F4}" type="slidenum">
              <a:rPr lang="zh-TW" altLang="en-US"/>
              <a:pPr/>
              <a:t>‹#›</a:t>
            </a:fld>
            <a:endParaRPr lang="en-US" altLang="zh-TW"/>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3993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39940" name="Rectangle 6"/>
          <p:cNvSpPr>
            <a:spLocks noGrp="1" noChangeArrowheads="1"/>
          </p:cNvSpPr>
          <p:nvPr>
            <p:ph type="ftr" sz="quarter" idx="4"/>
          </p:nvPr>
        </p:nvSpPr>
        <p:spPr>
          <a:noFill/>
        </p:spPr>
        <p:txBody>
          <a:bodyPr/>
          <a:lstStyle/>
          <a:p>
            <a:pPr lvl="4"/>
            <a:endParaRPr lang="en-US" altLang="ko-KR"/>
          </a:p>
        </p:txBody>
      </p:sp>
      <p:sp>
        <p:nvSpPr>
          <p:cNvPr id="39941" name="Rectangle 7"/>
          <p:cNvSpPr>
            <a:spLocks noGrp="1" noChangeArrowheads="1"/>
          </p:cNvSpPr>
          <p:nvPr>
            <p:ph type="sldNum" sz="quarter" idx="5"/>
          </p:nvPr>
        </p:nvSpPr>
        <p:spPr>
          <a:xfrm>
            <a:off x="3493599" y="9295567"/>
            <a:ext cx="447590" cy="179058"/>
          </a:xfrm>
          <a:noFill/>
        </p:spPr>
        <p:txBody>
          <a:bodyPr/>
          <a:lstStyle/>
          <a:p>
            <a:r>
              <a:rPr lang="en-US" altLang="ko-KR"/>
              <a:t>Page </a:t>
            </a:r>
            <a:fld id="{B7C7FB8E-F1B3-412F-B476-A1F6EC46B7F5}" type="slidenum">
              <a:rPr lang="en-US" altLang="ko-KR"/>
              <a:pPr/>
              <a:t>1</a:t>
            </a:fld>
            <a:endParaRPr lang="en-US" altLang="ko-KR"/>
          </a:p>
        </p:txBody>
      </p:sp>
      <p:sp>
        <p:nvSpPr>
          <p:cNvPr id="39942" name="Slide Image Placeholder 1"/>
          <p:cNvSpPr>
            <a:spLocks noGrp="1" noRot="1" noChangeAspect="1" noTextEdit="1"/>
          </p:cNvSpPr>
          <p:nvPr>
            <p:ph type="sldImg"/>
          </p:nvPr>
        </p:nvSpPr>
        <p:spPr>
          <a:xfrm>
            <a:off x="1255713" y="719138"/>
            <a:ext cx="4803775" cy="3602037"/>
          </a:xfrm>
          <a:ln/>
        </p:spPr>
      </p:sp>
      <p:sp>
        <p:nvSpPr>
          <p:cNvPr id="39943" name="Notes Placeholder 2"/>
          <p:cNvSpPr>
            <a:spLocks noGrp="1"/>
          </p:cNvSpPr>
          <p:nvPr>
            <p:ph type="body" idx="1"/>
          </p:nvPr>
        </p:nvSpPr>
        <p:spPr>
          <a:xfrm>
            <a:off x="731179" y="4561342"/>
            <a:ext cx="5852843" cy="4320540"/>
          </a:xfrm>
          <a:noFill/>
          <a:ln/>
        </p:spPr>
        <p:txBody>
          <a:bodyPr lIns="92647" tIns="46324" rIns="92647" bIns="46324"/>
          <a:lstStyle/>
          <a:p>
            <a:pPr defTabSz="914400"/>
            <a:endParaRPr lang="ja-JP" altLang="ko-KR" smtClean="0"/>
          </a:p>
        </p:txBody>
      </p:sp>
      <p:sp>
        <p:nvSpPr>
          <p:cNvPr id="39944"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0525602E-0B45-44C9-84CD-99419C36A3B5}" type="slidenum">
              <a:rPr lang="ja-JP" altLang="en-US" sz="1200"/>
              <a:pPr algn="r" defTabSz="927100" eaLnBrk="0" hangingPunct="0"/>
              <a:t>1</a:t>
            </a:fld>
            <a:endParaRPr lang="en-US" altLang="ja-JP"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8131"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8132" name="Rectangle 6"/>
          <p:cNvSpPr>
            <a:spLocks noGrp="1" noChangeArrowheads="1"/>
          </p:cNvSpPr>
          <p:nvPr>
            <p:ph type="ftr" sz="quarter" idx="4"/>
          </p:nvPr>
        </p:nvSpPr>
        <p:spPr>
          <a:noFill/>
        </p:spPr>
        <p:txBody>
          <a:bodyPr/>
          <a:lstStyle/>
          <a:p>
            <a:pPr lvl="4"/>
            <a:endParaRPr lang="en-US" altLang="ko-KR"/>
          </a:p>
        </p:txBody>
      </p:sp>
      <p:sp>
        <p:nvSpPr>
          <p:cNvPr id="48133" name="Rectangle 7"/>
          <p:cNvSpPr>
            <a:spLocks noGrp="1" noChangeArrowheads="1"/>
          </p:cNvSpPr>
          <p:nvPr>
            <p:ph type="sldNum" sz="quarter" idx="5"/>
          </p:nvPr>
        </p:nvSpPr>
        <p:spPr>
          <a:xfrm>
            <a:off x="3493599" y="9295567"/>
            <a:ext cx="447590" cy="179058"/>
          </a:xfrm>
          <a:noFill/>
        </p:spPr>
        <p:txBody>
          <a:bodyPr/>
          <a:lstStyle/>
          <a:p>
            <a:r>
              <a:rPr lang="en-US" altLang="ko-KR"/>
              <a:t>Page </a:t>
            </a:r>
            <a:fld id="{D53EDB90-F08A-4A74-B725-DBAF98C9728D}" type="slidenum">
              <a:rPr lang="en-US" altLang="ko-KR"/>
              <a:pPr/>
              <a:t>10</a:t>
            </a:fld>
            <a:endParaRPr lang="en-US" altLang="ko-KR"/>
          </a:p>
        </p:txBody>
      </p:sp>
      <p:sp>
        <p:nvSpPr>
          <p:cNvPr id="48134" name="Rectangle 2"/>
          <p:cNvSpPr>
            <a:spLocks noGrp="1" noRot="1" noChangeAspect="1" noChangeArrowheads="1" noTextEdit="1"/>
          </p:cNvSpPr>
          <p:nvPr>
            <p:ph type="sldImg"/>
          </p:nvPr>
        </p:nvSpPr>
        <p:spPr>
          <a:ln/>
        </p:spPr>
      </p:sp>
      <p:sp>
        <p:nvSpPr>
          <p:cNvPr id="48135"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915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9156" name="Rectangle 6"/>
          <p:cNvSpPr>
            <a:spLocks noGrp="1" noChangeArrowheads="1"/>
          </p:cNvSpPr>
          <p:nvPr>
            <p:ph type="ftr" sz="quarter" idx="4"/>
          </p:nvPr>
        </p:nvSpPr>
        <p:spPr>
          <a:noFill/>
        </p:spPr>
        <p:txBody>
          <a:bodyPr/>
          <a:lstStyle/>
          <a:p>
            <a:pPr lvl="4"/>
            <a:endParaRPr lang="en-US" altLang="ko-KR"/>
          </a:p>
        </p:txBody>
      </p:sp>
      <p:sp>
        <p:nvSpPr>
          <p:cNvPr id="49157" name="Rectangle 7"/>
          <p:cNvSpPr>
            <a:spLocks noGrp="1" noChangeArrowheads="1"/>
          </p:cNvSpPr>
          <p:nvPr>
            <p:ph type="sldNum" sz="quarter" idx="5"/>
          </p:nvPr>
        </p:nvSpPr>
        <p:spPr>
          <a:xfrm>
            <a:off x="3411597" y="9295567"/>
            <a:ext cx="529592" cy="179058"/>
          </a:xfrm>
          <a:noFill/>
        </p:spPr>
        <p:txBody>
          <a:bodyPr/>
          <a:lstStyle/>
          <a:p>
            <a:r>
              <a:rPr lang="en-US" altLang="ko-KR"/>
              <a:t>Page </a:t>
            </a:r>
            <a:fld id="{14137B37-F796-48FF-B061-5FB83A4DD369}" type="slidenum">
              <a:rPr lang="en-US" altLang="ko-KR"/>
              <a:pPr/>
              <a:t>11</a:t>
            </a:fld>
            <a:endParaRPr lang="en-US" altLang="ko-KR"/>
          </a:p>
        </p:txBody>
      </p:sp>
      <p:sp>
        <p:nvSpPr>
          <p:cNvPr id="49158" name="Rectangle 2"/>
          <p:cNvSpPr>
            <a:spLocks noGrp="1" noRot="1" noChangeAspect="1" noChangeArrowheads="1" noTextEdit="1"/>
          </p:cNvSpPr>
          <p:nvPr>
            <p:ph type="sldImg"/>
          </p:nvPr>
        </p:nvSpPr>
        <p:spPr>
          <a:ln/>
        </p:spPr>
      </p:sp>
      <p:sp>
        <p:nvSpPr>
          <p:cNvPr id="4915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5017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50180" name="Rectangle 6"/>
          <p:cNvSpPr>
            <a:spLocks noGrp="1" noChangeArrowheads="1"/>
          </p:cNvSpPr>
          <p:nvPr>
            <p:ph type="ftr" sz="quarter" idx="4"/>
          </p:nvPr>
        </p:nvSpPr>
        <p:spPr>
          <a:noFill/>
        </p:spPr>
        <p:txBody>
          <a:bodyPr/>
          <a:lstStyle/>
          <a:p>
            <a:pPr lvl="4"/>
            <a:endParaRPr lang="en-US" altLang="ko-KR"/>
          </a:p>
        </p:txBody>
      </p:sp>
      <p:sp>
        <p:nvSpPr>
          <p:cNvPr id="50181" name="Rectangle 7"/>
          <p:cNvSpPr>
            <a:spLocks noGrp="1" noChangeArrowheads="1"/>
          </p:cNvSpPr>
          <p:nvPr>
            <p:ph type="sldNum" sz="quarter" idx="5"/>
          </p:nvPr>
        </p:nvSpPr>
        <p:spPr>
          <a:xfrm>
            <a:off x="3416722" y="9295567"/>
            <a:ext cx="524467" cy="179058"/>
          </a:xfrm>
          <a:noFill/>
        </p:spPr>
        <p:txBody>
          <a:bodyPr/>
          <a:lstStyle/>
          <a:p>
            <a:r>
              <a:rPr lang="en-US" altLang="ko-KR"/>
              <a:t>Page </a:t>
            </a:r>
            <a:fld id="{3C2ABF07-0014-47DE-8F5B-F45B33E415BD}" type="slidenum">
              <a:rPr lang="en-US" altLang="ko-KR"/>
              <a:pPr/>
              <a:t>12</a:t>
            </a:fld>
            <a:endParaRPr lang="en-US" altLang="ko-KR"/>
          </a:p>
        </p:txBody>
      </p:sp>
      <p:sp>
        <p:nvSpPr>
          <p:cNvPr id="50182" name="Rectangle 2"/>
          <p:cNvSpPr>
            <a:spLocks noGrp="1" noRot="1" noChangeAspect="1" noChangeArrowheads="1" noTextEdit="1"/>
          </p:cNvSpPr>
          <p:nvPr>
            <p:ph type="sldImg"/>
          </p:nvPr>
        </p:nvSpPr>
        <p:spPr>
          <a:xfrm>
            <a:off x="1258888" y="720725"/>
            <a:ext cx="4799012" cy="3598863"/>
          </a:xfrm>
          <a:ln/>
        </p:spPr>
      </p:sp>
      <p:sp>
        <p:nvSpPr>
          <p:cNvPr id="50183" name="Rectangle 3"/>
          <p:cNvSpPr>
            <a:spLocks noGrp="1" noChangeArrowheads="1"/>
          </p:cNvSpPr>
          <p:nvPr>
            <p:ph type="body" idx="1"/>
          </p:nvPr>
        </p:nvSpPr>
        <p:spPr>
          <a:xfrm>
            <a:off x="977183" y="4561343"/>
            <a:ext cx="5360835" cy="4318996"/>
          </a:xfrm>
          <a:noFill/>
          <a:ln/>
        </p:spPr>
        <p:txBody>
          <a:bodyPr/>
          <a:lstStyle/>
          <a:p>
            <a:endParaRPr lang="en-GB" altLang="ko-KR" smtClean="0">
              <a:ea typeface="Gulim" pitchFamily="34"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0963"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0964" name="Rectangle 6"/>
          <p:cNvSpPr>
            <a:spLocks noGrp="1" noChangeArrowheads="1"/>
          </p:cNvSpPr>
          <p:nvPr>
            <p:ph type="ftr" sz="quarter" idx="4"/>
          </p:nvPr>
        </p:nvSpPr>
        <p:spPr>
          <a:noFill/>
        </p:spPr>
        <p:txBody>
          <a:bodyPr/>
          <a:lstStyle/>
          <a:p>
            <a:pPr lvl="4"/>
            <a:endParaRPr lang="en-US" altLang="ko-KR"/>
          </a:p>
        </p:txBody>
      </p:sp>
      <p:sp>
        <p:nvSpPr>
          <p:cNvPr id="40965" name="Rectangle 7"/>
          <p:cNvSpPr>
            <a:spLocks noGrp="1" noChangeArrowheads="1"/>
          </p:cNvSpPr>
          <p:nvPr>
            <p:ph type="sldNum" sz="quarter" idx="5"/>
          </p:nvPr>
        </p:nvSpPr>
        <p:spPr>
          <a:xfrm>
            <a:off x="3493599" y="9295567"/>
            <a:ext cx="447590" cy="179058"/>
          </a:xfrm>
          <a:noFill/>
        </p:spPr>
        <p:txBody>
          <a:bodyPr/>
          <a:lstStyle/>
          <a:p>
            <a:r>
              <a:rPr lang="en-US" altLang="ko-KR"/>
              <a:t>Page </a:t>
            </a:r>
            <a:fld id="{366287AA-1FF9-4FD9-AC81-610493ED8F24}" type="slidenum">
              <a:rPr lang="en-US" altLang="ko-KR"/>
              <a:pPr/>
              <a:t>2</a:t>
            </a:fld>
            <a:endParaRPr lang="en-US" altLang="ko-KR"/>
          </a:p>
        </p:txBody>
      </p:sp>
      <p:sp>
        <p:nvSpPr>
          <p:cNvPr id="40966" name="Slide Image Placeholder 1"/>
          <p:cNvSpPr>
            <a:spLocks noGrp="1" noRot="1" noChangeAspect="1" noTextEdit="1"/>
          </p:cNvSpPr>
          <p:nvPr>
            <p:ph type="sldImg"/>
          </p:nvPr>
        </p:nvSpPr>
        <p:spPr>
          <a:xfrm>
            <a:off x="1255713" y="719138"/>
            <a:ext cx="4803775" cy="3602037"/>
          </a:xfrm>
          <a:ln/>
        </p:spPr>
      </p:sp>
      <p:sp>
        <p:nvSpPr>
          <p:cNvPr id="40967"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31054525-A6DD-4BA3-AFD2-53933411E048}" type="slidenum">
              <a:rPr lang="ja-JP" altLang="en-US" sz="1200"/>
              <a:pPr algn="r" defTabSz="927100" eaLnBrk="0" hangingPunct="0"/>
              <a:t>2</a:t>
            </a:fld>
            <a:endParaRPr lang="en-US" altLang="ja-JP"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1987"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1988" name="Rectangle 6"/>
          <p:cNvSpPr>
            <a:spLocks noGrp="1" noChangeArrowheads="1"/>
          </p:cNvSpPr>
          <p:nvPr>
            <p:ph type="ftr" sz="quarter" idx="4"/>
          </p:nvPr>
        </p:nvSpPr>
        <p:spPr>
          <a:noFill/>
        </p:spPr>
        <p:txBody>
          <a:bodyPr/>
          <a:lstStyle/>
          <a:p>
            <a:pPr lvl="4"/>
            <a:endParaRPr lang="en-US" altLang="ko-KR"/>
          </a:p>
        </p:txBody>
      </p:sp>
      <p:sp>
        <p:nvSpPr>
          <p:cNvPr id="41989" name="Rectangle 7"/>
          <p:cNvSpPr>
            <a:spLocks noGrp="1" noChangeArrowheads="1"/>
          </p:cNvSpPr>
          <p:nvPr>
            <p:ph type="sldNum" sz="quarter" idx="5"/>
          </p:nvPr>
        </p:nvSpPr>
        <p:spPr>
          <a:xfrm>
            <a:off x="3493599" y="9295567"/>
            <a:ext cx="447590" cy="179058"/>
          </a:xfrm>
          <a:noFill/>
        </p:spPr>
        <p:txBody>
          <a:bodyPr/>
          <a:lstStyle/>
          <a:p>
            <a:r>
              <a:rPr lang="en-US" altLang="ko-KR"/>
              <a:t>Page </a:t>
            </a:r>
            <a:fld id="{4C7739F2-1E8C-4281-A592-E0715D26BB9C}" type="slidenum">
              <a:rPr lang="en-US" altLang="ko-KR"/>
              <a:pPr/>
              <a:t>3</a:t>
            </a:fld>
            <a:endParaRPr lang="en-US" altLang="ko-KR"/>
          </a:p>
        </p:txBody>
      </p:sp>
      <p:sp>
        <p:nvSpPr>
          <p:cNvPr id="41990" name="Rectangle 2"/>
          <p:cNvSpPr txBox="1">
            <a:spLocks noGrp="1" noChangeArrowheads="1"/>
          </p:cNvSpPr>
          <p:nvPr/>
        </p:nvSpPr>
        <p:spPr bwMode="auto">
          <a:xfrm>
            <a:off x="4278590" y="107169"/>
            <a:ext cx="2348142" cy="215444"/>
          </a:xfrm>
          <a:prstGeom prst="rect">
            <a:avLst/>
          </a:prstGeom>
          <a:noFill/>
          <a:ln w="9525">
            <a:noFill/>
            <a:miter lim="800000"/>
            <a:headEnd/>
            <a:tailEnd/>
          </a:ln>
        </p:spPr>
        <p:txBody>
          <a:bodyPr wrap="none" lIns="0" tIns="0" rIns="0" bIns="0" anchor="b">
            <a:spAutoFit/>
          </a:bodyPr>
          <a:lstStyle/>
          <a:p>
            <a:pPr algn="r" defTabSz="933450" eaLnBrk="0" hangingPunct="0"/>
            <a:r>
              <a:rPr lang="en-US" altLang="ko-KR" sz="1400" b="1">
                <a:ea typeface="Gulim" pitchFamily="34" charset="-127"/>
              </a:rPr>
              <a:t>doc.: IEEE 802.11-09/0xxxr0</a:t>
            </a:r>
          </a:p>
        </p:txBody>
      </p:sp>
      <p:sp>
        <p:nvSpPr>
          <p:cNvPr id="41991" name="Rectangle 3"/>
          <p:cNvSpPr txBox="1">
            <a:spLocks noGrp="1" noChangeArrowheads="1"/>
          </p:cNvSpPr>
          <p:nvPr/>
        </p:nvSpPr>
        <p:spPr bwMode="auto">
          <a:xfrm>
            <a:off x="690178" y="107169"/>
            <a:ext cx="1324080" cy="215444"/>
          </a:xfrm>
          <a:prstGeom prst="rect">
            <a:avLst/>
          </a:prstGeom>
          <a:noFill/>
          <a:ln w="9525">
            <a:noFill/>
            <a:miter lim="800000"/>
            <a:headEnd/>
            <a:tailEnd/>
          </a:ln>
        </p:spPr>
        <p:txBody>
          <a:bodyPr wrap="none" lIns="0" tIns="0" rIns="0" bIns="0" anchor="b">
            <a:spAutoFit/>
          </a:bodyPr>
          <a:lstStyle/>
          <a:p>
            <a:pPr defTabSz="933450" eaLnBrk="0" hangingPunct="0"/>
            <a:r>
              <a:rPr lang="en-US" altLang="ko-KR" sz="1400" b="1">
                <a:ea typeface="Gulim" pitchFamily="34" charset="-127"/>
              </a:rPr>
              <a:t>November 2009</a:t>
            </a:r>
          </a:p>
        </p:txBody>
      </p:sp>
      <p:sp>
        <p:nvSpPr>
          <p:cNvPr id="41992" name="Rectangle 2"/>
          <p:cNvSpPr>
            <a:spLocks noGrp="1" noRot="1" noChangeAspect="1" noChangeArrowheads="1" noTextEdit="1"/>
          </p:cNvSpPr>
          <p:nvPr>
            <p:ph type="sldImg"/>
          </p:nvPr>
        </p:nvSpPr>
        <p:spPr>
          <a:ln cap="flat"/>
        </p:spPr>
      </p:sp>
      <p:sp>
        <p:nvSpPr>
          <p:cNvPr id="41993" name="Rectangle 3"/>
          <p:cNvSpPr>
            <a:spLocks noGrp="1" noChangeArrowheads="1"/>
          </p:cNvSpPr>
          <p:nvPr>
            <p:ph type="body" idx="1"/>
          </p:nvPr>
        </p:nvSpPr>
        <p:spPr>
          <a:noFill/>
          <a:ln/>
        </p:spPr>
        <p:txBody>
          <a:bodyPr lIns="95250" rIns="95250"/>
          <a:lstStyle/>
          <a:p>
            <a:endParaRPr lang="ko-KR" altLang="en-US" smtClean="0">
              <a:ea typeface="Gulim"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3011"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3012" name="Rectangle 6"/>
          <p:cNvSpPr>
            <a:spLocks noGrp="1" noChangeArrowheads="1"/>
          </p:cNvSpPr>
          <p:nvPr>
            <p:ph type="ftr" sz="quarter" idx="4"/>
          </p:nvPr>
        </p:nvSpPr>
        <p:spPr>
          <a:noFill/>
        </p:spPr>
        <p:txBody>
          <a:bodyPr/>
          <a:lstStyle/>
          <a:p>
            <a:pPr lvl="4"/>
            <a:endParaRPr lang="en-US" altLang="ko-KR"/>
          </a:p>
        </p:txBody>
      </p:sp>
      <p:sp>
        <p:nvSpPr>
          <p:cNvPr id="43013" name="Rectangle 7"/>
          <p:cNvSpPr>
            <a:spLocks noGrp="1" noChangeArrowheads="1"/>
          </p:cNvSpPr>
          <p:nvPr>
            <p:ph type="sldNum" sz="quarter" idx="5"/>
          </p:nvPr>
        </p:nvSpPr>
        <p:spPr>
          <a:xfrm>
            <a:off x="3493599" y="9295567"/>
            <a:ext cx="447590" cy="179058"/>
          </a:xfrm>
          <a:noFill/>
        </p:spPr>
        <p:txBody>
          <a:bodyPr/>
          <a:lstStyle/>
          <a:p>
            <a:r>
              <a:rPr lang="en-US" altLang="ko-KR"/>
              <a:t>Page </a:t>
            </a:r>
            <a:fld id="{5E921AE1-7327-4AA6-ACAA-CC84E4E47480}" type="slidenum">
              <a:rPr lang="en-US" altLang="ko-KR"/>
              <a:pPr/>
              <a:t>4</a:t>
            </a:fld>
            <a:endParaRPr lang="en-US" altLang="ko-KR"/>
          </a:p>
        </p:txBody>
      </p:sp>
      <p:sp>
        <p:nvSpPr>
          <p:cNvPr id="43014" name="Rectangle 2"/>
          <p:cNvSpPr>
            <a:spLocks noGrp="1" noRot="1" noChangeAspect="1" noChangeArrowheads="1" noTextEdit="1"/>
          </p:cNvSpPr>
          <p:nvPr>
            <p:ph type="sldImg"/>
          </p:nvPr>
        </p:nvSpPr>
        <p:spPr>
          <a:ln/>
        </p:spPr>
      </p:sp>
      <p:sp>
        <p:nvSpPr>
          <p:cNvPr id="43015"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403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4036" name="Rectangle 6"/>
          <p:cNvSpPr>
            <a:spLocks noGrp="1" noChangeArrowheads="1"/>
          </p:cNvSpPr>
          <p:nvPr>
            <p:ph type="ftr" sz="quarter" idx="4"/>
          </p:nvPr>
        </p:nvSpPr>
        <p:spPr>
          <a:noFill/>
        </p:spPr>
        <p:txBody>
          <a:bodyPr/>
          <a:lstStyle/>
          <a:p>
            <a:pPr lvl="4"/>
            <a:endParaRPr lang="en-US" altLang="ko-KR"/>
          </a:p>
        </p:txBody>
      </p:sp>
      <p:sp>
        <p:nvSpPr>
          <p:cNvPr id="44037" name="Rectangle 7"/>
          <p:cNvSpPr>
            <a:spLocks noGrp="1" noChangeArrowheads="1"/>
          </p:cNvSpPr>
          <p:nvPr>
            <p:ph type="sldNum" sz="quarter" idx="5"/>
          </p:nvPr>
        </p:nvSpPr>
        <p:spPr>
          <a:xfrm>
            <a:off x="3493599" y="9295567"/>
            <a:ext cx="447590" cy="179058"/>
          </a:xfrm>
          <a:noFill/>
        </p:spPr>
        <p:txBody>
          <a:bodyPr/>
          <a:lstStyle/>
          <a:p>
            <a:r>
              <a:rPr lang="en-US" altLang="ko-KR"/>
              <a:t>Page </a:t>
            </a:r>
            <a:fld id="{A02E0126-12A9-44D9-913A-3EA4248F8525}" type="slidenum">
              <a:rPr lang="en-US" altLang="ko-KR"/>
              <a:pPr/>
              <a:t>5</a:t>
            </a:fld>
            <a:endParaRPr lang="en-US" altLang="ko-KR"/>
          </a:p>
        </p:txBody>
      </p:sp>
      <p:sp>
        <p:nvSpPr>
          <p:cNvPr id="44038" name="Rectangle 2"/>
          <p:cNvSpPr>
            <a:spLocks noGrp="1" noRot="1" noChangeAspect="1" noChangeArrowheads="1" noTextEdit="1"/>
          </p:cNvSpPr>
          <p:nvPr>
            <p:ph type="sldImg"/>
          </p:nvPr>
        </p:nvSpPr>
        <p:spPr>
          <a:ln/>
        </p:spPr>
      </p:sp>
      <p:sp>
        <p:nvSpPr>
          <p:cNvPr id="4403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403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4036" name="Rectangle 6"/>
          <p:cNvSpPr>
            <a:spLocks noGrp="1" noChangeArrowheads="1"/>
          </p:cNvSpPr>
          <p:nvPr>
            <p:ph type="ftr" sz="quarter" idx="4"/>
          </p:nvPr>
        </p:nvSpPr>
        <p:spPr>
          <a:noFill/>
        </p:spPr>
        <p:txBody>
          <a:bodyPr/>
          <a:lstStyle/>
          <a:p>
            <a:pPr lvl="4"/>
            <a:endParaRPr lang="en-US" altLang="ko-KR"/>
          </a:p>
        </p:txBody>
      </p:sp>
      <p:sp>
        <p:nvSpPr>
          <p:cNvPr id="44037" name="Rectangle 7"/>
          <p:cNvSpPr>
            <a:spLocks noGrp="1" noChangeArrowheads="1"/>
          </p:cNvSpPr>
          <p:nvPr>
            <p:ph type="sldNum" sz="quarter" idx="5"/>
          </p:nvPr>
        </p:nvSpPr>
        <p:spPr>
          <a:xfrm>
            <a:off x="3493599" y="9295567"/>
            <a:ext cx="447590" cy="179058"/>
          </a:xfrm>
          <a:noFill/>
        </p:spPr>
        <p:txBody>
          <a:bodyPr/>
          <a:lstStyle/>
          <a:p>
            <a:r>
              <a:rPr lang="en-US" altLang="ko-KR"/>
              <a:t>Page </a:t>
            </a:r>
            <a:fld id="{A02E0126-12A9-44D9-913A-3EA4248F8525}" type="slidenum">
              <a:rPr lang="en-US" altLang="ko-KR"/>
              <a:pPr/>
              <a:t>6</a:t>
            </a:fld>
            <a:endParaRPr lang="en-US" altLang="ko-KR"/>
          </a:p>
        </p:txBody>
      </p:sp>
      <p:sp>
        <p:nvSpPr>
          <p:cNvPr id="44038" name="Rectangle 2"/>
          <p:cNvSpPr>
            <a:spLocks noGrp="1" noRot="1" noChangeAspect="1" noChangeArrowheads="1" noTextEdit="1"/>
          </p:cNvSpPr>
          <p:nvPr>
            <p:ph type="sldImg"/>
          </p:nvPr>
        </p:nvSpPr>
        <p:spPr>
          <a:ln/>
        </p:spPr>
      </p:sp>
      <p:sp>
        <p:nvSpPr>
          <p:cNvPr id="4403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505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5060" name="Rectangle 6"/>
          <p:cNvSpPr>
            <a:spLocks noGrp="1" noChangeArrowheads="1"/>
          </p:cNvSpPr>
          <p:nvPr>
            <p:ph type="ftr" sz="quarter" idx="4"/>
          </p:nvPr>
        </p:nvSpPr>
        <p:spPr>
          <a:noFill/>
        </p:spPr>
        <p:txBody>
          <a:bodyPr/>
          <a:lstStyle/>
          <a:p>
            <a:pPr lvl="4"/>
            <a:endParaRPr lang="en-US" altLang="ko-KR"/>
          </a:p>
        </p:txBody>
      </p:sp>
      <p:sp>
        <p:nvSpPr>
          <p:cNvPr id="45061" name="Rectangle 7"/>
          <p:cNvSpPr>
            <a:spLocks noGrp="1" noChangeArrowheads="1"/>
          </p:cNvSpPr>
          <p:nvPr>
            <p:ph type="sldNum" sz="quarter" idx="5"/>
          </p:nvPr>
        </p:nvSpPr>
        <p:spPr>
          <a:xfrm>
            <a:off x="3493599" y="9295567"/>
            <a:ext cx="447590" cy="179058"/>
          </a:xfrm>
          <a:noFill/>
        </p:spPr>
        <p:txBody>
          <a:bodyPr/>
          <a:lstStyle/>
          <a:p>
            <a:r>
              <a:rPr lang="en-US" altLang="ko-KR"/>
              <a:t>Page </a:t>
            </a:r>
            <a:fld id="{62D0BB71-6751-4712-B1D8-22E29CB85A37}" type="slidenum">
              <a:rPr lang="en-US" altLang="ko-KR"/>
              <a:pPr/>
              <a:t>7</a:t>
            </a:fld>
            <a:endParaRPr lang="en-US" altLang="ko-KR"/>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6083"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6084" name="Rectangle 6"/>
          <p:cNvSpPr>
            <a:spLocks noGrp="1" noChangeArrowheads="1"/>
          </p:cNvSpPr>
          <p:nvPr>
            <p:ph type="ftr" sz="quarter" idx="4"/>
          </p:nvPr>
        </p:nvSpPr>
        <p:spPr>
          <a:noFill/>
        </p:spPr>
        <p:txBody>
          <a:bodyPr/>
          <a:lstStyle/>
          <a:p>
            <a:pPr lvl="4"/>
            <a:endParaRPr lang="en-US" altLang="ko-KR"/>
          </a:p>
        </p:txBody>
      </p:sp>
      <p:sp>
        <p:nvSpPr>
          <p:cNvPr id="46085" name="Rectangle 7"/>
          <p:cNvSpPr>
            <a:spLocks noGrp="1" noChangeArrowheads="1"/>
          </p:cNvSpPr>
          <p:nvPr>
            <p:ph type="sldNum" sz="quarter" idx="5"/>
          </p:nvPr>
        </p:nvSpPr>
        <p:spPr>
          <a:xfrm>
            <a:off x="3493599" y="9295567"/>
            <a:ext cx="447590" cy="179058"/>
          </a:xfrm>
          <a:noFill/>
        </p:spPr>
        <p:txBody>
          <a:bodyPr/>
          <a:lstStyle/>
          <a:p>
            <a:r>
              <a:rPr lang="en-US" altLang="ko-KR"/>
              <a:t>Page </a:t>
            </a:r>
            <a:fld id="{CF3A2151-66B0-4803-8F01-279319CC27ED}" type="slidenum">
              <a:rPr lang="en-US" altLang="ko-KR"/>
              <a:pPr/>
              <a:t>8</a:t>
            </a:fld>
            <a:endParaRPr lang="en-US" altLang="ko-KR"/>
          </a:p>
        </p:txBody>
      </p:sp>
      <p:sp>
        <p:nvSpPr>
          <p:cNvPr id="46086" name="Rectangle 2"/>
          <p:cNvSpPr>
            <a:spLocks noGrp="1" noChangeArrowheads="1"/>
          </p:cNvSpPr>
          <p:nvPr>
            <p:ph type="body" idx="1"/>
          </p:nvPr>
        </p:nvSpPr>
        <p:spPr>
          <a:xfrm>
            <a:off x="977183" y="4561343"/>
            <a:ext cx="5360835" cy="4318996"/>
          </a:xfrm>
          <a:noFill/>
          <a:ln/>
        </p:spPr>
        <p:txBody>
          <a:bodyPr lIns="91678" tIns="45035" rIns="91678" bIns="45035"/>
          <a:lstStyle/>
          <a:p>
            <a:endParaRPr lang="en-GB" altLang="ko-KR" smtClean="0">
              <a:ea typeface="Gulim" pitchFamily="34" charset="-127"/>
            </a:endParaRPr>
          </a:p>
        </p:txBody>
      </p:sp>
      <p:sp>
        <p:nvSpPr>
          <p:cNvPr id="46087" name="Rectangle 3"/>
          <p:cNvSpPr>
            <a:spLocks noGrp="1" noRot="1" noChangeAspect="1" noChangeArrowheads="1" noTextEdit="1"/>
          </p:cNvSpPr>
          <p:nvPr>
            <p:ph type="sldImg"/>
          </p:nvPr>
        </p:nvSpPr>
        <p:spPr>
          <a:xfrm>
            <a:off x="1258888" y="720725"/>
            <a:ext cx="4799012" cy="3598863"/>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7107"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7108" name="Rectangle 6"/>
          <p:cNvSpPr>
            <a:spLocks noGrp="1" noChangeArrowheads="1"/>
          </p:cNvSpPr>
          <p:nvPr>
            <p:ph type="ftr" sz="quarter" idx="4"/>
          </p:nvPr>
        </p:nvSpPr>
        <p:spPr>
          <a:noFill/>
        </p:spPr>
        <p:txBody>
          <a:bodyPr/>
          <a:lstStyle/>
          <a:p>
            <a:pPr lvl="4"/>
            <a:endParaRPr lang="en-US" altLang="ko-KR"/>
          </a:p>
        </p:txBody>
      </p:sp>
      <p:sp>
        <p:nvSpPr>
          <p:cNvPr id="47109" name="Rectangle 7"/>
          <p:cNvSpPr>
            <a:spLocks noGrp="1" noChangeArrowheads="1"/>
          </p:cNvSpPr>
          <p:nvPr>
            <p:ph type="sldNum" sz="quarter" idx="5"/>
          </p:nvPr>
        </p:nvSpPr>
        <p:spPr>
          <a:xfrm>
            <a:off x="3493599" y="9295567"/>
            <a:ext cx="447590" cy="179058"/>
          </a:xfrm>
          <a:noFill/>
        </p:spPr>
        <p:txBody>
          <a:bodyPr/>
          <a:lstStyle/>
          <a:p>
            <a:r>
              <a:rPr lang="en-US" altLang="ko-KR"/>
              <a:t>Page </a:t>
            </a:r>
            <a:fld id="{AE28D211-134E-4E2C-907C-92D257538FD6}" type="slidenum">
              <a:rPr lang="en-US" altLang="ko-KR"/>
              <a:pPr/>
              <a:t>9</a:t>
            </a:fld>
            <a:endParaRPr lang="en-US" altLang="ko-KR"/>
          </a:p>
        </p:txBody>
      </p:sp>
      <p:sp>
        <p:nvSpPr>
          <p:cNvPr id="47110" name="Rectangle 2"/>
          <p:cNvSpPr>
            <a:spLocks noGrp="1" noRot="1" noChangeAspect="1" noChangeArrowheads="1" noTextEdit="1"/>
          </p:cNvSpPr>
          <p:nvPr>
            <p:ph type="sldImg"/>
          </p:nvPr>
        </p:nvSpPr>
        <p:spPr>
          <a:xfrm>
            <a:off x="1258888" y="720725"/>
            <a:ext cx="4799012" cy="3598863"/>
          </a:xfrm>
          <a:ln/>
        </p:spPr>
      </p:sp>
      <p:sp>
        <p:nvSpPr>
          <p:cNvPr id="47111" name="Rectangle 3"/>
          <p:cNvSpPr>
            <a:spLocks noGrp="1" noChangeArrowheads="1"/>
          </p:cNvSpPr>
          <p:nvPr>
            <p:ph type="body" idx="1"/>
          </p:nvPr>
        </p:nvSpPr>
        <p:spPr>
          <a:xfrm>
            <a:off x="977183" y="4561343"/>
            <a:ext cx="5360835" cy="4318996"/>
          </a:xfrm>
          <a:noFill/>
          <a:ln/>
        </p:spPr>
        <p:txBody>
          <a:bodyPr/>
          <a:lstStyle/>
          <a:p>
            <a:endParaRPr lang="en-GB" altLang="ko-KR" smtClean="0">
              <a:ea typeface="Gulim"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66307"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866308"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
        <p:nvSpPr>
          <p:cNvPr id="866310" name="Rectangle 6"/>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484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4484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4"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1775"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65283" name="Text Box 3"/>
          <p:cNvSpPr txBox="1">
            <a:spLocks noChangeArrowheads="1"/>
          </p:cNvSpPr>
          <p:nvPr/>
        </p:nvSpPr>
        <p:spPr bwMode="auto">
          <a:xfrm>
            <a:off x="1371600" y="2057400"/>
            <a:ext cx="5029200" cy="1600200"/>
          </a:xfrm>
          <a:prstGeom prst="rect">
            <a:avLst/>
          </a:prstGeom>
          <a:noFill/>
          <a:ln w="12700">
            <a:noFill/>
            <a:miter lim="800000"/>
            <a:headEnd type="none" w="sm" len="sm"/>
            <a:tailEnd type="none" w="sm" len="sm"/>
          </a:ln>
          <a:effectLst/>
        </p:spPr>
        <p:txBody>
          <a:bodyPr wrap="none"/>
          <a:lstStyle/>
          <a:p>
            <a:pPr algn="just"/>
            <a:endParaRPr lang="en-GB" sz="2400" b="0"/>
          </a:p>
        </p:txBody>
      </p:sp>
      <p:sp>
        <p:nvSpPr>
          <p:cNvPr id="865284" name="Rectangle 4"/>
          <p:cNvSpPr>
            <a:spLocks noGrp="1" noChangeArrowheads="1"/>
          </p:cNvSpPr>
          <p:nvPr>
            <p:ph type="title"/>
          </p:nvPr>
        </p:nvSpPr>
        <p:spPr bwMode="auto">
          <a:xfrm>
            <a:off x="466928" y="192930"/>
            <a:ext cx="8210144" cy="838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zh-TW" dirty="0" smtClean="0"/>
              <a:t>Click to edit Master style</a:t>
            </a:r>
          </a:p>
        </p:txBody>
      </p:sp>
      <p:sp>
        <p:nvSpPr>
          <p:cNvPr id="865285" name="Rectangle 5"/>
          <p:cNvSpPr>
            <a:spLocks noGrp="1" noChangeArrowheads="1"/>
          </p:cNvSpPr>
          <p:nvPr>
            <p:ph type="body" idx="1"/>
          </p:nvPr>
        </p:nvSpPr>
        <p:spPr bwMode="auto">
          <a:xfrm>
            <a:off x="415173" y="1171791"/>
            <a:ext cx="8302752" cy="518464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TW" dirty="0" smtClean="0"/>
              <a:t>Click to edit Master text styles</a:t>
            </a:r>
          </a:p>
          <a:p>
            <a:pPr lvl="1"/>
            <a:r>
              <a:rPr lang="en-US" altLang="zh-TW" dirty="0" smtClean="0"/>
              <a:t>Second level</a:t>
            </a:r>
          </a:p>
          <a:p>
            <a:pPr lvl="2"/>
            <a:r>
              <a:rPr lang="en-US" altLang="zh-TW" dirty="0" smtClean="0"/>
              <a:t>Third level</a:t>
            </a:r>
          </a:p>
          <a:p>
            <a:pPr lvl="3"/>
            <a:r>
              <a:rPr lang="en-US" altLang="zh-TW" dirty="0" smtClean="0"/>
              <a:t>Fourth level</a:t>
            </a:r>
          </a:p>
          <a:p>
            <a:pPr lvl="4"/>
            <a:r>
              <a:rPr lang="en-US" altLang="zh-TW" dirty="0" smtClean="0"/>
              <a:t>Fifth level</a:t>
            </a:r>
          </a:p>
        </p:txBody>
      </p:sp>
      <p:sp>
        <p:nvSpPr>
          <p:cNvPr id="865287" name="Rectangle 7"/>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865293" name="Text Box 13"/>
          <p:cNvSpPr txBox="1">
            <a:spLocks noChangeArrowheads="1"/>
          </p:cNvSpPr>
          <p:nvPr userDrawn="1"/>
        </p:nvSpPr>
        <p:spPr bwMode="auto">
          <a:xfrm>
            <a:off x="531903" y="6448425"/>
            <a:ext cx="2269658" cy="338554"/>
          </a:xfrm>
          <a:prstGeom prst="rect">
            <a:avLst/>
          </a:prstGeom>
          <a:noFill/>
          <a:ln w="12700">
            <a:noFill/>
            <a:miter lim="800000"/>
            <a:headEnd type="none" w="sm" len="sm"/>
            <a:tailEnd type="none" w="sm" len="sm"/>
          </a:ln>
          <a:effectLst/>
        </p:spPr>
        <p:txBody>
          <a:bodyPr wrap="square">
            <a:spAutoFit/>
          </a:bodyPr>
          <a:lstStyle/>
          <a:p>
            <a:r>
              <a:rPr lang="en-US" altLang="zh-CN" sz="1600" b="0" dirty="0" smtClean="0">
                <a:solidFill>
                  <a:schemeClr val="accent2"/>
                </a:solidFill>
                <a:latin typeface="Times New Roman" pitchFamily="18" charset="0"/>
                <a:ea typeface="PMingLiU" pitchFamily="18" charset="-120"/>
                <a:cs typeface="Times New Roman" pitchFamily="18" charset="0"/>
              </a:rPr>
              <a:t>21-13-0012</a:t>
            </a:r>
            <a:endParaRPr lang="en-US" altLang="zh-TW" sz="1600" b="0" dirty="0">
              <a:solidFill>
                <a:schemeClr val="accent2"/>
              </a:solidFill>
              <a:latin typeface="Times New Roman" pitchFamily="18" charset="0"/>
              <a:ea typeface="PMingLiU" pitchFamily="18" charset="-120"/>
              <a:cs typeface="Times New Roman" pitchFamily="18" charset="0"/>
            </a:endParaRPr>
          </a:p>
        </p:txBody>
      </p:sp>
      <p:sp>
        <p:nvSpPr>
          <p:cNvPr id="865295" name="Rectangle 15"/>
          <p:cNvSpPr>
            <a:spLocks noChangeArrowheads="1"/>
          </p:cNvSpPr>
          <p:nvPr userDrawn="1"/>
        </p:nvSpPr>
        <p:spPr bwMode="auto">
          <a:xfrm>
            <a:off x="7258050" y="6393922"/>
            <a:ext cx="1257300" cy="308419"/>
          </a:xfrm>
          <a:prstGeom prst="rect">
            <a:avLst/>
          </a:prstGeom>
          <a:noFill/>
          <a:ln w="9525">
            <a:noFill/>
            <a:miter lim="800000"/>
            <a:headEnd/>
            <a:tailEnd/>
          </a:ln>
          <a:effectLst/>
        </p:spPr>
        <p:txBody>
          <a:bodyPr wrap="square" lIns="92075" tIns="46038" rIns="92075" bIns="46038">
            <a:spAutoFit/>
          </a:bodyPr>
          <a:lstStyle/>
          <a:p>
            <a:pPr algn="r"/>
            <a:r>
              <a:rPr lang="en-US" altLang="zh-TW" sz="1000" b="0" dirty="0" smtClean="0">
                <a:solidFill>
                  <a:schemeClr val="accent2"/>
                </a:solidFill>
                <a:latin typeface="Helvetica" pitchFamily="34" charset="0"/>
                <a:ea typeface="PMingLiU" pitchFamily="18" charset="-120"/>
              </a:rPr>
              <a:t> </a:t>
            </a:r>
            <a:fld id="{C921DB0A-5367-4374-BB54-9ACFF2AD6DDA}" type="slidenum">
              <a:rPr lang="en-US" altLang="zh-TW" sz="1400" b="0" smtClean="0">
                <a:solidFill>
                  <a:schemeClr val="accent2"/>
                </a:solidFill>
                <a:latin typeface="Helvetica" pitchFamily="34" charset="0"/>
                <a:ea typeface="PMingLiU" pitchFamily="18" charset="-120"/>
              </a:rPr>
              <a:pPr algn="r"/>
              <a:t>‹#›</a:t>
            </a:fld>
            <a:r>
              <a:rPr lang="en-US" altLang="zh-TW" sz="1400" b="0" dirty="0" smtClean="0">
                <a:solidFill>
                  <a:schemeClr val="accent2"/>
                </a:solidFill>
                <a:latin typeface="Helvetica" pitchFamily="34" charset="0"/>
                <a:ea typeface="PMingLiU" pitchFamily="18" charset="-120"/>
              </a:rPr>
              <a:t> </a:t>
            </a:r>
            <a:endParaRPr lang="en-US" altLang="zh-TW" sz="1000" b="0" dirty="0">
              <a:solidFill>
                <a:schemeClr val="accent2"/>
              </a:solidFill>
              <a:latin typeface="Helvetica" pitchFamily="34" charset="0"/>
              <a:ea typeface="PMingLiU" pitchFamily="18" charset="-120"/>
            </a:endParaRPr>
          </a:p>
        </p:txBody>
      </p:sp>
      <p:pic>
        <p:nvPicPr>
          <p:cNvPr id="1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3" r:id="rId1"/>
    <p:sldLayoutId id="2147483664"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xStyles>
    <p:titleStyle>
      <a:lvl1pPr algn="ctr" rtl="0" fontAlgn="base">
        <a:spcBef>
          <a:spcPct val="0"/>
        </a:spcBef>
        <a:spcAft>
          <a:spcPct val="0"/>
        </a:spcAft>
        <a:defRPr sz="3600" b="1" baseline="0">
          <a:solidFill>
            <a:schemeClr val="tx1"/>
          </a:solidFill>
          <a:latin typeface="Times New Roman" pitchFamily="18" charset="0"/>
          <a:ea typeface="+mj-ea"/>
          <a:cs typeface="Times New Roman" pitchFamily="18" charset="0"/>
        </a:defRPr>
      </a:lvl1pPr>
      <a:lvl2pPr algn="ctr" rtl="0" fontAlgn="base">
        <a:spcBef>
          <a:spcPct val="0"/>
        </a:spcBef>
        <a:spcAft>
          <a:spcPct val="0"/>
        </a:spcAft>
        <a:defRPr sz="3200">
          <a:solidFill>
            <a:srgbClr val="660066"/>
          </a:solidFill>
          <a:latin typeface="Arial" pitchFamily="34" charset="0"/>
        </a:defRPr>
      </a:lvl2pPr>
      <a:lvl3pPr algn="ctr" rtl="0" fontAlgn="base">
        <a:spcBef>
          <a:spcPct val="0"/>
        </a:spcBef>
        <a:spcAft>
          <a:spcPct val="0"/>
        </a:spcAft>
        <a:defRPr sz="3200">
          <a:solidFill>
            <a:srgbClr val="660066"/>
          </a:solidFill>
          <a:latin typeface="Arial" pitchFamily="34" charset="0"/>
        </a:defRPr>
      </a:lvl3pPr>
      <a:lvl4pPr algn="ctr" rtl="0" fontAlgn="base">
        <a:spcBef>
          <a:spcPct val="0"/>
        </a:spcBef>
        <a:spcAft>
          <a:spcPct val="0"/>
        </a:spcAft>
        <a:defRPr sz="3200">
          <a:solidFill>
            <a:srgbClr val="660066"/>
          </a:solidFill>
          <a:latin typeface="Arial" pitchFamily="34" charset="0"/>
        </a:defRPr>
      </a:lvl4pPr>
      <a:lvl5pPr algn="ctr" rtl="0" fontAlgn="base">
        <a:spcBef>
          <a:spcPct val="0"/>
        </a:spcBef>
        <a:spcAft>
          <a:spcPct val="0"/>
        </a:spcAft>
        <a:defRPr sz="3200">
          <a:solidFill>
            <a:srgbClr val="660066"/>
          </a:solidFill>
          <a:latin typeface="Arial" pitchFamily="34" charset="0"/>
        </a:defRPr>
      </a:lvl5pPr>
      <a:lvl6pPr marL="457200" algn="ctr" rtl="0" fontAlgn="base">
        <a:spcBef>
          <a:spcPct val="0"/>
        </a:spcBef>
        <a:spcAft>
          <a:spcPct val="0"/>
        </a:spcAft>
        <a:defRPr sz="3200">
          <a:solidFill>
            <a:srgbClr val="660066"/>
          </a:solidFill>
          <a:latin typeface="Arial" pitchFamily="34" charset="0"/>
        </a:defRPr>
      </a:lvl6pPr>
      <a:lvl7pPr marL="914400" algn="ctr" rtl="0" fontAlgn="base">
        <a:spcBef>
          <a:spcPct val="0"/>
        </a:spcBef>
        <a:spcAft>
          <a:spcPct val="0"/>
        </a:spcAft>
        <a:defRPr sz="3200">
          <a:solidFill>
            <a:srgbClr val="660066"/>
          </a:solidFill>
          <a:latin typeface="Arial" pitchFamily="34" charset="0"/>
        </a:defRPr>
      </a:lvl7pPr>
      <a:lvl8pPr marL="1371600" algn="ctr" rtl="0" fontAlgn="base">
        <a:spcBef>
          <a:spcPct val="0"/>
        </a:spcBef>
        <a:spcAft>
          <a:spcPct val="0"/>
        </a:spcAft>
        <a:defRPr sz="3200">
          <a:solidFill>
            <a:srgbClr val="660066"/>
          </a:solidFill>
          <a:latin typeface="Arial" pitchFamily="34" charset="0"/>
        </a:defRPr>
      </a:lvl8pPr>
      <a:lvl9pPr marL="1828800" algn="ctr" rtl="0" fontAlgn="base">
        <a:spcBef>
          <a:spcPct val="0"/>
        </a:spcBef>
        <a:spcAft>
          <a:spcPct val="0"/>
        </a:spcAft>
        <a:defRPr sz="3200">
          <a:solidFill>
            <a:srgbClr val="660066"/>
          </a:solidFill>
          <a:latin typeface="Arial" pitchFamily="34" charset="0"/>
        </a:defRPr>
      </a:lvl9pPr>
    </p:titleStyle>
    <p:bodyStyle>
      <a:lvl1pPr marL="342900" indent="-342900" algn="l" rtl="0" fontAlgn="base">
        <a:spcBef>
          <a:spcPct val="20000"/>
        </a:spcBef>
        <a:spcAft>
          <a:spcPct val="0"/>
        </a:spcAft>
        <a:buClr>
          <a:schemeClr val="accent2"/>
        </a:buClr>
        <a:buFont typeface="Arial" pitchFamily="34" charset="0"/>
        <a:buChar char="•"/>
        <a:defRPr sz="3200">
          <a:solidFill>
            <a:schemeClr val="tx1"/>
          </a:solidFill>
          <a:latin typeface="Times New Roman" pitchFamily="18" charset="0"/>
          <a:ea typeface="+mn-ea"/>
          <a:cs typeface="Times New Roman" pitchFamily="18" charset="0"/>
        </a:defRPr>
      </a:lvl1pPr>
      <a:lvl2pPr marL="742950" indent="-285750" algn="l" rtl="0" fontAlgn="base">
        <a:spcBef>
          <a:spcPct val="20000"/>
        </a:spcBef>
        <a:spcAft>
          <a:spcPct val="0"/>
        </a:spcAft>
        <a:buClr>
          <a:schemeClr val="accent2"/>
        </a:buClr>
        <a:buFont typeface="Arial" pitchFamily="34" charset="0"/>
        <a:buChar char="•"/>
        <a:defRPr sz="2800">
          <a:solidFill>
            <a:schemeClr val="tx1"/>
          </a:solidFill>
          <a:latin typeface="Times New Roman" pitchFamily="18" charset="0"/>
          <a:cs typeface="Times New Roman" pitchFamily="18" charset="0"/>
        </a:defRPr>
      </a:lvl2pPr>
      <a:lvl3pPr marL="1143000" indent="-228600" algn="l" rtl="0" fontAlgn="base">
        <a:spcBef>
          <a:spcPct val="20000"/>
        </a:spcBef>
        <a:spcAft>
          <a:spcPct val="0"/>
        </a:spcAft>
        <a:buClr>
          <a:schemeClr val="accent2"/>
        </a:buClr>
        <a:buFont typeface="Arial" pitchFamily="34" charset="0"/>
        <a:buChar char="•"/>
        <a:defRPr sz="2400">
          <a:solidFill>
            <a:schemeClr val="tx1"/>
          </a:solidFill>
          <a:latin typeface="Times New Roman" pitchFamily="18" charset="0"/>
          <a:cs typeface="Times New Roman" pitchFamily="18" charset="0"/>
        </a:defRPr>
      </a:lvl3pPr>
      <a:lvl4pPr marL="16002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4pPr>
      <a:lvl5pPr marL="20574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5pPr>
      <a:lvl6pPr marL="2514600" indent="-228600" algn="l" rtl="0" fontAlgn="base">
        <a:spcBef>
          <a:spcPct val="20000"/>
        </a:spcBef>
        <a:spcAft>
          <a:spcPct val="0"/>
        </a:spcAft>
        <a:buChar char="•"/>
        <a:defRPr sz="2000">
          <a:solidFill>
            <a:schemeClr val="accent2"/>
          </a:solidFill>
          <a:latin typeface="+mn-lt"/>
        </a:defRPr>
      </a:lvl6pPr>
      <a:lvl7pPr marL="2971800" indent="-228600" algn="l" rtl="0" fontAlgn="base">
        <a:spcBef>
          <a:spcPct val="20000"/>
        </a:spcBef>
        <a:spcAft>
          <a:spcPct val="0"/>
        </a:spcAft>
        <a:buChar char="•"/>
        <a:defRPr sz="2000">
          <a:solidFill>
            <a:schemeClr val="accent2"/>
          </a:solidFill>
          <a:latin typeface="+mn-lt"/>
        </a:defRPr>
      </a:lvl7pPr>
      <a:lvl8pPr marL="3429000" indent="-228600" algn="l" rtl="0" fontAlgn="base">
        <a:spcBef>
          <a:spcPct val="20000"/>
        </a:spcBef>
        <a:spcAft>
          <a:spcPct val="0"/>
        </a:spcAft>
        <a:buChar char="•"/>
        <a:defRPr sz="2000">
          <a:solidFill>
            <a:schemeClr val="accent2"/>
          </a:solidFill>
          <a:latin typeface="+mn-lt"/>
        </a:defRPr>
      </a:lvl8pPr>
      <a:lvl9pPr marL="3886200" indent="-228600" algn="l" rtl="0" fontAlgn="base">
        <a:spcBef>
          <a:spcPct val="20000"/>
        </a:spcBef>
        <a:spcAft>
          <a:spcPct val="0"/>
        </a:spcAft>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sz="2400" dirty="0">
                <a:latin typeface="Times New Roman" pitchFamily="18" charset="0"/>
                <a:cs typeface="Times New Roman" pitchFamily="18" charset="0"/>
              </a:rPr>
              <a:t>IEEE 802.21 MEDIA INDEPENDENT HANDOVER </a:t>
            </a: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DCN: </a:t>
            </a:r>
            <a:r>
              <a:rPr lang="en-US" altLang="ko-KR" sz="2400" dirty="0" smtClean="0">
                <a:latin typeface="Times New Roman" pitchFamily="18" charset="0"/>
                <a:cs typeface="Times New Roman" pitchFamily="18" charset="0"/>
              </a:rPr>
              <a:t>21-13-0181</a:t>
            </a:r>
            <a:endParaRPr lang="en-US" altLang="ko-KR" sz="2400" dirty="0" smtClean="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Title: </a:t>
            </a:r>
            <a:r>
              <a:rPr lang="en-US" altLang="ko-KR" sz="2400" dirty="0" smtClean="0">
                <a:latin typeface="Times New Roman" pitchFamily="18" charset="0"/>
                <a:cs typeface="Times New Roman" pitchFamily="18" charset="0"/>
              </a:rPr>
              <a:t>IEEE 802.21c TG </a:t>
            </a:r>
            <a:r>
              <a:rPr lang="en-US" altLang="zh-CN" sz="2400" dirty="0" smtClean="0">
                <a:latin typeface="Times New Roman" pitchFamily="18" charset="0"/>
                <a:cs typeface="Times New Roman" pitchFamily="18" charset="0"/>
              </a:rPr>
              <a:t>Sept 2013 </a:t>
            </a:r>
            <a:r>
              <a:rPr lang="en-US" altLang="ko-KR" sz="2400" dirty="0" smtClean="0">
                <a:latin typeface="Times New Roman" pitchFamily="18" charset="0"/>
                <a:cs typeface="Times New Roman" pitchFamily="18" charset="0"/>
              </a:rPr>
              <a:t>Report</a:t>
            </a:r>
            <a:endParaRPr lang="en-US" altLang="ja-JP" sz="2400" dirty="0" smtClean="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Date Submitted: </a:t>
            </a:r>
            <a:r>
              <a:rPr lang="en-US" altLang="zh-CN" sz="2400" b="0" dirty="0" smtClean="0">
                <a:latin typeface="Times New Roman" pitchFamily="18" charset="0"/>
                <a:cs typeface="Times New Roman" pitchFamily="18" charset="0"/>
              </a:rPr>
              <a:t>Sept 2013</a:t>
            </a:r>
            <a:endParaRPr lang="en-US" altLang="ja-JP" sz="2400" b="0" dirty="0" smtClean="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Presented at IEEE 802.21 session #58 in Nanjing</a:t>
            </a:r>
            <a:r>
              <a:rPr lang="en-US" altLang="zh-CN" sz="2400" b="0" dirty="0" smtClean="0">
                <a:latin typeface="Times New Roman" pitchFamily="18" charset="0"/>
                <a:cs typeface="Times New Roman" pitchFamily="18" charset="0"/>
              </a:rPr>
              <a:t>, China</a:t>
            </a:r>
            <a:endParaRPr lang="en-US" altLang="ja-JP" sz="2400" b="0" dirty="0" smtClean="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Authors </a:t>
            </a:r>
            <a:r>
              <a:rPr lang="en-US" altLang="ja-JP" sz="2400" b="0" dirty="0">
                <a:latin typeface="Times New Roman" pitchFamily="18" charset="0"/>
                <a:cs typeface="Times New Roman" pitchFamily="18" charset="0"/>
              </a:rPr>
              <a:t>or Source(s):</a:t>
            </a:r>
          </a:p>
          <a:p>
            <a:pPr marL="280988" indent="-280988" defTabSz="762000">
              <a:lnSpc>
                <a:spcPct val="90000"/>
              </a:lnSpc>
              <a:spcBef>
                <a:spcPct val="40000"/>
              </a:spcBef>
              <a:buClr>
                <a:srgbClr val="FAFD00"/>
              </a:buClr>
            </a:pPr>
            <a:r>
              <a:rPr lang="en-US" altLang="ko-KR" sz="2400" b="0" dirty="0">
                <a:latin typeface="Times New Roman" pitchFamily="18" charset="0"/>
                <a:cs typeface="Times New Roman" pitchFamily="18" charset="0"/>
              </a:rPr>
              <a:t> </a:t>
            </a:r>
            <a:r>
              <a:rPr lang="en-US" altLang="ko-KR" sz="2400" dirty="0" smtClean="0">
                <a:latin typeface="Times New Roman" pitchFamily="18" charset="0"/>
                <a:cs typeface="Times New Roman" pitchFamily="18" charset="0"/>
              </a:rPr>
              <a:t>Dapeng Liu</a:t>
            </a:r>
            <a:r>
              <a:rPr lang="en-US" altLang="ja-JP" sz="2400" dirty="0" smtClean="0">
                <a:latin typeface="Times New Roman" pitchFamily="18" charset="0"/>
                <a:cs typeface="Times New Roman" pitchFamily="18" charset="0"/>
              </a:rPr>
              <a:t> </a:t>
            </a:r>
            <a:r>
              <a:rPr lang="en-US" altLang="zh-CN" sz="2400" dirty="0" smtClean="0">
                <a:latin typeface="Times New Roman" pitchFamily="18" charset="0"/>
                <a:cs typeface="Times New Roman" pitchFamily="18" charset="0"/>
              </a:rPr>
              <a:t>(CMCC)</a:t>
            </a:r>
            <a:endParaRPr lang="en-US" altLang="ja-JP" sz="2400" dirty="0">
              <a:latin typeface="Times New Roman" pitchFamily="18" charset="0"/>
              <a:cs typeface="Times New Roman" pitchFamily="18" charset="0"/>
            </a:endParaRPr>
          </a:p>
          <a:p>
            <a:pPr marL="280988" indent="-280988" algn="just" defTabSz="762000">
              <a:lnSpc>
                <a:spcPct val="90000"/>
              </a:lnSpc>
              <a:spcBef>
                <a:spcPct val="40000"/>
              </a:spcBef>
              <a:buClr>
                <a:srgbClr val="FAFD00"/>
              </a:buClr>
            </a:pPr>
            <a:r>
              <a:rPr lang="en-US" altLang="ja-JP" sz="2400" b="0" dirty="0">
                <a:latin typeface="Times New Roman" pitchFamily="18" charset="0"/>
                <a:cs typeface="Times New Roman" pitchFamily="18" charset="0"/>
              </a:rPr>
              <a:t>Abstract: </a:t>
            </a:r>
            <a:r>
              <a:rPr lang="en-US" altLang="ko-KR" sz="2400" b="0" dirty="0">
                <a:latin typeface="Times New Roman" pitchFamily="18" charset="0"/>
                <a:cs typeface="Times New Roman" pitchFamily="18" charset="0"/>
              </a:rPr>
              <a:t>IEEE 802.21c Single Radio Handovers </a:t>
            </a:r>
            <a:r>
              <a:rPr lang="en-US" altLang="ja-JP" sz="2400" b="0" dirty="0">
                <a:latin typeface="Times New Roman" pitchFamily="18" charset="0"/>
                <a:cs typeface="Times New Roman" pitchFamily="18" charset="0"/>
              </a:rPr>
              <a:t>TG </a:t>
            </a:r>
            <a:r>
              <a:rPr lang="en-US" altLang="ko-KR" sz="2400" b="0" dirty="0" smtClean="0">
                <a:latin typeface="Times New Roman" pitchFamily="18" charset="0"/>
                <a:cs typeface="Times New Roman" pitchFamily="18" charset="0"/>
              </a:rPr>
              <a:t>report.</a:t>
            </a:r>
            <a:endParaRPr lang="en-US" altLang="ja-JP" sz="2400"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p:txBody>
          <a:bodyPr/>
          <a:lstStyle/>
          <a:p>
            <a:pPr lvl="1">
              <a:spcBef>
                <a:spcPts val="0"/>
              </a:spcBef>
              <a:buFontTx/>
              <a:buNone/>
            </a:pPr>
            <a:r>
              <a:rPr lang="en-US" altLang="ko-KR" dirty="0" smtClean="0">
                <a:cs typeface="Times New Roman" pitchFamily="18" charset="0"/>
              </a:rPr>
              <a:t>All participants should be familiar with their obligations under the IEEE-SA Policies &amp; Procedures for standards development. 	</a:t>
            </a:r>
            <a:r>
              <a:rPr lang="en-US" altLang="ko-KR" dirty="0" smtClean="0"/>
              <a:t>                    </a:t>
            </a:r>
            <a:r>
              <a:rPr lang="en-US" altLang="ko-KR" dirty="0" smtClean="0">
                <a:cs typeface="Times New Roman" pitchFamily="18" charset="0"/>
              </a:rPr>
              <a:t>Patent Policy is stated in these sources:</a:t>
            </a:r>
          </a:p>
          <a:p>
            <a:pPr lvl="1">
              <a:spcBef>
                <a:spcPts val="0"/>
              </a:spcBef>
              <a:buFontTx/>
              <a:buNone/>
            </a:pPr>
            <a:r>
              <a:rPr lang="en-GB" altLang="ko-KR" dirty="0" smtClean="0">
                <a:cs typeface="Times New Roman" pitchFamily="18" charset="0"/>
              </a:rPr>
              <a:t>		IEEE-SA Standards Boards Bylaws</a:t>
            </a:r>
          </a:p>
          <a:p>
            <a:pPr lvl="1">
              <a:spcBef>
                <a:spcPts val="0"/>
              </a:spcBef>
              <a:buFontTx/>
              <a:buNone/>
            </a:pPr>
            <a:r>
              <a:rPr lang="en-US" altLang="ko-KR" sz="2100" dirty="0" smtClean="0">
                <a:cs typeface="Times New Roman" pitchFamily="18" charset="0"/>
              </a:rPr>
              <a:t>		</a:t>
            </a:r>
            <a:r>
              <a:rPr lang="en-US" altLang="ko-KR" sz="2100" i="1" dirty="0" smtClean="0">
                <a:cs typeface="Times New Roman" pitchFamily="18" charset="0"/>
              </a:rPr>
              <a:t>http://standards.ieee.org/guides/bylaws/sect6-7.html#6</a:t>
            </a:r>
          </a:p>
          <a:p>
            <a:pPr lvl="1">
              <a:spcBef>
                <a:spcPts val="0"/>
              </a:spcBef>
              <a:buFontTx/>
              <a:buNone/>
            </a:pPr>
            <a:r>
              <a:rPr lang="en-GB" altLang="ko-KR" dirty="0" smtClean="0">
                <a:cs typeface="Times New Roman" pitchFamily="18" charset="0"/>
              </a:rPr>
              <a:t>		IEEE-SA Standards Board Operations Manual</a:t>
            </a:r>
          </a:p>
          <a:p>
            <a:pPr lvl="1">
              <a:spcBef>
                <a:spcPts val="0"/>
              </a:spcBef>
              <a:buNone/>
            </a:pPr>
            <a:r>
              <a:rPr lang="en-US" altLang="ko-KR" sz="2100" dirty="0" smtClean="0"/>
              <a:t>		</a:t>
            </a:r>
            <a:r>
              <a:rPr lang="en-US" altLang="ko-KR" sz="2100" i="1" dirty="0" smtClean="0"/>
              <a:t>http://standards.ieee.org/guides/opman/sect6.html#6.3</a:t>
            </a:r>
          </a:p>
          <a:p>
            <a:pPr lvl="1">
              <a:spcBef>
                <a:spcPts val="0"/>
              </a:spcBef>
              <a:buFontTx/>
              <a:buNone/>
            </a:pPr>
            <a:r>
              <a:rPr lang="en-US" altLang="ko-KR" dirty="0" smtClean="0">
                <a:cs typeface="Times New Roman" pitchFamily="18" charset="0"/>
              </a:rPr>
              <a:t>	Material about the patent policy is available at </a:t>
            </a:r>
          </a:p>
          <a:p>
            <a:pPr lvl="1">
              <a:spcBef>
                <a:spcPts val="0"/>
              </a:spcBef>
              <a:buFontTx/>
              <a:buNone/>
            </a:pPr>
            <a:r>
              <a:rPr lang="en-US" altLang="ko-KR" dirty="0" smtClean="0">
                <a:cs typeface="Times New Roman" pitchFamily="18" charset="0"/>
              </a:rPr>
              <a:t>		</a:t>
            </a:r>
            <a:r>
              <a:rPr lang="en-US" altLang="ko-KR" sz="2100" i="1" dirty="0" smtClean="0">
                <a:cs typeface="Times New Roman" pitchFamily="18" charset="0"/>
              </a:rPr>
              <a:t>http://standards.ieee.org/board/pat/pat-material.html</a:t>
            </a:r>
          </a:p>
        </p:txBody>
      </p:sp>
      <p:sp>
        <p:nvSpPr>
          <p:cNvPr id="18435" name="Rectangle 2"/>
          <p:cNvSpPr>
            <a:spLocks noGrp="1" noChangeArrowheads="1"/>
          </p:cNvSpPr>
          <p:nvPr>
            <p:ph type="title"/>
          </p:nvPr>
        </p:nvSpPr>
        <p:spPr/>
        <p:txBody>
          <a:bodyPr/>
          <a:lstStyle/>
          <a:p>
            <a:r>
              <a:rPr lang="en-GB" altLang="ko-KR" u="sng" smtClean="0">
                <a:ea typeface="Gulim" pitchFamily="34" charset="-127"/>
              </a:rPr>
              <a:t>Patent Related Links</a:t>
            </a:r>
            <a:endParaRPr lang="en-US" altLang="ko-KR" u="sng" smtClean="0">
              <a:ea typeface="Gulim" pitchFamily="34" charset="-127"/>
            </a:endParaRPr>
          </a:p>
        </p:txBody>
      </p:sp>
      <p:sp>
        <p:nvSpPr>
          <p:cNvPr id="18438" name="Rectangle 5"/>
          <p:cNvSpPr>
            <a:spLocks noChangeArrowheads="1"/>
          </p:cNvSpPr>
          <p:nvPr/>
        </p:nvSpPr>
        <p:spPr bwMode="auto">
          <a:xfrm>
            <a:off x="1295400" y="5333309"/>
            <a:ext cx="6781800" cy="822325"/>
          </a:xfrm>
          <a:prstGeom prst="rect">
            <a:avLst/>
          </a:prstGeom>
          <a:noFill/>
          <a:ln w="9525">
            <a:noFill/>
            <a:miter lim="800000"/>
            <a:headEnd/>
            <a:tailEnd/>
          </a:ln>
        </p:spPr>
        <p:txBody>
          <a:bodyPr>
            <a:spAutoFit/>
          </a:bodyPr>
          <a:lstStyle/>
          <a:p>
            <a:pPr eaLnBrk="0" hangingPunct="0"/>
            <a:r>
              <a:rPr lang="en-US" altLang="ko-KR" sz="1200" b="1" dirty="0">
                <a:solidFill>
                  <a:srgbClr val="000099"/>
                </a:solidFill>
                <a:latin typeface="Arial" pitchFamily="34" charset="0"/>
                <a:ea typeface="Gulim" pitchFamily="34" charset="-127"/>
              </a:rPr>
              <a:t>If you have questions, contact the IEEE-SA Standards Board Patent Committee Administrator at patcom@ieee.org or visit http://standards.ieee.org/board/pat/index.html</a:t>
            </a:r>
          </a:p>
          <a:p>
            <a:pPr algn="ctr" eaLnBrk="0" hangingPunct="0">
              <a:lnSpc>
                <a:spcPct val="80000"/>
              </a:lnSpc>
              <a:spcBef>
                <a:spcPct val="20000"/>
              </a:spcBef>
              <a:buClr>
                <a:srgbClr val="CC3300"/>
              </a:buClr>
              <a:buSzPct val="50000"/>
              <a:buFont typeface="Monotype Sorts"/>
              <a:buNone/>
            </a:pPr>
            <a:endParaRPr lang="en-US" altLang="ko-KR" sz="1200" b="1" dirty="0">
              <a:solidFill>
                <a:srgbClr val="000099"/>
              </a:solidFill>
              <a:latin typeface="Arial" pitchFamily="34" charset="0"/>
              <a:ea typeface="Gulim" pitchFamily="34" charset="-127"/>
            </a:endParaRPr>
          </a:p>
          <a:p>
            <a:pPr algn="ctr" eaLnBrk="0" hangingPunct="0">
              <a:lnSpc>
                <a:spcPct val="80000"/>
              </a:lnSpc>
              <a:spcBef>
                <a:spcPct val="20000"/>
              </a:spcBef>
              <a:buClr>
                <a:srgbClr val="CC3300"/>
              </a:buClr>
              <a:buSzPct val="50000"/>
              <a:buFont typeface="Monotype Sorts"/>
              <a:buNone/>
            </a:pPr>
            <a:r>
              <a:rPr lang="en-US" altLang="ko-KR" sz="1200" b="1" dirty="0">
                <a:solidFill>
                  <a:srgbClr val="000099"/>
                </a:solidFill>
                <a:latin typeface="Arial" pitchFamily="34" charset="0"/>
                <a:ea typeface="Gulim" pitchFamily="34" charset="-127"/>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p:txBody>
          <a:bodyPr>
            <a:normAutofit lnSpcReduction="10000"/>
          </a:bodyPr>
          <a:lstStyle/>
          <a:p>
            <a:r>
              <a:rPr lang="en-US" altLang="ko-KR"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ko-KR" dirty="0" smtClean="0"/>
              <a:t>Either speak up now or</a:t>
            </a:r>
          </a:p>
          <a:p>
            <a:pPr lvl="1"/>
            <a:r>
              <a:rPr lang="en-US" altLang="ko-KR" dirty="0" smtClean="0"/>
              <a:t>Provide the chair of this group with the identity of the holder(s) of any and all such claims as soon as possible or</a:t>
            </a:r>
          </a:p>
          <a:p>
            <a:pPr lvl="1"/>
            <a:r>
              <a:rPr lang="en-US" altLang="ko-KR" dirty="0" smtClean="0"/>
              <a:t>Cause an LOA to be submitted</a:t>
            </a:r>
          </a:p>
        </p:txBody>
      </p:sp>
      <p:sp>
        <p:nvSpPr>
          <p:cNvPr id="19459" name="Rectangle 2"/>
          <p:cNvSpPr>
            <a:spLocks noGrp="1" noChangeArrowheads="1"/>
          </p:cNvSpPr>
          <p:nvPr>
            <p:ph type="title"/>
          </p:nvPr>
        </p:nvSpPr>
        <p:spPr/>
        <p:txBody>
          <a:bodyPr/>
          <a:lstStyle/>
          <a:p>
            <a:r>
              <a:rPr lang="en-US" altLang="ko-KR" smtClean="0"/>
              <a:t>Call for Potentially Essential Patents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12"/>
          <p:cNvSpPr>
            <a:spLocks noGrp="1"/>
          </p:cNvSpPr>
          <p:nvPr>
            <p:ph idx="1"/>
          </p:nvPr>
        </p:nvSpPr>
        <p:spPr/>
        <p:txBody>
          <a:bodyPr>
            <a:normAutofit fontScale="85000" lnSpcReduction="20000"/>
          </a:bodyPr>
          <a:lstStyle/>
          <a:p>
            <a:pPr>
              <a:defRPr/>
            </a:pPr>
            <a:r>
              <a:rPr lang="en-US" altLang="ko-KR" dirty="0" smtClean="0">
                <a:ea typeface="MS PGothic" pitchFamily="34" charset="-128"/>
              </a:rPr>
              <a:t>All IEEE-SA standards meetings shall be conducted in compliance with all applicable laws, including antitrust and competition laws. </a:t>
            </a:r>
          </a:p>
          <a:p>
            <a:pPr lvl="1">
              <a:defRPr/>
            </a:pPr>
            <a:r>
              <a:rPr lang="en-US" altLang="ko-KR" dirty="0" smtClean="0">
                <a:ea typeface="MS PGothic" pitchFamily="34" charset="-128"/>
              </a:rPr>
              <a:t>Don’t discuss the interpretation, validity, or essentiality of patents/patent claims. </a:t>
            </a:r>
          </a:p>
          <a:p>
            <a:pPr lvl="1">
              <a:defRPr/>
            </a:pPr>
            <a:r>
              <a:rPr lang="en-US" altLang="ko-KR" dirty="0" smtClean="0">
                <a:ea typeface="MS PGothic" pitchFamily="34" charset="-128"/>
              </a:rPr>
              <a:t>Don’t discuss specific license rates, terms, or conditions.</a:t>
            </a:r>
          </a:p>
          <a:p>
            <a:pPr lvl="2">
              <a:defRPr/>
            </a:pPr>
            <a:r>
              <a:rPr lang="en-US" altLang="ko-KR" dirty="0" smtClean="0">
                <a:ea typeface="MS PGothic" pitchFamily="34" charset="-128"/>
              </a:rPr>
              <a:t>Relative costs, including licensing costs of essential patent claims, of different technical approaches may be discussed in standards development meetings. </a:t>
            </a:r>
          </a:p>
          <a:p>
            <a:pPr lvl="3">
              <a:defRPr/>
            </a:pPr>
            <a:r>
              <a:rPr lang="en-GB" altLang="ko-KR" dirty="0" smtClean="0">
                <a:ea typeface="MS PGothic" pitchFamily="34" charset="-128"/>
              </a:rPr>
              <a:t>Technical considerations remain primary focus</a:t>
            </a:r>
            <a:endParaRPr lang="en-US" altLang="ko-KR" dirty="0" smtClean="0">
              <a:ea typeface="MS PGothic" pitchFamily="34" charset="-128"/>
            </a:endParaRPr>
          </a:p>
          <a:p>
            <a:pPr lvl="1">
              <a:defRPr/>
            </a:pPr>
            <a:r>
              <a:rPr lang="en-US" altLang="ko-KR" dirty="0" smtClean="0">
                <a:ea typeface="MS PGothic" pitchFamily="34" charset="-128"/>
              </a:rPr>
              <a:t>Don’t discuss or engage in the fixing of product prices, allocation of customers, or division of sales markets.</a:t>
            </a:r>
          </a:p>
          <a:p>
            <a:pPr lvl="1">
              <a:defRPr/>
            </a:pPr>
            <a:r>
              <a:rPr lang="en-US" altLang="ko-KR" dirty="0" smtClean="0">
                <a:ea typeface="MS PGothic" pitchFamily="34" charset="-128"/>
              </a:rPr>
              <a:t>Don’t discuss the status or substance of ongoing or threatened litigation.</a:t>
            </a:r>
          </a:p>
          <a:p>
            <a:pPr lvl="1">
              <a:defRPr/>
            </a:pPr>
            <a:r>
              <a:rPr lang="en-US" altLang="ko-KR" dirty="0" smtClean="0">
                <a:ea typeface="MS PGothic" pitchFamily="34" charset="-128"/>
              </a:rPr>
              <a:t>Don’t be silent if inappropriate topics are discussed … do formally object.</a:t>
            </a:r>
          </a:p>
          <a:p>
            <a:pPr>
              <a:defRPr/>
            </a:pPr>
            <a:endParaRPr lang="en-US" dirty="0">
              <a:ea typeface="MS PGothic" pitchFamily="34" charset="-128"/>
            </a:endParaRPr>
          </a:p>
        </p:txBody>
      </p:sp>
      <p:sp>
        <p:nvSpPr>
          <p:cNvPr id="20483" name="Rectangle 2"/>
          <p:cNvSpPr>
            <a:spLocks noGrp="1" noChangeArrowheads="1"/>
          </p:cNvSpPr>
          <p:nvPr>
            <p:ph type="title"/>
          </p:nvPr>
        </p:nvSpPr>
        <p:spPr/>
        <p:txBody>
          <a:bodyPr/>
          <a:lstStyle/>
          <a:p>
            <a:r>
              <a:rPr lang="en-US" altLang="ko-KR" smtClean="0"/>
              <a:t>Other Guidelines for IEEE WG Meetings</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smtClean="0"/>
              <a:t>Progress so far (19)</a:t>
            </a:r>
            <a:endParaRPr lang="en-US" dirty="0"/>
          </a:p>
        </p:txBody>
      </p:sp>
      <p:sp>
        <p:nvSpPr>
          <p:cNvPr id="2" name="Content Placeholder 1"/>
          <p:cNvSpPr>
            <a:spLocks noGrp="1"/>
          </p:cNvSpPr>
          <p:nvPr>
            <p:ph idx="1"/>
          </p:nvPr>
        </p:nvSpPr>
        <p:spPr/>
        <p:txBody>
          <a:bodyPr>
            <a:normAutofit lnSpcReduction="10000"/>
          </a:bodyPr>
          <a:lstStyle/>
          <a:p>
            <a:r>
              <a:rPr lang="en-US" altLang="zh-CN" dirty="0" smtClean="0"/>
              <a:t>August 2013</a:t>
            </a:r>
          </a:p>
          <a:p>
            <a:r>
              <a:rPr lang="en-US" altLang="ko-KR" dirty="0" smtClean="0"/>
              <a:t>WG ballot </a:t>
            </a:r>
            <a:r>
              <a:rPr lang="en-US" altLang="ko-KR" dirty="0" err="1" smtClean="0"/>
              <a:t>recir</a:t>
            </a:r>
            <a:r>
              <a:rPr lang="en-US" altLang="ko-KR" dirty="0" smtClean="0"/>
              <a:t> on</a:t>
            </a:r>
            <a:r>
              <a:rPr lang="en-US" altLang="zh-CN" dirty="0" smtClean="0"/>
              <a:t>: IEEE P802.21c/D05 from July 26 to August 10, 2013</a:t>
            </a:r>
          </a:p>
          <a:p>
            <a:pPr lvl="1"/>
            <a:r>
              <a:rPr lang="en-US" altLang="zh-CN" dirty="0" smtClean="0"/>
              <a:t>18 approve, 0 disapprove, 4 abstain. Result: approved.</a:t>
            </a:r>
          </a:p>
          <a:p>
            <a:pPr lvl="1"/>
            <a:r>
              <a:rPr lang="en-US" altLang="ko-KR" dirty="0" smtClean="0"/>
              <a:t>29 comments: 26 editorial, 3 technical</a:t>
            </a:r>
          </a:p>
          <a:p>
            <a:pPr marL="342900" lvl="1" indent="-342900"/>
            <a:r>
              <a:rPr lang="en-US" altLang="ko-KR" dirty="0" smtClean="0"/>
              <a:t>All comments are resolved.</a:t>
            </a:r>
          </a:p>
          <a:p>
            <a:r>
              <a:rPr lang="en-US" altLang="ko-KR" dirty="0" smtClean="0"/>
              <a:t>WG ballot </a:t>
            </a:r>
            <a:r>
              <a:rPr lang="en-US" altLang="ko-KR" dirty="0" err="1" smtClean="0"/>
              <a:t>recir</a:t>
            </a:r>
            <a:r>
              <a:rPr lang="en-US" altLang="ko-KR" dirty="0" smtClean="0"/>
              <a:t> on</a:t>
            </a:r>
            <a:r>
              <a:rPr lang="en-US" altLang="zh-CN" dirty="0" smtClean="0"/>
              <a:t>: IEEE P802.21c/D06 from August 16 to August 31, 2013</a:t>
            </a:r>
          </a:p>
          <a:p>
            <a:pPr lvl="1"/>
            <a:r>
              <a:rPr lang="en-US" altLang="zh-CN" dirty="0" smtClean="0"/>
              <a:t>18 approve, 0 disapprove, 4 abstain. Result: approved.</a:t>
            </a:r>
          </a:p>
          <a:p>
            <a:endParaRPr lang="en-US" altLang="zh-CN" dirty="0" smtClean="0"/>
          </a:p>
          <a:p>
            <a:endParaRPr lang="en-US" altLang="zh-CN" dirty="0" smtClean="0"/>
          </a:p>
          <a:p>
            <a:pPr lvl="1"/>
            <a:endParaRPr lang="en-US" altLang="ko-KR"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altLang="ko-KR" dirty="0" smtClean="0"/>
              <a:t>Sept 2013</a:t>
            </a:r>
          </a:p>
          <a:p>
            <a:r>
              <a:rPr lang="en-US" altLang="zh-CN" dirty="0" smtClean="0"/>
              <a:t>Sessions: </a:t>
            </a:r>
            <a:r>
              <a:rPr lang="en-US" altLang="zh-CN" b="1" dirty="0" smtClean="0"/>
              <a:t>Wed AM1</a:t>
            </a:r>
          </a:p>
          <a:p>
            <a:r>
              <a:rPr lang="en-US" altLang="zh-CN" dirty="0" smtClean="0"/>
              <a:t>Approval of Minutes of July 2013 802.21c TG Meeting (DCN#21-13-0144-00-srho)</a:t>
            </a:r>
          </a:p>
          <a:p>
            <a:r>
              <a:rPr lang="en-US" altLang="zh-CN" dirty="0" smtClean="0"/>
              <a:t>Approval of </a:t>
            </a:r>
            <a:r>
              <a:rPr lang="en-US" altLang="zh-CN" dirty="0" err="1" smtClean="0"/>
              <a:t>TGc</a:t>
            </a:r>
            <a:r>
              <a:rPr lang="en-US" altLang="zh-CN" dirty="0" smtClean="0"/>
              <a:t> August 13 Teleconference Minutes (DCN#21-13-0151-00-srho)</a:t>
            </a:r>
          </a:p>
          <a:p>
            <a:r>
              <a:rPr lang="en-US" altLang="zh-CN" dirty="0" smtClean="0"/>
              <a:t>Plan for Sponsor Ballot and subsequent comments resolution </a:t>
            </a:r>
          </a:p>
          <a:p>
            <a:endParaRPr lang="en-US" altLang="zh-CN" dirty="0" smtClean="0"/>
          </a:p>
          <a:p>
            <a:pPr lvl="1"/>
            <a:endParaRPr lang="en-US" altLang="ko-KR" dirty="0" smtClean="0"/>
          </a:p>
        </p:txBody>
      </p:sp>
      <p:sp>
        <p:nvSpPr>
          <p:cNvPr id="3" name="Title 2"/>
          <p:cNvSpPr>
            <a:spLocks noGrp="1"/>
          </p:cNvSpPr>
          <p:nvPr>
            <p:ph type="title"/>
          </p:nvPr>
        </p:nvSpPr>
        <p:spPr/>
        <p:txBody>
          <a:bodyPr/>
          <a:lstStyle/>
          <a:p>
            <a:r>
              <a:rPr lang="en-US" altLang="zh-CN" dirty="0" smtClean="0"/>
              <a:t>Agenda for this week</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Report for this week</a:t>
            </a:r>
            <a:endParaRPr lang="zh-CN" altLang="en-US" dirty="0"/>
          </a:p>
        </p:txBody>
      </p:sp>
      <p:sp>
        <p:nvSpPr>
          <p:cNvPr id="3" name="内容占位符 2"/>
          <p:cNvSpPr>
            <a:spLocks noGrp="1"/>
          </p:cNvSpPr>
          <p:nvPr>
            <p:ph idx="1"/>
          </p:nvPr>
        </p:nvSpPr>
        <p:spPr/>
        <p:txBody>
          <a:bodyPr/>
          <a:lstStyle/>
          <a:p>
            <a:r>
              <a:rPr lang="en-US" altLang="zh-CN" dirty="0" smtClean="0"/>
              <a:t>The following meeting minutes were approved</a:t>
            </a:r>
          </a:p>
          <a:p>
            <a:pPr lvl="1"/>
            <a:r>
              <a:rPr lang="en-US" altLang="zh-CN" dirty="0" smtClean="0"/>
              <a:t>Minutes </a:t>
            </a:r>
            <a:r>
              <a:rPr lang="en-US" altLang="zh-CN" dirty="0" smtClean="0"/>
              <a:t>of July 2013 802.21c TG Meeting (DCN#21-13-0144-00-srho)</a:t>
            </a:r>
          </a:p>
          <a:p>
            <a:pPr lvl="1"/>
            <a:r>
              <a:rPr lang="en-US" altLang="zh-CN" dirty="0" err="1" smtClean="0"/>
              <a:t>TGc</a:t>
            </a:r>
            <a:r>
              <a:rPr lang="en-US" altLang="zh-CN" dirty="0" smtClean="0"/>
              <a:t> </a:t>
            </a:r>
            <a:r>
              <a:rPr lang="en-US" altLang="zh-CN" dirty="0" smtClean="0"/>
              <a:t>August 13 Teleconference Minutes (DCN#21-13-0151-00-srho)</a:t>
            </a:r>
          </a:p>
          <a:p>
            <a:r>
              <a:rPr lang="en-US" altLang="zh-CN" dirty="0" smtClean="0"/>
              <a:t>The plan for sponsor ballot</a:t>
            </a:r>
          </a:p>
          <a:p>
            <a:pPr lvl="1"/>
            <a:r>
              <a:rPr lang="en-US" altLang="zh-CN" dirty="0" smtClean="0"/>
              <a:t>Every one received the ballot invitation should vote and provide comment if necessary.</a:t>
            </a:r>
          </a:p>
          <a:p>
            <a:pPr lvl="1"/>
            <a:r>
              <a:rPr lang="en-US" altLang="zh-CN" dirty="0" smtClean="0"/>
              <a:t>In Nov. meeting, begin the comments resolution.</a:t>
            </a:r>
          </a:p>
          <a:p>
            <a:r>
              <a:rPr lang="en-US" altLang="zh-CN" dirty="0" smtClean="0"/>
              <a:t>This is no </a:t>
            </a:r>
            <a:r>
              <a:rPr lang="en-US" altLang="zh-CN" dirty="0" smtClean="0"/>
              <a:t>teleconference</a:t>
            </a:r>
            <a:r>
              <a:rPr lang="en-US" altLang="zh-CN" b="1" dirty="0" smtClean="0"/>
              <a:t> </a:t>
            </a:r>
            <a:r>
              <a:rPr lang="en-US" altLang="zh-CN" dirty="0" smtClean="0"/>
              <a:t>before </a:t>
            </a:r>
            <a:r>
              <a:rPr lang="en-US" altLang="zh-CN" dirty="0" smtClean="0"/>
              <a:t>Nov. meeting</a:t>
            </a:r>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dirty="0">
                <a:latin typeface="Times New Roman" pitchFamily="18" charset="0"/>
                <a:cs typeface="Times New Roman" pitchFamily="18" charset="0"/>
              </a:rPr>
              <a:t>IEEE 802.21 presentation release statements</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b="0" dirty="0" smtClean="0">
                <a:latin typeface="Times New Roman" pitchFamily="18" charset="0"/>
                <a:cs typeface="Times New Roman" pitchFamily="18" charset="0"/>
              </a:rPr>
              <a:t>The contributor is familiar with IEEE patent policy, as stated in </a:t>
            </a:r>
            <a:r>
              <a:rPr lang="en-US" altLang="ja-JP" b="0" u="sng" dirty="0" smtClean="0">
                <a:solidFill>
                  <a:srgbClr val="FF0000"/>
                </a:solidFill>
                <a:latin typeface="Times New Roman" pitchFamily="18" charset="0"/>
                <a:cs typeface="Times New Roman" pitchFamily="18" charset="0"/>
              </a:rPr>
              <a:t>Section 6 of the IEEE-SA Standards Board bylaws</a:t>
            </a:r>
            <a:r>
              <a:rPr lang="en-US" altLang="ja-JP" b="0" dirty="0" smtClean="0">
                <a:latin typeface="Times New Roman" pitchFamily="18" charset="0"/>
                <a:cs typeface="Times New Roman" pitchFamily="18" charset="0"/>
              </a:rPr>
              <a:t> &lt;</a:t>
            </a:r>
            <a:r>
              <a:rPr lang="en-US" altLang="ja-JP" b="0" u="sng" dirty="0" smtClean="0">
                <a:solidFill>
                  <a:srgbClr val="FF0000"/>
                </a:solidFill>
                <a:latin typeface="Times New Roman" pitchFamily="18" charset="0"/>
                <a:cs typeface="Times New Roman" pitchFamily="18" charset="0"/>
              </a:rPr>
              <a:t>http://standards.ieee.org/guides/bylaws/sect6-7.html#6</a:t>
            </a:r>
            <a:r>
              <a:rPr lang="en-US" altLang="ja-JP" b="0" dirty="0" smtClean="0">
                <a:latin typeface="Times New Roman" pitchFamily="18" charset="0"/>
                <a:cs typeface="Times New Roman" pitchFamily="18" charset="0"/>
              </a:rPr>
              <a:t>&gt; and in </a:t>
            </a:r>
            <a:r>
              <a:rPr lang="en-US" altLang="ja-JP" b="0" i="1" dirty="0" smtClean="0">
                <a:latin typeface="Times New Roman" pitchFamily="18" charset="0"/>
                <a:cs typeface="Times New Roman" pitchFamily="18" charset="0"/>
              </a:rPr>
              <a:t>Understanding Patent Issues During IEEE Standards Development</a:t>
            </a:r>
            <a:r>
              <a:rPr lang="en-US" altLang="ja-JP" b="0" dirty="0" smtClean="0">
                <a:latin typeface="Times New Roman" pitchFamily="18" charset="0"/>
                <a:cs typeface="Times New Roman" pitchFamily="18" charset="0"/>
              </a:rPr>
              <a:t> </a:t>
            </a:r>
            <a:r>
              <a:rPr lang="en-US" altLang="ja-JP" b="0" u="sng" dirty="0" smtClean="0">
                <a:solidFill>
                  <a:srgbClr val="FF0000"/>
                </a:solidFill>
                <a:latin typeface="Times New Roman" pitchFamily="18" charset="0"/>
                <a:cs typeface="Times New Roman" pitchFamily="18" charset="0"/>
              </a:rPr>
              <a:t>http://standards.ieee.org/board/pat/faq.pdf</a:t>
            </a:r>
            <a:r>
              <a:rPr lang="en-US" altLang="ja-JP" b="0" dirty="0" smtClean="0">
                <a:latin typeface="Times New Roman" pitchFamily="18" charset="0"/>
                <a:cs typeface="Times New Roman" pitchFamily="18" charset="0"/>
              </a:rPr>
              <a:t>&gt; </a:t>
            </a:r>
          </a:p>
          <a:p>
            <a:pPr marL="280988" indent="-280988" defTabSz="762000">
              <a:lnSpc>
                <a:spcPct val="80000"/>
              </a:lnSpc>
              <a:spcBef>
                <a:spcPct val="40000"/>
              </a:spcBef>
              <a:buClr>
                <a:srgbClr val="FAFD00"/>
              </a:buClr>
              <a:buSzPct val="200000"/>
            </a:pPr>
            <a:endParaRPr lang="en-US" altLang="ja-JP"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ctrTitle"/>
          </p:nvPr>
        </p:nvSpPr>
        <p:spPr/>
        <p:txBody>
          <a:bodyPr lIns="92075" tIns="46038" rIns="92075" bIns="46038"/>
          <a:lstStyle/>
          <a:p>
            <a:r>
              <a:rPr lang="en-US" altLang="ko-KR" sz="4000" dirty="0" smtClean="0">
                <a:ea typeface="Gulim" pitchFamily="34" charset="-127"/>
              </a:rPr>
              <a:t>IEEE 802.21c:</a:t>
            </a:r>
            <a:br>
              <a:rPr lang="en-US" altLang="ko-KR" sz="4000" dirty="0" smtClean="0">
                <a:ea typeface="Gulim" pitchFamily="34" charset="-127"/>
              </a:rPr>
            </a:br>
            <a:r>
              <a:rPr lang="en-US" altLang="ko-KR" sz="4000" dirty="0" smtClean="0">
                <a:ea typeface="Gulim" pitchFamily="34" charset="-127"/>
              </a:rPr>
              <a:t>Single Radio Handovers</a:t>
            </a:r>
            <a:br>
              <a:rPr lang="en-US" altLang="ko-KR" sz="4000" dirty="0" smtClean="0">
                <a:ea typeface="Gulim" pitchFamily="34" charset="-127"/>
              </a:rPr>
            </a:br>
            <a:r>
              <a:rPr lang="en-US" altLang="ko-KR" sz="4000" dirty="0" smtClean="0">
                <a:ea typeface="Gulim" pitchFamily="34" charset="-127"/>
              </a:rPr>
              <a:t>Task Group</a:t>
            </a:r>
            <a:br>
              <a:rPr lang="en-US" altLang="ko-KR" sz="4000" dirty="0" smtClean="0">
                <a:ea typeface="Gulim" pitchFamily="34" charset="-127"/>
              </a:rPr>
            </a:br>
            <a:endParaRPr lang="en-US" altLang="ko-KR" sz="4000" dirty="0" smtClean="0">
              <a:ea typeface="Gulim" pitchFamily="34" charset="-127"/>
            </a:endParaRPr>
          </a:p>
        </p:txBody>
      </p:sp>
      <p:sp>
        <p:nvSpPr>
          <p:cNvPr id="12290" name="Rectangle 3"/>
          <p:cNvSpPr>
            <a:spLocks noGrp="1" noChangeArrowheads="1"/>
          </p:cNvSpPr>
          <p:nvPr>
            <p:ph type="subTitle" idx="1"/>
          </p:nvPr>
        </p:nvSpPr>
        <p:spPr/>
        <p:txBody>
          <a:bodyPr lIns="92075" tIns="46038" rIns="92075" bIns="46038"/>
          <a:lstStyle/>
          <a:p>
            <a:pPr marL="342900" indent="-342900" algn="ctr" defTabSz="914400">
              <a:buFontTx/>
              <a:buNone/>
            </a:pPr>
            <a:r>
              <a:rPr lang="en-US" altLang="ko-KR" dirty="0" smtClean="0">
                <a:ea typeface="Gulim" pitchFamily="34" charset="-127"/>
              </a:rPr>
              <a:t>Chair: H Anthony Chan (</a:t>
            </a:r>
            <a:r>
              <a:rPr lang="en-US" altLang="zh-CN" dirty="0" smtClean="0">
                <a:ea typeface="Gulim" pitchFamily="34" charset="-127"/>
              </a:rPr>
              <a:t>Huawei</a:t>
            </a:r>
            <a:r>
              <a:rPr lang="en-US" altLang="ko-KR" dirty="0" smtClean="0">
                <a:ea typeface="Gulim" pitchFamily="34" charset="-127"/>
              </a:rPr>
              <a:t>)</a:t>
            </a:r>
          </a:p>
          <a:p>
            <a:pPr marL="342900" indent="-342900" algn="ctr" defTabSz="914400">
              <a:buFontTx/>
              <a:buNone/>
            </a:pPr>
            <a:r>
              <a:rPr lang="en-US" altLang="ko-KR" sz="1800" dirty="0" smtClean="0">
                <a:ea typeface="Gulim" pitchFamily="34" charset="-127"/>
              </a:rPr>
              <a:t>h</a:t>
            </a:r>
            <a:r>
              <a:rPr lang="en-US" altLang="zh-CN" sz="1800" dirty="0" smtClean="0">
                <a:ea typeface="Gulim" pitchFamily="34" charset="-127"/>
              </a:rPr>
              <a:t>.a.chan@ieee.org</a:t>
            </a:r>
            <a:endParaRPr lang="en-US" altLang="ko-KR" sz="1800" dirty="0" smtClean="0">
              <a:ea typeface="Gulim" pitchFamily="34" charset="-127"/>
            </a:endParaRPr>
          </a:p>
          <a:p>
            <a:pPr marL="342900" indent="-342900" algn="ctr" defTabSz="914400">
              <a:buFontTx/>
              <a:buNone/>
            </a:pPr>
            <a:endParaRPr lang="en-US" altLang="ko-KR" sz="1800" dirty="0" smtClean="0">
              <a:ea typeface="Gulim" pitchFamily="34" charset="-127"/>
            </a:endParaRPr>
          </a:p>
          <a:p>
            <a:pPr marL="342900" indent="-342900" algn="ctr" defTabSz="914400">
              <a:buFontTx/>
              <a:buNone/>
            </a:pPr>
            <a:r>
              <a:rPr lang="en-US" altLang="ko-KR" sz="2400" dirty="0" smtClean="0">
                <a:solidFill>
                  <a:srgbClr val="000000"/>
                </a:solidFill>
                <a:ea typeface="Gulim" pitchFamily="34" charset="-127"/>
              </a:rPr>
              <a:t>Vice Chair: Dapeng Liu (China Mobile)</a:t>
            </a:r>
          </a:p>
          <a:p>
            <a:pPr marL="342900" indent="-342900" algn="ctr" defTabSz="914400">
              <a:buFontTx/>
              <a:buNone/>
            </a:pPr>
            <a:r>
              <a:rPr lang="en-US" altLang="ko-KR" sz="2400" dirty="0" smtClean="0">
                <a:solidFill>
                  <a:srgbClr val="000000"/>
                </a:solidFill>
                <a:ea typeface="Gulim" pitchFamily="34" charset="-127"/>
              </a:rPr>
              <a:t>Technical Editor: Charles Perkins (Futurewei)</a:t>
            </a:r>
          </a:p>
          <a:p>
            <a:pPr marL="342900" indent="-342900" algn="ctr" defTabSz="914400">
              <a:buFontTx/>
              <a:buNone/>
            </a:pPr>
            <a:r>
              <a:rPr lang="en-US" altLang="ko-KR" sz="2400" dirty="0" smtClean="0">
                <a:ea typeface="Gulim" pitchFamily="34" charset="-127"/>
              </a:rPr>
              <a:t>Secretary: </a:t>
            </a:r>
            <a:r>
              <a:rPr lang="en-US" altLang="ko-KR" sz="2400" dirty="0" err="1" smtClean="0">
                <a:ea typeface="Gulim" pitchFamily="34" charset="-127"/>
              </a:rPr>
              <a:t>Hyunho</a:t>
            </a:r>
            <a:r>
              <a:rPr lang="en-US" altLang="ko-KR" sz="2400" dirty="0" smtClean="0">
                <a:ea typeface="Gulim" pitchFamily="34" charset="-127"/>
              </a:rPr>
              <a:t> Park (ETRI)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ko-KR" smtClean="0"/>
              <a:t>Meeting Protocol</a:t>
            </a:r>
          </a:p>
        </p:txBody>
      </p:sp>
      <p:sp>
        <p:nvSpPr>
          <p:cNvPr id="9220" name="Rectangle 3"/>
          <p:cNvSpPr>
            <a:spLocks noGrp="1" noChangeArrowheads="1"/>
          </p:cNvSpPr>
          <p:nvPr>
            <p:ph idx="1"/>
          </p:nvPr>
        </p:nvSpPr>
        <p:spPr/>
        <p:txBody>
          <a:bodyPr>
            <a:normAutofit fontScale="85000" lnSpcReduction="20000"/>
          </a:bodyPr>
          <a:lstStyle/>
          <a:p>
            <a:r>
              <a:rPr lang="en-US" altLang="ko-KR" dirty="0" smtClean="0"/>
              <a:t>Please announce your name and affiliation when you’re given a right to speak</a:t>
            </a:r>
          </a:p>
          <a:p>
            <a:r>
              <a:rPr lang="en-US" altLang="ko-KR" dirty="0" smtClean="0"/>
              <a:t>A right to speak will be given by the chair when a member expresses his/her intention to speak by raising a hand.</a:t>
            </a:r>
          </a:p>
          <a:p>
            <a:r>
              <a:rPr lang="en-US" altLang="ko-KR" dirty="0" smtClean="0"/>
              <a:t>Please speak up in case when microphone is not available at the floor</a:t>
            </a:r>
          </a:p>
          <a:p>
            <a:pPr lvl="1"/>
            <a:r>
              <a:rPr lang="en-US" altLang="ko-KR" dirty="0" smtClean="0"/>
              <a:t>Speak toward the group not to the chair or colleagues nearby you</a:t>
            </a:r>
          </a:p>
          <a:p>
            <a:r>
              <a:rPr lang="en-US" altLang="ko-KR" dirty="0" smtClean="0"/>
              <a:t>Cell Phones Silent or Off</a:t>
            </a:r>
          </a:p>
          <a:p>
            <a:r>
              <a:rPr lang="en-US" altLang="ko-KR" dirty="0" smtClean="0"/>
              <a:t>Make sure your badges are correct </a:t>
            </a:r>
          </a:p>
          <a:p>
            <a:r>
              <a:rPr lang="en-US" altLang="ko-KR" dirty="0" smtClean="0"/>
              <a:t>If you plan to make a submission be sure it does not contain company logos or advertising</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ltLang="ko-KR" smtClean="0"/>
              <a:t>Attendance</a:t>
            </a:r>
          </a:p>
        </p:txBody>
      </p:sp>
      <p:sp>
        <p:nvSpPr>
          <p:cNvPr id="14338" name="Rectangle 3"/>
          <p:cNvSpPr>
            <a:spLocks noGrp="1" noChangeArrowheads="1"/>
          </p:cNvSpPr>
          <p:nvPr>
            <p:ph idx="1"/>
          </p:nvPr>
        </p:nvSpPr>
        <p:spPr/>
        <p:txBody>
          <a:bodyPr/>
          <a:lstStyle/>
          <a:p>
            <a:r>
              <a:rPr lang="en-US" altLang="ko-KR" dirty="0" smtClean="0"/>
              <a:t>http://imat.ieee.org</a:t>
            </a:r>
            <a:br>
              <a:rPr lang="en-US" altLang="ko-KR" dirty="0" smtClean="0"/>
            </a:br>
            <a:endParaRPr lang="en-US" altLang="ko-KR" dirty="0" smtClean="0"/>
          </a:p>
          <a:p>
            <a:r>
              <a:rPr lang="en-US" altLang="ko-KR" dirty="0" smtClean="0"/>
              <a:t>Register</a:t>
            </a:r>
          </a:p>
          <a:p>
            <a:r>
              <a:rPr lang="en-US" altLang="ko-KR" dirty="0" smtClean="0"/>
              <a:t>Indicate attendance</a:t>
            </a:r>
          </a:p>
          <a:p>
            <a:endParaRPr lang="en-US" altLang="ko-KR" dirty="0" smtClean="0"/>
          </a:p>
          <a:p>
            <a:r>
              <a:rPr lang="en-US" altLang="ko-KR" dirty="0" smtClean="0"/>
              <a:t>Getting a IEEE Web Account</a:t>
            </a:r>
          </a:p>
          <a:p>
            <a:pPr lvl="1"/>
            <a:r>
              <a:rPr lang="en-US" altLang="ko-KR" u="sng" dirty="0" smtClean="0">
                <a:solidFill>
                  <a:srgbClr val="FF0000"/>
                </a:solidFill>
              </a:rPr>
              <a:t>http</a:t>
            </a:r>
            <a:r>
              <a:rPr lang="en-US" altLang="zh-CN" u="sng" dirty="0" smtClean="0">
                <a:solidFill>
                  <a:srgbClr val="FF0000"/>
                </a:solidFill>
              </a:rPr>
              <a:t>://ieee.org/go/create_web_account</a:t>
            </a:r>
            <a:endParaRPr lang="en-US" altLang="ko-KR" u="sng" dirty="0" smtClean="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ltLang="ko-KR" smtClean="0"/>
              <a:t>Officers</a:t>
            </a:r>
            <a:endParaRPr lang="en-US" altLang="ko-KR" dirty="0" smtClean="0"/>
          </a:p>
        </p:txBody>
      </p:sp>
      <p:sp>
        <p:nvSpPr>
          <p:cNvPr id="14338" name="Rectangle 3"/>
          <p:cNvSpPr>
            <a:spLocks noGrp="1" noChangeArrowheads="1"/>
          </p:cNvSpPr>
          <p:nvPr>
            <p:ph idx="1"/>
          </p:nvPr>
        </p:nvSpPr>
        <p:spPr/>
        <p:txBody>
          <a:bodyPr/>
          <a:lstStyle/>
          <a:p>
            <a:r>
              <a:rPr lang="en-US" altLang="ko-KR" dirty="0" smtClean="0"/>
              <a:t>Chair</a:t>
            </a:r>
            <a:r>
              <a:rPr lang="zh-CN" altLang="en-US" dirty="0" smtClean="0"/>
              <a:t>*</a:t>
            </a:r>
            <a:r>
              <a:rPr lang="en-US" altLang="zh-CN" dirty="0" smtClean="0"/>
              <a:t>: H Anthony Chan (Huawei Technologies)</a:t>
            </a:r>
          </a:p>
          <a:p>
            <a:r>
              <a:rPr lang="en-US" altLang="ko-KR" dirty="0" smtClean="0"/>
              <a:t>Vice Chair</a:t>
            </a:r>
            <a:r>
              <a:rPr lang="zh-CN" altLang="en-US" dirty="0" smtClean="0"/>
              <a:t>**</a:t>
            </a:r>
            <a:r>
              <a:rPr lang="en-US" altLang="ko-KR" dirty="0" smtClean="0"/>
              <a:t>: Dapeng Liu (China Mobile)</a:t>
            </a:r>
          </a:p>
          <a:p>
            <a:r>
              <a:rPr lang="en-US" altLang="ko-KR" dirty="0" smtClean="0"/>
              <a:t>Technical Editor</a:t>
            </a:r>
            <a:r>
              <a:rPr lang="zh-CN" altLang="en-US" dirty="0" smtClean="0"/>
              <a:t>***</a:t>
            </a:r>
            <a:r>
              <a:rPr lang="en-US" altLang="ko-KR" dirty="0" smtClean="0"/>
              <a:t>: Charles Perkins </a:t>
            </a:r>
            <a:r>
              <a:rPr lang="en-US" altLang="zh-CN" dirty="0" smtClean="0"/>
              <a:t>(Futurewei)</a:t>
            </a:r>
          </a:p>
          <a:p>
            <a:r>
              <a:rPr lang="en-US" altLang="ko-KR" dirty="0" smtClean="0"/>
              <a:t>Secretary: </a:t>
            </a:r>
            <a:r>
              <a:rPr lang="en-US" altLang="ko-KR" dirty="0" err="1" smtClean="0"/>
              <a:t>Hyunho</a:t>
            </a:r>
            <a:r>
              <a:rPr lang="en-US" altLang="ko-KR" dirty="0" smtClean="0"/>
              <a:t> Park (ETRI)</a:t>
            </a:r>
          </a:p>
          <a:p>
            <a:pPr lvl="1"/>
            <a:r>
              <a:rPr lang="zh-CN" altLang="en-US" dirty="0" smtClean="0"/>
              <a:t>*</a:t>
            </a:r>
            <a:r>
              <a:rPr lang="en-US" altLang="zh-CN" dirty="0" smtClean="0"/>
              <a:t>(</a:t>
            </a:r>
            <a:r>
              <a:rPr lang="en-US" altLang="ko-KR" dirty="0" smtClean="0"/>
              <a:t>Junghoon Jee served as chair till June 2012</a:t>
            </a:r>
            <a:r>
              <a:rPr lang="en-US" altLang="zh-CN" dirty="0" smtClean="0"/>
              <a:t>)</a:t>
            </a:r>
            <a:endParaRPr lang="en-US" altLang="ko-KR" dirty="0" smtClean="0"/>
          </a:p>
          <a:p>
            <a:pPr lvl="1"/>
            <a:r>
              <a:rPr lang="zh-CN" altLang="en-US" dirty="0" smtClean="0"/>
              <a:t>**</a:t>
            </a:r>
            <a:r>
              <a:rPr lang="en-US" altLang="zh-CN" dirty="0" smtClean="0"/>
              <a:t>(H</a:t>
            </a:r>
            <a:r>
              <a:rPr lang="en-US" altLang="ko-KR" dirty="0" smtClean="0"/>
              <a:t> Anthony Chan served as vice</a:t>
            </a:r>
            <a:r>
              <a:rPr lang="en-US" altLang="zh-CN" dirty="0" smtClean="0"/>
              <a:t>-chair till June 2012)</a:t>
            </a:r>
            <a:endParaRPr lang="en-US" altLang="ko-KR" dirty="0" smtClean="0"/>
          </a:p>
          <a:p>
            <a:pPr lvl="1"/>
            <a:r>
              <a:rPr lang="zh-CN" altLang="en-US" dirty="0" smtClean="0"/>
              <a:t>***</a:t>
            </a:r>
            <a:r>
              <a:rPr lang="en-US" altLang="zh-CN" dirty="0" smtClean="0"/>
              <a:t>(Dapeng Liu served as editor till June 2012)</a:t>
            </a:r>
            <a:endParaRPr lang="en-US" altLang="ko-KR" dirty="0" smtClean="0"/>
          </a:p>
          <a:p>
            <a:endParaRPr lang="en-US" altLang="ko-KR" dirty="0" smtClean="0"/>
          </a:p>
          <a:p>
            <a:endParaRPr lang="en-US" altLang="ko-KR" dirty="0" smtClean="0"/>
          </a:p>
          <a:p>
            <a:endParaRPr lang="en-US" altLang="ko-KR"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p:txBody>
          <a:bodyPr/>
          <a:lstStyle/>
          <a:p>
            <a:r>
              <a:rPr lang="en-US" altLang="ko-KR" smtClean="0"/>
              <a:t>Following 5 slides</a:t>
            </a:r>
          </a:p>
        </p:txBody>
      </p:sp>
      <p:sp>
        <p:nvSpPr>
          <p:cNvPr id="15363" name="Rectangle 2"/>
          <p:cNvSpPr>
            <a:spLocks noGrp="1" noChangeArrowheads="1"/>
          </p:cNvSpPr>
          <p:nvPr>
            <p:ph type="title"/>
          </p:nvPr>
        </p:nvSpPr>
        <p:spPr/>
        <p:txBody>
          <a:bodyPr/>
          <a:lstStyle/>
          <a:p>
            <a:r>
              <a:rPr lang="en-US" altLang="ko-KR" smtClean="0"/>
              <a:t>Patent Policy</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lIns="90487" rIns="90487">
            <a:normAutofit lnSpcReduction="10000"/>
          </a:bodyPr>
          <a:lstStyle/>
          <a:p>
            <a:pPr>
              <a:lnSpc>
                <a:spcPct val="80000"/>
              </a:lnSpc>
              <a:spcAft>
                <a:spcPct val="30000"/>
              </a:spcAft>
              <a:buFontTx/>
              <a:buNone/>
            </a:pPr>
            <a:r>
              <a:rPr lang="en-US" altLang="ko-KR" sz="800" b="1" dirty="0" smtClean="0">
                <a:ea typeface="Gulim" pitchFamily="34" charset="-127"/>
              </a:rPr>
              <a:t>  </a:t>
            </a:r>
            <a:r>
              <a:rPr lang="en-US" altLang="ko-KR" sz="1400" b="1" dirty="0" smtClean="0">
                <a:ea typeface="Gulim" pitchFamily="34" charset="-127"/>
              </a:rPr>
              <a:t>The IEEE-SA strongly recommends that at each WG meeting the chair or a designee:</a:t>
            </a:r>
            <a:endParaRPr lang="en-US" altLang="ko-KR" sz="1400" dirty="0" smtClean="0">
              <a:ea typeface="Gulim" pitchFamily="34" charset="-127"/>
            </a:endParaRPr>
          </a:p>
          <a:p>
            <a:pPr lvl="1">
              <a:lnSpc>
                <a:spcPct val="80000"/>
              </a:lnSpc>
            </a:pPr>
            <a:r>
              <a:rPr lang="en-US" altLang="ko-KR" sz="1600" b="1" dirty="0" smtClean="0">
                <a:ea typeface="Gulim" pitchFamily="34" charset="-127"/>
              </a:rPr>
              <a:t>Show slides #1 through #4 of this presentation</a:t>
            </a:r>
          </a:p>
          <a:p>
            <a:pPr lvl="1">
              <a:lnSpc>
                <a:spcPct val="80000"/>
              </a:lnSpc>
            </a:pPr>
            <a:r>
              <a:rPr lang="en-US" altLang="ko-KR" sz="1600" b="1" dirty="0" smtClean="0">
                <a:ea typeface="Gulim" pitchFamily="34" charset="-127"/>
              </a:rPr>
              <a:t>Advise the WG attendees that:</a:t>
            </a:r>
            <a:r>
              <a:rPr lang="en-US" altLang="ko-KR" sz="1600" dirty="0" smtClean="0">
                <a:ea typeface="Gulim" pitchFamily="34" charset="-127"/>
              </a:rPr>
              <a:t> </a:t>
            </a:r>
          </a:p>
          <a:p>
            <a:pPr lvl="2">
              <a:lnSpc>
                <a:spcPct val="80000"/>
              </a:lnSpc>
            </a:pPr>
            <a:r>
              <a:rPr lang="en-US" altLang="ko-KR" sz="1400" dirty="0" smtClean="0">
                <a:ea typeface="Gulim" pitchFamily="34" charset="-127"/>
              </a:rPr>
              <a:t>The IEEE</a:t>
            </a:r>
            <a:r>
              <a:rPr lang="en-US" altLang="ko-KR" sz="1400" dirty="0" smtClean="0">
                <a:latin typeface="Times New Roman" pitchFamily="18" charset="0"/>
                <a:ea typeface="Gulim" pitchFamily="34" charset="-127"/>
              </a:rPr>
              <a:t>’</a:t>
            </a:r>
            <a:r>
              <a:rPr lang="en-US" altLang="ko-KR" sz="1400" dirty="0" smtClean="0">
                <a:ea typeface="Gulim" pitchFamily="34" charset="-127"/>
              </a:rPr>
              <a:t>s patent policy is consistent with the ANSI patent policy and is described in Clause 6 of the </a:t>
            </a:r>
            <a:r>
              <a:rPr lang="en-US" altLang="ko-KR" sz="1400" i="1" dirty="0" smtClean="0">
                <a:ea typeface="Gulim" pitchFamily="34" charset="-127"/>
              </a:rPr>
              <a:t>IEEE-SA Standards Board Bylaws</a:t>
            </a:r>
            <a:r>
              <a:rPr lang="en-US" altLang="ko-KR" sz="1400" dirty="0" smtClean="0">
                <a:ea typeface="Gulim" pitchFamily="34" charset="-127"/>
              </a:rPr>
              <a:t>;</a:t>
            </a:r>
          </a:p>
          <a:p>
            <a:pPr lvl="2">
              <a:lnSpc>
                <a:spcPct val="80000"/>
              </a:lnSpc>
            </a:pPr>
            <a:r>
              <a:rPr lang="en-US" altLang="ko-KR" sz="1400" dirty="0" smtClean="0">
                <a:ea typeface="Gulim" pitchFamily="34" charset="-127"/>
              </a:rPr>
              <a:t>Early identification of patent claims which may be essential for the use of standards under development is strongly encouraged; </a:t>
            </a:r>
          </a:p>
          <a:p>
            <a:pPr lvl="2">
              <a:lnSpc>
                <a:spcPct val="80000"/>
              </a:lnSpc>
            </a:pPr>
            <a:r>
              <a:rPr lang="en-US" altLang="ko-KR" sz="1400" dirty="0" smtClean="0">
                <a:ea typeface="Gulim" pitchFamily="34" charset="-127"/>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ko-KR" sz="1400" dirty="0" smtClean="0">
                <a:ea typeface="Gulim" pitchFamily="34" charset="-127"/>
              </a:rPr>
            </a:br>
            <a:endParaRPr lang="en-US" altLang="ko-KR" sz="1400" dirty="0" smtClean="0">
              <a:ea typeface="Gulim" pitchFamily="34" charset="-127"/>
            </a:endParaRPr>
          </a:p>
          <a:p>
            <a:pPr lvl="1">
              <a:lnSpc>
                <a:spcPct val="20000"/>
              </a:lnSpc>
            </a:pPr>
            <a:r>
              <a:rPr lang="en-US" altLang="ko-KR" sz="1600" b="1" dirty="0" smtClean="0">
                <a:ea typeface="Gulim" pitchFamily="34" charset="-127"/>
              </a:rPr>
              <a:t>Instruct the WG Secretary to record in the minutes of the relevant WG meeting:</a:t>
            </a:r>
            <a:r>
              <a:rPr lang="en-US" altLang="ko-KR" sz="800" dirty="0" smtClean="0">
                <a:ea typeface="Gulim" pitchFamily="34" charset="-127"/>
              </a:rPr>
              <a:t> </a:t>
            </a:r>
          </a:p>
          <a:p>
            <a:pPr lvl="2">
              <a:lnSpc>
                <a:spcPct val="80000"/>
              </a:lnSpc>
            </a:pPr>
            <a:r>
              <a:rPr lang="en-US" altLang="ko-KR" sz="1400" dirty="0" smtClean="0">
                <a:ea typeface="Gulim" pitchFamily="34" charset="-127"/>
              </a:rPr>
              <a:t>That the foregoing information was provided and that slides 1 through 4 (and this slide 0, if applicable) were shown; </a:t>
            </a:r>
          </a:p>
          <a:p>
            <a:pPr lvl="2">
              <a:lnSpc>
                <a:spcPct val="80000"/>
              </a:lnSpc>
            </a:pPr>
            <a:r>
              <a:rPr lang="en-US" altLang="ko-KR" sz="1400" dirty="0" smtClean="0">
                <a:ea typeface="Gulim" pitchFamily="34" charset="-127"/>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ko-KR" sz="1400" dirty="0" smtClean="0">
                <a:ea typeface="Gulim" pitchFamily="34" charset="-127"/>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ko-KR" sz="700" dirty="0" smtClean="0">
              <a:ea typeface="Gulim" pitchFamily="34" charset="-127"/>
            </a:endParaRPr>
          </a:p>
          <a:p>
            <a:pPr lvl="1">
              <a:lnSpc>
                <a:spcPct val="80000"/>
              </a:lnSpc>
              <a:spcBef>
                <a:spcPct val="5000"/>
              </a:spcBef>
            </a:pPr>
            <a:r>
              <a:rPr lang="en-US" altLang="ko-KR" sz="1600" dirty="0" smtClean="0">
                <a:ea typeface="Gulim" pitchFamily="34" charset="-127"/>
              </a:rPr>
              <a:t>The WG Chair shall ensure that a request is made to any identified holders of potential essential patent claim(s) to complete and submit a Letter of Assurance.</a:t>
            </a:r>
          </a:p>
          <a:p>
            <a:pPr lvl="1">
              <a:lnSpc>
                <a:spcPct val="80000"/>
              </a:lnSpc>
              <a:spcBef>
                <a:spcPct val="5000"/>
              </a:spcBef>
            </a:pPr>
            <a:r>
              <a:rPr lang="en-US" altLang="ko-KR" sz="1600" dirty="0" smtClean="0">
                <a:ea typeface="Gulim" pitchFamily="34" charset="-127"/>
              </a:rPr>
              <a:t>It is recommended that the WG chair review the guidance in </a:t>
            </a:r>
            <a:r>
              <a:rPr lang="en-US" altLang="ko-KR" sz="1600" i="1" dirty="0" smtClean="0">
                <a:ea typeface="Gulim" pitchFamily="34" charset="-127"/>
              </a:rPr>
              <a:t>IEEE-SA Standards Board Operations Manual</a:t>
            </a:r>
            <a:r>
              <a:rPr lang="en-US" altLang="ko-KR" sz="1600" dirty="0" smtClean="0">
                <a:ea typeface="Gulim" pitchFamily="34" charset="-127"/>
              </a:rPr>
              <a:t> 6.3.5 and in FAQs 12 and 12a on inclusion of potential Essential Patent Claims by incorporation or by reference.</a:t>
            </a:r>
            <a:r>
              <a:rPr lang="en-US" altLang="ko-KR" sz="1600" dirty="0" smtClean="0">
                <a:solidFill>
                  <a:srgbClr val="FF3300"/>
                </a:solidFill>
                <a:ea typeface="Gulim" pitchFamily="34" charset="-127"/>
              </a:rPr>
              <a:t> </a:t>
            </a:r>
          </a:p>
          <a:p>
            <a:pPr lvl="1">
              <a:lnSpc>
                <a:spcPct val="80000"/>
              </a:lnSpc>
              <a:spcBef>
                <a:spcPct val="5000"/>
              </a:spcBef>
              <a:buFontTx/>
              <a:buNone/>
            </a:pPr>
            <a:endParaRPr lang="en-US" altLang="ko-KR" sz="1400" dirty="0" smtClean="0">
              <a:ea typeface="Gulim" pitchFamily="34" charset="-127"/>
            </a:endParaRPr>
          </a:p>
          <a:p>
            <a:pPr lvl="1">
              <a:lnSpc>
                <a:spcPct val="80000"/>
              </a:lnSpc>
              <a:spcBef>
                <a:spcPct val="5000"/>
              </a:spcBef>
              <a:buFontTx/>
              <a:buNone/>
            </a:pPr>
            <a:r>
              <a:rPr lang="en-US" altLang="ko-KR" sz="1400" dirty="0" smtClean="0">
                <a:ea typeface="Gulim" pitchFamily="34" charset="-127"/>
              </a:rPr>
              <a:t>	Note: </a:t>
            </a:r>
            <a:r>
              <a:rPr lang="en-US" altLang="ko-KR" sz="1400" b="1" dirty="0" smtClean="0">
                <a:ea typeface="Gulim" pitchFamily="34" charset="-127"/>
              </a:rPr>
              <a:t>WG</a:t>
            </a:r>
            <a:r>
              <a:rPr lang="en-US" altLang="ko-KR" sz="1400" dirty="0" smtClean="0">
                <a:ea typeface="Gulim" pitchFamily="34" charset="-127"/>
              </a:rPr>
              <a:t> includes Working Groups, Task Groups, and other standards-developing committees with a PAR approved by the IEEE-SA Standards Board.</a:t>
            </a:r>
          </a:p>
        </p:txBody>
      </p:sp>
      <p:sp>
        <p:nvSpPr>
          <p:cNvPr id="16387" name="Rectangle 2"/>
          <p:cNvSpPr>
            <a:spLocks noGrp="1" noChangeArrowheads="1"/>
          </p:cNvSpPr>
          <p:nvPr>
            <p:ph type="title"/>
          </p:nvPr>
        </p:nvSpPr>
        <p:spPr/>
        <p:txBody>
          <a:bodyPr lIns="90487" rIns="90487"/>
          <a:lstStyle/>
          <a:p>
            <a:r>
              <a:rPr lang="en-US" altLang="ko-KR" sz="2800" u="sng" smtClean="0">
                <a:ea typeface="Gulim" pitchFamily="34" charset="-127"/>
              </a:rPr>
              <a:t>Instructions for the WG Chair</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r>
              <a:rPr lang="en-US" altLang="ko-KR" u="sng" dirty="0" smtClean="0"/>
              <a:t>Participants, Patents, and Duty to Inform</a:t>
            </a:r>
          </a:p>
        </p:txBody>
      </p:sp>
      <p:sp>
        <p:nvSpPr>
          <p:cNvPr id="7" name="Content Placeholder 6"/>
          <p:cNvSpPr>
            <a:spLocks noGrp="1"/>
          </p:cNvSpPr>
          <p:nvPr>
            <p:ph idx="1"/>
          </p:nvPr>
        </p:nvSpPr>
        <p:spPr/>
        <p:txBody>
          <a:bodyPr>
            <a:normAutofit fontScale="55000" lnSpcReduction="20000"/>
          </a:bodyPr>
          <a:lstStyle/>
          <a:p>
            <a:pPr>
              <a:buNone/>
            </a:pPr>
            <a:r>
              <a:rPr lang="en-US" sz="2900" dirty="0" smtClean="0"/>
              <a:t>All participants in this meeting have certain obligations under the IEEE-SA Patent Policy.  </a:t>
            </a:r>
          </a:p>
          <a:p>
            <a:pPr>
              <a:buNone/>
            </a:pPr>
            <a:r>
              <a:rPr lang="en-US" sz="3300" dirty="0" smtClean="0"/>
              <a:t>Participants: </a:t>
            </a:r>
          </a:p>
          <a:p>
            <a:r>
              <a:rPr lang="en-US" sz="33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r>
              <a:rPr lang="en-US" sz="3300" dirty="0" smtClean="0"/>
              <a:t>“Personal awareness” means that the participant “is personally aware that the holder may have a potential Essential Patent Claim,” even if the participant is not personally aware of the specific patents or patent claims</a:t>
            </a:r>
          </a:p>
          <a:p>
            <a:r>
              <a:rPr lang="en-US" sz="33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r>
              <a:rPr lang="en-US" sz="3300" dirty="0" smtClean="0"/>
              <a:t>The above does not apply if the patent claim is already the subject of an Accepted Letter of Assurance that applies to the proposed standard(s) under consideration by this group</a:t>
            </a:r>
          </a:p>
          <a:p>
            <a:pPr lvl="1">
              <a:buNone/>
            </a:pPr>
            <a:r>
              <a:rPr lang="en-US" sz="2900" dirty="0" smtClean="0"/>
              <a:t>Quoted text excerpted from IEEE-SA Standards Board Bylaws </a:t>
            </a:r>
            <a:r>
              <a:rPr lang="en-US" sz="2900" dirty="0" err="1" smtClean="0"/>
              <a:t>subclause</a:t>
            </a:r>
            <a:r>
              <a:rPr lang="en-US" sz="2900" dirty="0" smtClean="0"/>
              <a:t> 6.2</a:t>
            </a:r>
          </a:p>
          <a:p>
            <a:r>
              <a:rPr lang="en-US" sz="3300" dirty="0" smtClean="0"/>
              <a:t>Early identification of holders of potential Essential Patent Claims is strongly encouraged</a:t>
            </a:r>
          </a:p>
          <a:p>
            <a:r>
              <a:rPr lang="en-US" sz="3300" dirty="0" smtClean="0"/>
              <a:t>No duty to perform a patent search</a:t>
            </a:r>
          </a:p>
          <a:p>
            <a:endParaRPr lang="en-US" dirty="0"/>
          </a:p>
        </p:txBody>
      </p:sp>
      <p:sp>
        <p:nvSpPr>
          <p:cNvPr id="1741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defTabSz="762000" eaLnBrk="0" hangingPunct="0">
              <a:lnSpc>
                <a:spcPct val="90000"/>
              </a:lnSpc>
            </a:pPr>
            <a:endParaRPr lang="en-GB" altLang="ko-KR" b="1" u="sng">
              <a:latin typeface="Helvetica" pitchFamily="34" charset="0"/>
              <a:ea typeface="Gulim" pitchFamily="34" charset="-127"/>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2_SAM TEMPLATE">
  <a:themeElements>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2_SAM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SAM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2_SAM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SAM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SAM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SAM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2_SAM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36296</TotalTime>
  <Words>1387</Words>
  <Application>Microsoft Office PowerPoint</Application>
  <PresentationFormat>全屏显示(4:3)</PresentationFormat>
  <Paragraphs>159</Paragraphs>
  <Slides>15</Slides>
  <Notes>12</Notes>
  <HiddenSlides>0</HiddenSlides>
  <MMClips>0</MMClips>
  <ScaleCrop>false</ScaleCrop>
  <HeadingPairs>
    <vt:vector size="4" baseType="variant">
      <vt:variant>
        <vt:lpstr>主题</vt:lpstr>
      </vt:variant>
      <vt:variant>
        <vt:i4>1</vt:i4>
      </vt:variant>
      <vt:variant>
        <vt:lpstr>幻灯片标题</vt:lpstr>
      </vt:variant>
      <vt:variant>
        <vt:i4>15</vt:i4>
      </vt:variant>
    </vt:vector>
  </HeadingPairs>
  <TitlesOfParts>
    <vt:vector size="16" baseType="lpstr">
      <vt:lpstr>2_SAM TEMPLATE</vt:lpstr>
      <vt:lpstr>幻灯片 1</vt:lpstr>
      <vt:lpstr>幻灯片 2</vt:lpstr>
      <vt:lpstr>IEEE 802.21c: Single Radio Handovers Task Group </vt:lpstr>
      <vt:lpstr>Meeting Protocol</vt:lpstr>
      <vt:lpstr>Attendance</vt:lpstr>
      <vt:lpstr>Officers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Progress so far (19)</vt:lpstr>
      <vt:lpstr>Agenda for this week</vt:lpstr>
      <vt:lpstr>Report for this week</vt:lpstr>
    </vt:vector>
  </TitlesOfParts>
  <Company>AT&amp;T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hachan</dc:creator>
  <cp:lastModifiedBy>刘大鹏</cp:lastModifiedBy>
  <cp:revision>1113</cp:revision>
  <cp:lastPrinted>2000-04-10T21:29:30Z</cp:lastPrinted>
  <dcterms:created xsi:type="dcterms:W3CDTF">2000-03-13T21:22:56Z</dcterms:created>
  <dcterms:modified xsi:type="dcterms:W3CDTF">2013-09-18T05:08:22Z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1294402424</vt:lpwstr>
  </property>
  <property fmtid="{D5CDD505-2E9C-101B-9397-08002B2CF9AE}" pid="3" name="_ms_pID_725343">
    <vt:lpwstr>(3)qYCh+tL5rbRJEZxC7hiSTuSogP2fU5kt648qhQUJ8M4tVxpbSQ9e0ha83VTfIeHA+sgMl8GKhcBcH5WVKM34+ll8+myKttxHuj0irJHVuxH1BRiEvUOjDluuKT+LojjgLa419nMafJSqsFJP93H/maNOuioyYuZWXDAxyY5304Y4D2zl8Q/6dxmLmR57iwNUUHx2/a70mxRh7YP8BObsJuxBz4DpNaskXtRqizQ9tQRz9HbI</vt:lpwstr>
  </property>
  <property fmtid="{D5CDD505-2E9C-101B-9397-08002B2CF9AE}" pid="4" name="_ms_pID_7253431">
    <vt:lpwstr>h4e1E3moKc7xFqtnA2TeEmnrgPPOwEQ/Ce6tmKAoVeaiqs9K4AfCeGByQ2FsrpON5UHqtOAtDs0A0KGhmv/Lnq6AaR02RDLYiwxIUYDnCW9LrzxVRpllvDMP3h5jbG1ecnJcOUqysWnvtNyK6L7BqIm6W6ZfwxT2xg0Q1TDS8BUiEwW4NGKglVn4q1YxPUNkFQ/Q7aWGEPFIxawrxpAuGhMMejnHHlWr7iJcBi1Vb9Rbj+AO</vt:lpwstr>
  </property>
  <property fmtid="{D5CDD505-2E9C-101B-9397-08002B2CF9AE}" pid="5" name="_ms_pID_7253432">
    <vt:lpwstr>H/7Oknu8I6AHKLi4KJV2gagIk9qAKkt96i+y6homXENRz2RljAesDSKaPboTriOyM+0w6eqhrrSoHH1AVRJo7rZMjn/B8T48z/sf8QPQu6+LC29ZRIPHqbu/FzawW9WseVW//ZSpb7pXqVKSgtrsuZ+XKPaQaFcRzzei8a3eqFp8K2wDOjxgqA==</vt:lpwstr>
  </property>
</Properties>
</file>