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3"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3" d="100"/>
          <a:sy n="93" d="100"/>
        </p:scale>
        <p:origin x="-8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21-13-0184-SAUC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September</a:t>
            </a:r>
            <a:r>
              <a:rPr lang="en-US" altLang="ja-JP" dirty="0" smtClean="0">
                <a:latin typeface="Times" charset="0"/>
                <a:ea typeface="MS PGothic" pitchFamily="34" charset="-128"/>
                <a:cs typeface="Times New Roman" pitchFamily="18" charset="0"/>
              </a:rPr>
              <a:t> 19, </a:t>
            </a:r>
            <a:r>
              <a:rPr lang="en-US" altLang="ja-JP" dirty="0">
                <a:latin typeface="Times" charset="0"/>
                <a:ea typeface="MS PGothic" pitchFamily="34" charset="-128"/>
                <a:cs typeface="Times New Roman" pitchFamily="18" charset="0"/>
              </a:rPr>
              <a:t>2013</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58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Nanjing, China</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a:t>
            </a:r>
            <a:r>
              <a:rPr lang="en-US" altLang="ja-JP" dirty="0" smtClean="0">
                <a:latin typeface="Times" charset="0"/>
                <a:ea typeface="MS PGothic" pitchFamily="34" charset="-128"/>
                <a:cs typeface="Times New Roman" pitchFamily="18" charset="0"/>
              </a:rPr>
              <a:t>Session </a:t>
            </a:r>
            <a:r>
              <a:rPr lang="en-US" altLang="ja-JP" dirty="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58</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September</a:t>
            </a:r>
            <a:r>
              <a:rPr lang="en-US" altLang="ja-JP" dirty="0" smtClean="0">
                <a:ea typeface="MS PGothic" pitchFamily="34" charset="-128"/>
              </a:rPr>
              <a:t>  </a:t>
            </a:r>
            <a:r>
              <a:rPr lang="en-US" altLang="ja-JP" dirty="0" smtClean="0">
                <a:ea typeface="MS PGothic" pitchFamily="34" charset="-128"/>
              </a:rPr>
              <a:t>2013 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had </a:t>
            </a:r>
            <a:r>
              <a:rPr lang="en-US" altLang="ja-JP" dirty="0" smtClean="0">
                <a:ea typeface="MS PGothic" pitchFamily="34" charset="-128"/>
              </a:rPr>
              <a:t>two</a:t>
            </a:r>
            <a:r>
              <a:rPr lang="en-US" altLang="ja-JP" dirty="0" smtClean="0">
                <a:ea typeface="MS PGothic" pitchFamily="34" charset="-128"/>
              </a:rPr>
              <a:t> sessions </a:t>
            </a:r>
            <a:r>
              <a:rPr lang="en-US" altLang="ja-JP" dirty="0" smtClean="0">
                <a:ea typeface="MS PGothic" pitchFamily="34" charset="-128"/>
              </a:rPr>
              <a:t>during this meeting </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Tuesday, AM2, September 17</a:t>
            </a:r>
            <a:r>
              <a:rPr lang="en-US" altLang="ja-JP" dirty="0" smtClean="0">
                <a:ea typeface="MS PGothic" pitchFamily="34" charset="-128"/>
              </a:rPr>
              <a:t>,  2013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Thursday AM2, September 19, 2013</a:t>
            </a:r>
            <a:endParaRPr lang="en-US" altLang="ja-JP" dirty="0" smtClean="0">
              <a:ea typeface="MS PGothic" pitchFamily="34" charset="-128"/>
            </a:endParaRP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There were four  presentations  on use cases:</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https://mentor.ieee.org/802.21/dcn/13/21-13-0173-00-SAUC-onf-wireless-mobility-use-case-proposal.pptx</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https</a:t>
            </a:r>
            <a:r>
              <a:rPr lang="en-US" altLang="ja-JP" dirty="0" smtClean="0">
                <a:ea typeface="MS PGothic" pitchFamily="34" charset="-128"/>
              </a:rPr>
              <a:t>://</a:t>
            </a:r>
            <a:r>
              <a:rPr lang="en-US" altLang="ja-JP" dirty="0" smtClean="0">
                <a:ea typeface="MS PGothic" pitchFamily="34" charset="-128"/>
              </a:rPr>
              <a:t>mentor.ieee.org/802.21/dcn/13/21-13-0174-00-SAUC-interworking-service-architecture-and-requirements.ppt</a:t>
            </a:r>
          </a:p>
          <a:p>
            <a:pPr lvl="1">
              <a:buFont typeface="Arial" pitchFamily="34" charset="0"/>
              <a:buChar char="•"/>
            </a:pPr>
            <a:r>
              <a:rPr lang="en-US" altLang="ja-JP" dirty="0" smtClean="0">
                <a:ea typeface="MS PGothic" pitchFamily="34" charset="-128"/>
              </a:rPr>
              <a:t> https://</a:t>
            </a:r>
            <a:r>
              <a:rPr lang="en-US" altLang="ja-JP" dirty="0" smtClean="0">
                <a:ea typeface="MS PGothic" pitchFamily="34" charset="-128"/>
              </a:rPr>
              <a:t>mentor.ieee.org/802.21/dcn/13/21-13-0175-00-SAUC-mesh-multicast-enhancement.ppt</a:t>
            </a:r>
          </a:p>
          <a:p>
            <a:pPr lvl="1">
              <a:buFont typeface="Arial" pitchFamily="34" charset="0"/>
              <a:buChar char="•"/>
            </a:pPr>
            <a:r>
              <a:rPr lang="en-US" altLang="ja-JP" dirty="0" smtClean="0">
                <a:ea typeface="MS PGothic" pitchFamily="34" charset="-128"/>
              </a:rPr>
              <a:t> https://mentor.ieee.org/802.21/dcn/13/21-13-0160-00-SAUC-mih-service-use-cases-for-network-assisted-d2d-communication.pptx</a:t>
            </a:r>
            <a:endParaRPr lang="en-US" altLang="ja-JP" dirty="0" smtClean="0">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dirty="0" smtClean="0">
                <a:ea typeface="MS PGothic" pitchFamily="34" charset="-128"/>
              </a:rPr>
              <a:t>Teleconference</a:t>
            </a:r>
            <a:r>
              <a:rPr lang="ja-JP" altLang="en-US" smtClean="0">
                <a:ea typeface="MS PGothic" pitchFamily="34" charset="-128"/>
              </a:rPr>
              <a:t> </a:t>
            </a:r>
            <a:r>
              <a:rPr lang="en-US" altLang="ja-JP" dirty="0" smtClean="0">
                <a:ea typeface="MS PGothic" pitchFamily="34" charset="-128"/>
              </a:rPr>
              <a:t>Schedule</a:t>
            </a:r>
            <a:endParaRPr lang="en-US" altLang="ja-JP" dirty="0" smtClean="0">
              <a:ea typeface="MS PGothic" pitchFamily="34" charset="-128"/>
            </a:endParaRPr>
          </a:p>
        </p:txBody>
      </p:sp>
      <p:sp>
        <p:nvSpPr>
          <p:cNvPr id="9219" name="Content Placeholder 2"/>
          <p:cNvSpPr>
            <a:spLocks noGrp="1"/>
          </p:cNvSpPr>
          <p:nvPr>
            <p:ph idx="1"/>
          </p:nvPr>
        </p:nvSpPr>
        <p:spPr>
          <a:xfrm>
            <a:off x="201613" y="1700807"/>
            <a:ext cx="8299450" cy="2952329"/>
          </a:xfrm>
        </p:spPr>
        <p:txBody>
          <a:bodyPr/>
          <a:lstStyle/>
          <a:p>
            <a:pPr marL="352425"/>
            <a:r>
              <a:rPr lang="en-US" altLang="ja-JP" dirty="0" smtClean="0">
                <a:ea typeface="MS PGothic" pitchFamily="34" charset="-128"/>
              </a:rPr>
              <a:t>None</a:t>
            </a:r>
            <a:endParaRPr lang="en-US" altLang="ja-JP" dirty="0" smtClean="0">
              <a:ea typeface="MS PGothic" pitchFamily="34" charset="-128"/>
            </a:endParaRP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4</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9480</TotalTime>
  <Words>301</Words>
  <Application>Microsoft Office PowerPoint</Application>
  <PresentationFormat>On-screen Show (4:3)</PresentationFormat>
  <Paragraphs>31</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blank presentation</vt:lpstr>
      <vt:lpstr>Slide 1</vt:lpstr>
      <vt:lpstr>Slide 2</vt:lpstr>
      <vt:lpstr>Progress in September  2013 Meeting</vt:lpstr>
      <vt:lpstr>Teleconference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996</cp:revision>
  <dcterms:created xsi:type="dcterms:W3CDTF">1601-01-01T00:00:00Z</dcterms:created>
  <dcterms:modified xsi:type="dcterms:W3CDTF">2013-09-19T03:52:49Z</dcterms:modified>
</cp:coreProperties>
</file>