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8"/>
  </p:notesMasterIdLst>
  <p:sldIdLst>
    <p:sldId id="331" r:id="rId3"/>
    <p:sldId id="332" r:id="rId4"/>
    <p:sldId id="424" r:id="rId5"/>
    <p:sldId id="429" r:id="rId6"/>
    <p:sldId id="430" r:id="rId7"/>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66"/>
    <a:srgbClr val="FF0000"/>
    <a:srgbClr val="CC0000"/>
    <a:srgbClr val="66FF99"/>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990" y="22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21-14-00nn-02-REVP Session#61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21-14-00nn-02-REVP Session#61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21-14-00nn-02-REVP Session#61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21-14-00nn-02-REVP Session#61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21-14-00nn-02-REVP Session#61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21-14-00nn-02-REVP Session#61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21-14-00nn-02-REVP Session#61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21-14-00nn-02-REVP Session#61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21-14-00nn-02-REVP Session#61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21-14-00nn-02-REVP Session#61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21-14-00nn-02-REVP Session#61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21-14-00nn-02-REVP Session#61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21-14-00nn-02-REVP Session#61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21-14-00nn-02-REVP Session#61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21-14-00nn-02-REVP Session#61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21-14-00nn-02-REVP Session#61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21-14-0042-00-REVP</a:t>
            </a:r>
            <a:r>
              <a:rPr lang="en-US" altLang="ja-JP" dirty="0" smtClean="0">
                <a:latin typeface="Times New Roman" pitchFamily="18" charset="0"/>
                <a:cs typeface="Times New Roman" pitchFamily="18" charset="0"/>
              </a:rPr>
              <a:t>-Session#61-Agenda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#61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17,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Beijing Wireless Plenary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a:t>
            </a:r>
            <a:r>
              <a:rPr lang="en-US" altLang="ja-JP" dirty="0" smtClean="0">
                <a:latin typeface="Times New Roman" pitchFamily="18" charset="0"/>
                <a:cs typeface="Times New Roman" pitchFamily="18" charset="0"/>
              </a:rPr>
              <a:t>opens </a:t>
            </a:r>
            <a:r>
              <a:rPr lang="en-US" altLang="ja-JP" dirty="0" smtClean="0">
                <a:latin typeface="Times New Roman" pitchFamily="18" charset="0"/>
                <a:cs typeface="Times New Roman" pitchFamily="18" charset="0"/>
              </a:rPr>
              <a:t>the meeting of the 802.21m task group during IEEE Wireless Plenary in Beijing during March, 2014</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21-14-00nn-02-REVP Session#61 Opening Note</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21-14-00nn-02-REVP Session#61 Opening Note</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21-14-00nn-02-REVP Session#61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#61 802.21m Agenda (1)</a:t>
            </a:r>
            <a:endParaRPr lang="en-US" dirty="0"/>
          </a:p>
        </p:txBody>
      </p:sp>
      <p:sp>
        <p:nvSpPr>
          <p:cNvPr id="3" name="Content Placeholder 2"/>
          <p:cNvSpPr>
            <a:spLocks noGrp="1"/>
          </p:cNvSpPr>
          <p:nvPr>
            <p:ph idx="1"/>
          </p:nvPr>
        </p:nvSpPr>
        <p:spPr/>
        <p:txBody>
          <a:bodyPr/>
          <a:lstStyle/>
          <a:p>
            <a:r>
              <a:rPr lang="en-US" dirty="0" smtClean="0"/>
              <a:t>Review previous decisions, work plans</a:t>
            </a:r>
          </a:p>
          <a:p>
            <a:pPr lvl="1"/>
            <a:r>
              <a:rPr lang="en-US" dirty="0" smtClean="0"/>
              <a:t> Discussion </a:t>
            </a:r>
            <a:r>
              <a:rPr lang="en-US" dirty="0"/>
              <a:t>of issues </a:t>
            </a:r>
            <a:r>
              <a:rPr lang="en-US" dirty="0" smtClean="0"/>
              <a:t>spreadsheet</a:t>
            </a:r>
          </a:p>
          <a:p>
            <a:pPr lvl="2"/>
            <a:r>
              <a:rPr lang="en-US" dirty="0" smtClean="0"/>
              <a:t>21-13-0182-03-REVP</a:t>
            </a:r>
            <a:endParaRPr lang="en-US" dirty="0"/>
          </a:p>
          <a:p>
            <a:r>
              <a:rPr lang="en-US" dirty="0" smtClean="0"/>
              <a:t>Review </a:t>
            </a:r>
            <a:r>
              <a:rPr lang="en-US" dirty="0"/>
              <a:t>spreadsheet for managing terminology and acronyms</a:t>
            </a:r>
          </a:p>
          <a:p>
            <a:r>
              <a:rPr lang="en-US" dirty="0" smtClean="0"/>
              <a:t>Review </a:t>
            </a:r>
            <a:r>
              <a:rPr lang="en-US" dirty="0"/>
              <a:t>current split of 802.21-2008 specification</a:t>
            </a:r>
          </a:p>
          <a:p>
            <a:pPr lvl="1"/>
            <a:r>
              <a:rPr lang="en-US" dirty="0"/>
              <a:t> </a:t>
            </a:r>
            <a:r>
              <a:rPr lang="en-US" dirty="0" smtClean="0"/>
              <a:t>21-13-0210-03-REVP-802.21-2008_include</a:t>
            </a:r>
            <a:endParaRPr lang="en-US" dirty="0"/>
          </a:p>
          <a:p>
            <a:pPr lvl="1"/>
            <a:r>
              <a:rPr lang="en-US" dirty="0"/>
              <a:t> </a:t>
            </a:r>
            <a:r>
              <a:rPr lang="en-US" dirty="0" smtClean="0"/>
              <a:t>21-13-0211-02-REVP-802.21-2008_exclude</a:t>
            </a:r>
            <a:endParaRPr lang="en-US" dirty="0"/>
          </a:p>
          <a:p>
            <a:r>
              <a:rPr lang="en-US" dirty="0" smtClean="0"/>
              <a:t>Review </a:t>
            </a:r>
            <a:r>
              <a:rPr lang="en-US" dirty="0"/>
              <a:t>handling of 802.21a and </a:t>
            </a:r>
            <a:r>
              <a:rPr lang="en-US" dirty="0" smtClean="0"/>
              <a:t>802.21b</a:t>
            </a:r>
          </a:p>
          <a:p>
            <a:r>
              <a:rPr lang="en-US" dirty="0" smtClean="0"/>
              <a:t>Review progress on action items identified during Session #60</a:t>
            </a:r>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21-14-00nn-02-REVP Session#61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#61 802.21m Agenda (2)</a:t>
            </a:r>
            <a:endParaRPr lang="en-US" dirty="0"/>
          </a:p>
        </p:txBody>
      </p:sp>
      <p:sp>
        <p:nvSpPr>
          <p:cNvPr id="3" name="Content Placeholder 2"/>
          <p:cNvSpPr>
            <a:spLocks noGrp="1"/>
          </p:cNvSpPr>
          <p:nvPr>
            <p:ph idx="1"/>
          </p:nvPr>
        </p:nvSpPr>
        <p:spPr/>
        <p:txBody>
          <a:bodyPr/>
          <a:lstStyle/>
          <a:p>
            <a:r>
              <a:rPr lang="en-US" dirty="0" smtClean="0"/>
              <a:t>Review </a:t>
            </a:r>
            <a:r>
              <a:rPr lang="en-US" dirty="0"/>
              <a:t>submission of handover as use case to 802.21.1</a:t>
            </a:r>
          </a:p>
          <a:p>
            <a:r>
              <a:rPr lang="en-US" dirty="0" smtClean="0"/>
              <a:t>Review suitability of 802.21m proposed document to serve accepted use cases for 802.21.1</a:t>
            </a:r>
          </a:p>
          <a:p>
            <a:r>
              <a:rPr lang="en-US" dirty="0" smtClean="0"/>
              <a:t>Propose that 802.21.1 use cases explicitly examine </a:t>
            </a:r>
            <a:r>
              <a:rPr lang="en-US" smtClean="0"/>
              <a:t>gaps in 802.21m</a:t>
            </a:r>
            <a:endParaRPr lang="en-US" dirty="0" smtClean="0"/>
          </a:p>
          <a:p>
            <a:r>
              <a:rPr lang="en-US" dirty="0" smtClean="0"/>
              <a:t>Request </a:t>
            </a:r>
            <a:r>
              <a:rPr lang="en-US" dirty="0"/>
              <a:t>help with figure creation and modification</a:t>
            </a:r>
          </a:p>
          <a:p>
            <a:r>
              <a:rPr lang="en-US" dirty="0"/>
              <a:t>Teleconference schedule, next steps</a:t>
            </a:r>
          </a:p>
          <a:p>
            <a:endParaRPr lang="en-US" dirty="0" smtClean="0"/>
          </a:p>
        </p:txBody>
      </p:sp>
      <p:sp>
        <p:nvSpPr>
          <p:cNvPr id="4" name="Footer Placeholder 3"/>
          <p:cNvSpPr>
            <a:spLocks noGrp="1"/>
          </p:cNvSpPr>
          <p:nvPr>
            <p:ph type="ftr" sz="quarter" idx="10"/>
          </p:nvPr>
        </p:nvSpPr>
        <p:spPr/>
        <p:txBody>
          <a:bodyPr/>
          <a:lstStyle/>
          <a:p>
            <a:pPr>
              <a:defRPr/>
            </a:pPr>
            <a:r>
              <a:rPr lang="en-US" smtClean="0"/>
              <a:t>21-14-00nn-02-REVP Session#61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 xmlns:p14="http://schemas.microsoft.com/office/powerpoint/2010/main" val="243158874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29744</TotalTime>
  <Words>473</Words>
  <Application>Microsoft Office PowerPoint</Application>
  <PresentationFormat>On-screen Show (4:3)</PresentationFormat>
  <Paragraphs>50</Paragraphs>
  <Slides>5</Slides>
  <Notes>3</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blank presentation</vt:lpstr>
      <vt:lpstr>Custom Design</vt:lpstr>
      <vt:lpstr>Slide 1</vt:lpstr>
      <vt:lpstr>Slide 2</vt:lpstr>
      <vt:lpstr>802.21m charter and mission</vt:lpstr>
      <vt:lpstr>Session #61 802.21m Agenda (1)</vt:lpstr>
      <vt:lpstr>Session #61 802.21m Agenda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C00904532</cp:lastModifiedBy>
  <cp:revision>1638</cp:revision>
  <cp:lastPrinted>2012-06-25T07:51:33Z</cp:lastPrinted>
  <dcterms:created xsi:type="dcterms:W3CDTF">1601-01-01T00:00:00Z</dcterms:created>
  <dcterms:modified xsi:type="dcterms:W3CDTF">2014-03-17T05:29:27Z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