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3"/>
  </p:notesMasterIdLst>
  <p:sldIdLst>
    <p:sldId id="331" r:id="rId3"/>
    <p:sldId id="332" r:id="rId4"/>
    <p:sldId id="430" r:id="rId5"/>
    <p:sldId id="431" r:id="rId6"/>
    <p:sldId id="436" r:id="rId7"/>
    <p:sldId id="432" r:id="rId8"/>
    <p:sldId id="437" r:id="rId9"/>
    <p:sldId id="433" r:id="rId10"/>
    <p:sldId id="434" r:id="rId11"/>
    <p:sldId id="435"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xmlns="">
        <p14:section name="Default Section" id="{03F361F3-6B89-4BBF-80D8-E11EEF8F6022}">
          <p14:sldIdLst>
            <p14:sldId id="331"/>
          </p14:sldIdLst>
        </p14:section>
        <p14:section name="Untitled Section" id="{D0F4AEEF-8764-48D8-B53D-CD397DD00606}">
          <p14:sldIdLst>
            <p14:sldId id="332"/>
            <p14:sldId id="430"/>
            <p14:sldId id="431"/>
            <p14:sldId id="436"/>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66"/>
    <a:srgbClr val="FF0000"/>
    <a:srgbClr val="CC0000"/>
    <a:srgbClr val="66FF99"/>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78"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xmlns=""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pPr/>
              <a:t>3/19/2014</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9</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pPr/>
              <a:t>3/19/2014</a:t>
            </a:fld>
            <a:endParaRPr lang="en-US" altLang="zh-TW"/>
          </a:p>
        </p:txBody>
      </p:sp>
    </p:spTree>
    <p:extLst>
      <p:ext uri="{BB962C8B-B14F-4D97-AF65-F5344CB8AC3E}">
        <p14:creationId xmlns:p14="http://schemas.microsoft.com/office/powerpoint/2010/main" xmlns=""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21-14-0065-00-REVP      Session #61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21-14-0065-00-REVP      Session #61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21-14-0065-00-REVP      Session #61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21-14-0065-00-REVP      Session #61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21-14-0065-00-REVP      Session #61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21-14-0065-00-REVP      Session #61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21-14-0065-00-REVP      Session #61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21-14-0065-00-REVP      Session #61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21-14-0065-00-REVP      Session #61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21-14-0065-00-REVP      Session #61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21-14-0065-00-REVP      Session #61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21-14-0065-00-REVP      Session #61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21-14-0065-00-REVP      Session #61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21-14-0065-00-REVP      Session #61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21-14-0065-00-REVP      Session #61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21-14-0065-00-REVP      Session #61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21-14-0065-00-REVP</a:t>
            </a:r>
            <a:r>
              <a:rPr lang="en-US" dirty="0" smtClean="0"/>
              <a:t>-802-21m-session-61-closing-report</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61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 20, </a:t>
            </a:r>
            <a:r>
              <a:rPr lang="en-US" altLang="ja-JP" dirty="0" smtClean="0">
                <a:latin typeface="Times New Roman" pitchFamily="18" charset="0"/>
                <a:cs typeface="Times New Roman" pitchFamily="18" charset="0"/>
              </a:rPr>
              <a:t>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a:t>
            </a:r>
            <a:r>
              <a:rPr lang="en-US" altLang="ja-JP" dirty="0" smtClean="0">
                <a:latin typeface="Times New Roman" pitchFamily="18" charset="0"/>
                <a:cs typeface="Times New Roman" pitchFamily="18" charset="0"/>
              </a:rPr>
              <a:t>802.21 </a:t>
            </a:r>
            <a:r>
              <a:rPr lang="en-US" altLang="ja-JP" dirty="0" smtClean="0">
                <a:latin typeface="Times New Roman" pitchFamily="18" charset="0"/>
                <a:cs typeface="Times New Roman" pitchFamily="18" charset="0"/>
              </a:rPr>
              <a:t>TG, </a:t>
            </a:r>
            <a:r>
              <a:rPr lang="en-US" altLang="ja-JP" dirty="0" smtClean="0">
                <a:latin typeface="Times New Roman" pitchFamily="18" charset="0"/>
                <a:cs typeface="Times New Roman" pitchFamily="18" charset="0"/>
              </a:rPr>
              <a:t>Beijing Wireless Plenary</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a:t>
            </a:r>
            <a:r>
              <a:rPr lang="en-US" altLang="ja-JP" dirty="0" smtClean="0">
                <a:latin typeface="Times New Roman" pitchFamily="18" charset="0"/>
                <a:cs typeface="Times New Roman" pitchFamily="18" charset="0"/>
              </a:rPr>
              <a:t>March 2014 </a:t>
            </a:r>
            <a:r>
              <a:rPr lang="en-US" altLang="ja-JP" dirty="0" smtClean="0">
                <a:latin typeface="Times New Roman" pitchFamily="18" charset="0"/>
                <a:cs typeface="Times New Roman" pitchFamily="18" charset="0"/>
              </a:rPr>
              <a:t>meeting of the </a:t>
            </a:r>
            <a:r>
              <a:rPr lang="en-US" altLang="ja-JP" dirty="0" smtClean="0">
                <a:latin typeface="Times New Roman" pitchFamily="18" charset="0"/>
                <a:cs typeface="Times New Roman" pitchFamily="18" charset="0"/>
              </a:rPr>
              <a:t>IEEE 802.21 </a:t>
            </a:r>
            <a:r>
              <a:rPr lang="en-US" altLang="ja-JP" dirty="0" smtClean="0">
                <a:latin typeface="Times New Roman" pitchFamily="18" charset="0"/>
                <a:cs typeface="Times New Roman" pitchFamily="18" charset="0"/>
              </a:rPr>
              <a:t>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21-14-0065-00-REVP      Session #61 Closing Report</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4322553"/>
          </a:xfrm>
        </p:spPr>
        <p:txBody>
          <a:bodyPr/>
          <a:lstStyle/>
          <a:p>
            <a:r>
              <a:rPr lang="en-US" dirty="0" smtClean="0"/>
              <a:t>Update issues spreadsheet with numerous recently found comments</a:t>
            </a:r>
          </a:p>
          <a:p>
            <a:r>
              <a:rPr lang="en-US" dirty="0" smtClean="0"/>
              <a:t>Add </a:t>
            </a:r>
            <a:r>
              <a:rPr lang="en-US" dirty="0" smtClean="0"/>
              <a:t>text to planned submission for handover services to 802.21.1</a:t>
            </a:r>
          </a:p>
          <a:p>
            <a:r>
              <a:rPr lang="en-US" dirty="0" smtClean="0"/>
              <a:t>Review updated and clean version (past revisions accepted) 802.21m base specification, continue with editorial improvements</a:t>
            </a:r>
          </a:p>
          <a:p>
            <a:r>
              <a:rPr lang="en-US" dirty="0" smtClean="0"/>
              <a:t>Look for unused terms</a:t>
            </a:r>
          </a:p>
          <a:p>
            <a:r>
              <a:rPr lang="en-US" dirty="0" smtClean="0"/>
              <a:t>Include new figures in text as they become availabl</a:t>
            </a:r>
            <a:r>
              <a:rPr lang="en-US" dirty="0" smtClean="0"/>
              <a:t>e from IEEE editorial staff</a:t>
            </a:r>
            <a:endParaRPr lang="en-US" dirty="0" smtClean="0"/>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dirty="0" smtClean="0"/>
              <a:t>21-14-0065-00-REVP      Session #61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10</a:t>
            </a:fld>
            <a:endParaRPr lang="en-US" altLang="ja-JP"/>
          </a:p>
        </p:txBody>
      </p:sp>
    </p:spTree>
    <p:extLst>
      <p:ext uri="{BB962C8B-B14F-4D97-AF65-F5344CB8AC3E}">
        <p14:creationId xmlns:p14="http://schemas.microsoft.com/office/powerpoint/2010/main" xmlns="" val="7582437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21-14-0065-00-REVP      Session #61 Closing Report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Closing </a:t>
            </a:r>
            <a:r>
              <a:rPr lang="en-US" altLang="ko-KR" sz="4000" dirty="0" smtClean="0">
                <a:ea typeface="Gulim" pitchFamily="34" charset="-127"/>
              </a:rPr>
              <a:t>Report</a:t>
            </a:r>
            <a:br>
              <a:rPr lang="en-US" altLang="ko-KR" sz="4000" dirty="0" smtClean="0">
                <a:ea typeface="Gulim" pitchFamily="34" charset="-127"/>
              </a:rPr>
            </a:br>
            <a:r>
              <a:rPr lang="en-US" altLang="ko-KR" sz="4000" dirty="0" smtClean="0">
                <a:ea typeface="Gulim" pitchFamily="34" charset="-127"/>
              </a:rPr>
              <a:t/>
            </a:r>
            <a:br>
              <a:rPr lang="en-US" altLang="ko-KR" sz="4000" dirty="0" smtClean="0">
                <a:ea typeface="Gulim" pitchFamily="34" charset="-127"/>
              </a:rPr>
            </a:br>
            <a:r>
              <a:rPr lang="en-US" sz="3200" b="0" dirty="0"/>
              <a:t>DCN </a:t>
            </a:r>
            <a:r>
              <a:rPr lang="en-US" sz="3200" b="0" dirty="0" smtClean="0"/>
              <a:t>21-14-0065-00-REVP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smtClean="0"/>
              <a:t>21-14-0065-00-REVP      Session #61 Closing Report</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251520" y="1031130"/>
            <a:ext cx="8466405" cy="5359638"/>
          </a:xfrm>
        </p:spPr>
        <p:txBody>
          <a:bodyPr/>
          <a:lstStyle/>
          <a:p>
            <a:r>
              <a:rPr lang="en-US" altLang="ko-KR" dirty="0" smtClean="0"/>
              <a:t>Initiated working </a:t>
            </a:r>
            <a:r>
              <a:rPr lang="en-US" altLang="ko-KR" dirty="0" smtClean="0"/>
              <a:t>group, determined </a:t>
            </a:r>
            <a:r>
              <a:rPr lang="en-US" altLang="ko-KR" dirty="0" smtClean="0"/>
              <a:t>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a:t>
            </a:r>
            <a:r>
              <a:rPr lang="en-US" altLang="ko-KR" dirty="0" smtClean="0"/>
              <a:t>issues spreadsheet, continuin</a:t>
            </a:r>
            <a:r>
              <a:rPr lang="en-US" altLang="ko-KR" dirty="0" smtClean="0"/>
              <a:t>g with newer issues</a:t>
            </a:r>
            <a:endParaRPr lang="en-US" altLang="ko-KR" dirty="0" smtClean="0"/>
          </a:p>
          <a:p>
            <a:r>
              <a:rPr lang="en-US" altLang="ko-KR" dirty="0" smtClean="0"/>
              <a:t>Created documents for 802.21m and 802.21.1 handover use case, using document source for 802.21-2008 specification</a:t>
            </a:r>
          </a:p>
          <a:p>
            <a:r>
              <a:rPr lang="en-US" altLang="ko-KR" dirty="0" smtClean="0"/>
              <a:t>Decided important terminology </a:t>
            </a:r>
            <a:r>
              <a:rPr lang="en-US" altLang="ko-KR" dirty="0" smtClean="0"/>
              <a:t>changes</a:t>
            </a:r>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21-14-0065-00-REVP      Session #61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a:t>
            </a:r>
            <a:r>
              <a:rPr lang="en-US" altLang="zh-CN" dirty="0" smtClean="0"/>
              <a:t>meetings (cont.)</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for base 802.21m </a:t>
            </a:r>
            <a:r>
              <a:rPr lang="en-US" altLang="ko-KR" dirty="0"/>
              <a:t>document </a:t>
            </a:r>
            <a:r>
              <a:rPr lang="en-US" altLang="ko-KR" dirty="0" smtClean="0"/>
              <a:t>specification with text from 802.21a and 802.21b</a:t>
            </a:r>
          </a:p>
          <a:p>
            <a:r>
              <a:rPr lang="en-US" altLang="ko-KR" dirty="0" smtClean="0"/>
              <a:t>Updated “exclude” document for 802.21.1 handover services specification</a:t>
            </a:r>
          </a:p>
          <a:p>
            <a:r>
              <a:rPr lang="en-US" altLang="ko-KR" dirty="0" smtClean="0"/>
              <a:t>Determined </a:t>
            </a:r>
            <a:r>
              <a:rPr lang="en-US" altLang="ko-KR" dirty="0" smtClean="0"/>
              <a:t>that </a:t>
            </a:r>
            <a:r>
              <a:rPr lang="en-US" altLang="ko-KR" dirty="0" smtClean="0"/>
              <a:t>automatic conversion of </a:t>
            </a:r>
            <a:r>
              <a:rPr lang="en-US" altLang="ko-KR" dirty="0" err="1" smtClean="0"/>
              <a:t>framemaker</a:t>
            </a:r>
            <a:r>
              <a:rPr lang="en-US" altLang="ko-KR" dirty="0" smtClean="0"/>
              <a:t> </a:t>
            </a:r>
            <a:r>
              <a:rPr lang="en-US" altLang="ko-KR" dirty="0" smtClean="0"/>
              <a:t>(.</a:t>
            </a:r>
            <a:r>
              <a:rPr lang="en-US" altLang="ko-KR" dirty="0" err="1" smtClean="0"/>
              <a:t>tif</a:t>
            </a:r>
            <a:r>
              <a:rPr lang="en-US" altLang="ko-KR" dirty="0" smtClean="0"/>
              <a:t>) document figures </a:t>
            </a:r>
            <a:r>
              <a:rPr lang="en-US" altLang="ko-KR" dirty="0" smtClean="0"/>
              <a:t>to Microsoft Word or Visio is infeasible</a:t>
            </a:r>
            <a:endParaRPr lang="en-US" altLang="ko-KR" dirty="0" smtClean="0"/>
          </a:p>
          <a:p>
            <a:r>
              <a:rPr lang="en-US" altLang="ko-KR" dirty="0" smtClean="0"/>
              <a:t>Created new spreadsheet for editing Terminology and Acronym lists.</a:t>
            </a:r>
          </a:p>
          <a:p>
            <a:r>
              <a:rPr lang="en-US" altLang="ko-KR" dirty="0" smtClean="0"/>
              <a:t>Updated base 802.21m document with numerous improvements and repairs to tables and lists.</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21-14-0065-00-REVP      Session #61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xmlns="" val="241141927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0"/>
            <a:ext cx="8302752" cy="4921505"/>
          </a:xfrm>
        </p:spPr>
        <p:txBody>
          <a:bodyPr>
            <a:normAutofit/>
          </a:bodyPr>
          <a:lstStyle/>
          <a:p>
            <a:r>
              <a:rPr lang="en-US" altLang="zh-CN" dirty="0" smtClean="0"/>
              <a:t>Sessions: </a:t>
            </a:r>
            <a:r>
              <a:rPr lang="en-US" altLang="zh-CN" b="1" dirty="0" smtClean="0"/>
              <a:t>Tuesday </a:t>
            </a:r>
            <a:r>
              <a:rPr lang="en-US" altLang="zh-CN" b="1" dirty="0" smtClean="0"/>
              <a:t>AM2 </a:t>
            </a:r>
            <a:r>
              <a:rPr lang="en-US" altLang="zh-CN" b="1" dirty="0" smtClean="0"/>
              <a:t>and Wednesday AM1</a:t>
            </a:r>
          </a:p>
          <a:p>
            <a:r>
              <a:rPr lang="en-US" dirty="0" smtClean="0"/>
              <a:t>Review 802.21m </a:t>
            </a:r>
            <a:r>
              <a:rPr lang="en-US" dirty="0"/>
              <a:t>charter and </a:t>
            </a:r>
            <a:r>
              <a:rPr lang="en-US" dirty="0" smtClean="0"/>
              <a:t>mission, </a:t>
            </a:r>
            <a:r>
              <a:rPr lang="en-US" dirty="0"/>
              <a:t>previous decisions, work plans</a:t>
            </a:r>
          </a:p>
          <a:p>
            <a:r>
              <a:rPr lang="en-US" dirty="0" smtClean="0"/>
              <a:t>Review action items</a:t>
            </a:r>
            <a:endParaRPr lang="en-US" dirty="0"/>
          </a:p>
          <a:p>
            <a:r>
              <a:rPr lang="en-US" dirty="0" smtClean="0"/>
              <a:t>Review base document modifications for acceptance / rejection</a:t>
            </a:r>
            <a:endParaRPr lang="en-US" dirty="0" smtClean="0"/>
          </a:p>
          <a:p>
            <a:r>
              <a:rPr lang="en-US" dirty="0" smtClean="0"/>
              <a:t>Propose </a:t>
            </a:r>
            <a:r>
              <a:rPr lang="en-US" dirty="0"/>
              <a:t>that 802.21.1 </a:t>
            </a:r>
            <a:r>
              <a:rPr lang="en-US" dirty="0" smtClean="0"/>
              <a:t>TG explicitly </a:t>
            </a:r>
            <a:r>
              <a:rPr lang="en-US" dirty="0"/>
              <a:t>examine gaps in 802.21m</a:t>
            </a:r>
          </a:p>
          <a:p>
            <a:r>
              <a:rPr lang="en-US" dirty="0"/>
              <a:t>Request </a:t>
            </a:r>
            <a:r>
              <a:rPr lang="en-US" dirty="0" smtClean="0"/>
              <a:t>IEEE editorial staff help </a:t>
            </a:r>
            <a:r>
              <a:rPr lang="en-US" dirty="0"/>
              <a:t>with figure creation and </a:t>
            </a:r>
            <a:r>
              <a:rPr lang="en-US" dirty="0" smtClean="0"/>
              <a:t>modification</a:t>
            </a:r>
            <a:endParaRPr lang="en-US" dirty="0"/>
          </a:p>
          <a:p>
            <a:r>
              <a:rPr lang="en-US" altLang="zh-CN" dirty="0" smtClean="0"/>
              <a:t>Minutes</a:t>
            </a:r>
            <a:r>
              <a:rPr lang="en-US" dirty="0" smtClean="0"/>
              <a:t>: DCN </a:t>
            </a:r>
            <a:r>
              <a:rPr lang="en-US" dirty="0" smtClean="0"/>
              <a:t>21-14-0064-00-REVP</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Overview for </a:t>
            </a:r>
            <a:r>
              <a:rPr lang="en-US" altLang="zh-CN" dirty="0" smtClean="0"/>
              <a:t>March </a:t>
            </a:r>
            <a:r>
              <a:rPr lang="en-US" altLang="zh-CN" dirty="0" smtClean="0"/>
              <a:t>2014</a:t>
            </a:r>
            <a:endParaRPr lang="en-US" dirty="0"/>
          </a:p>
        </p:txBody>
      </p:sp>
      <p:sp>
        <p:nvSpPr>
          <p:cNvPr id="4" name="Footer Placeholder 3"/>
          <p:cNvSpPr>
            <a:spLocks noGrp="1"/>
          </p:cNvSpPr>
          <p:nvPr>
            <p:ph type="ftr" sz="quarter" idx="10"/>
          </p:nvPr>
        </p:nvSpPr>
        <p:spPr/>
        <p:txBody>
          <a:bodyPr/>
          <a:lstStyle/>
          <a:p>
            <a:pPr>
              <a:defRPr/>
            </a:pPr>
            <a:r>
              <a:rPr lang="en-US" smtClean="0"/>
              <a:t>21-14-0065-00-REVP      Session #61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since </a:t>
            </a:r>
            <a:r>
              <a:rPr lang="en-US" altLang="zh-CN" dirty="0" smtClean="0"/>
              <a:t>Los Angeles Interim</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a:t>
            </a:r>
            <a:r>
              <a:rPr lang="en-US" altLang="ko-KR" dirty="0" smtClean="0"/>
              <a:t>base </a:t>
            </a:r>
            <a:r>
              <a:rPr lang="en-US" altLang="ko-KR" dirty="0" smtClean="0"/>
              <a:t>802.21m </a:t>
            </a:r>
            <a:r>
              <a:rPr lang="en-US" altLang="ko-KR" dirty="0"/>
              <a:t>document </a:t>
            </a:r>
            <a:r>
              <a:rPr lang="en-US" altLang="ko-KR" dirty="0" smtClean="0"/>
              <a:t>specification </a:t>
            </a:r>
            <a:r>
              <a:rPr lang="en-US" altLang="ko-KR" dirty="0" smtClean="0"/>
              <a:t>according to recent action items</a:t>
            </a:r>
            <a:endParaRPr lang="en-US" altLang="ko-KR" dirty="0" smtClean="0"/>
          </a:p>
          <a:p>
            <a:r>
              <a:rPr lang="en-US" altLang="ko-KR" dirty="0" smtClean="0"/>
              <a:t>Issues </a:t>
            </a:r>
            <a:r>
              <a:rPr lang="en-US" altLang="ko-KR" dirty="0" smtClean="0"/>
              <a:t>added to spreadsheet based on problems encountered </a:t>
            </a:r>
            <a:r>
              <a:rPr lang="en-US" altLang="ko-KR" dirty="0"/>
              <a:t>during document </a:t>
            </a:r>
            <a:r>
              <a:rPr lang="en-US" altLang="ko-KR" dirty="0" smtClean="0"/>
              <a:t>update.</a:t>
            </a:r>
          </a:p>
          <a:p>
            <a:r>
              <a:rPr lang="en-US" altLang="ko-KR" dirty="0" smtClean="0"/>
              <a:t>Created </a:t>
            </a:r>
            <a:r>
              <a:rPr lang="en-US" altLang="ko-KR" dirty="0" smtClean="0"/>
              <a:t>new spreadsheet for </a:t>
            </a:r>
            <a:r>
              <a:rPr lang="en-US" altLang="ko-KR" dirty="0" smtClean="0"/>
              <a:t>transforming figures &amp; equations</a:t>
            </a:r>
          </a:p>
          <a:p>
            <a:r>
              <a:rPr lang="en-US" altLang="ko-KR" dirty="0" smtClean="0"/>
              <a:t>Agreement with IEEE editorial staff for figure transformation</a:t>
            </a:r>
          </a:p>
          <a:p>
            <a:pPr lvl="1"/>
            <a:r>
              <a:rPr lang="en-US" altLang="ko-KR" dirty="0" smtClean="0"/>
              <a:t> Sent spreadsheet to Lisa Perry and Michelle Turner</a:t>
            </a:r>
          </a:p>
          <a:p>
            <a:pPr lvl="1"/>
            <a:r>
              <a:rPr lang="en-US" altLang="ko-KR" dirty="0" smtClean="0"/>
              <a:t> Identified “high-value” figures to be transformed first</a:t>
            </a:r>
            <a:endParaRPr lang="en-US" altLang="ko-KR" dirty="0" smtClean="0"/>
          </a:p>
          <a:p>
            <a:r>
              <a:rPr lang="en-US" altLang="ko-KR" dirty="0" smtClean="0"/>
              <a:t>Updated base 802.21m document with numerous improvements and repairs to tables and lists</a:t>
            </a:r>
            <a:r>
              <a:rPr lang="en-US" altLang="ko-KR" dirty="0" smtClean="0"/>
              <a:t>.</a:t>
            </a:r>
          </a:p>
          <a:p>
            <a:r>
              <a:rPr lang="en-US" altLang="ko-KR" dirty="0" smtClean="0"/>
              <a:t>Uploaded “clean” 802.21m base document</a:t>
            </a:r>
            <a:endParaRPr lang="en-US" altLang="ko-KR" dirty="0" smtClean="0"/>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21-14-0065-00-REVP      Session #61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extLst>
      <p:ext uri="{BB962C8B-B14F-4D97-AF65-F5344CB8AC3E}">
        <p14:creationId xmlns:p14="http://schemas.microsoft.com/office/powerpoint/2010/main" xmlns="" val="241141927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a:t>
            </a:r>
            <a:endParaRPr lang="en-US" dirty="0"/>
          </a:p>
        </p:txBody>
      </p:sp>
      <p:sp>
        <p:nvSpPr>
          <p:cNvPr id="2" name="Content Placeholder 1"/>
          <p:cNvSpPr>
            <a:spLocks noGrp="1"/>
          </p:cNvSpPr>
          <p:nvPr>
            <p:ph idx="1"/>
          </p:nvPr>
        </p:nvSpPr>
        <p:spPr>
          <a:xfrm>
            <a:off x="313572" y="1171791"/>
            <a:ext cx="8540141" cy="5184648"/>
          </a:xfrm>
        </p:spPr>
        <p:txBody>
          <a:bodyPr>
            <a:normAutofit fontScale="92500"/>
          </a:bodyPr>
          <a:lstStyle/>
          <a:p>
            <a:r>
              <a:rPr lang="en-US" altLang="ko-KR" dirty="0" smtClean="0"/>
              <a:t>WG </a:t>
            </a:r>
            <a:r>
              <a:rPr lang="en-US" altLang="ko-KR" dirty="0" smtClean="0"/>
              <a:t>chair to prepare revised documents for consideration at session #</a:t>
            </a:r>
            <a:r>
              <a:rPr lang="en-US" altLang="ko-KR" dirty="0" smtClean="0"/>
              <a:t>62 </a:t>
            </a:r>
            <a:r>
              <a:rPr lang="en-US" altLang="ko-KR" dirty="0" smtClean="0"/>
              <a:t>during upcoming </a:t>
            </a:r>
            <a:r>
              <a:rPr lang="en-US" altLang="ko-KR" dirty="0" smtClean="0"/>
              <a:t>Interim </a:t>
            </a:r>
            <a:r>
              <a:rPr lang="en-US" altLang="ko-KR" dirty="0" smtClean="0"/>
              <a:t>meeting in </a:t>
            </a:r>
            <a:r>
              <a:rPr lang="en-US" altLang="ko-KR" dirty="0" smtClean="0"/>
              <a:t>May</a:t>
            </a:r>
            <a:endParaRPr lang="en-US" altLang="ko-KR" dirty="0" smtClean="0"/>
          </a:p>
          <a:p>
            <a:r>
              <a:rPr lang="en-US" dirty="0" smtClean="0"/>
              <a:t>Create spreadsheet for figures and equations</a:t>
            </a:r>
          </a:p>
          <a:p>
            <a:pPr lvl="1"/>
            <a:r>
              <a:rPr lang="en-US" dirty="0" smtClean="0"/>
              <a:t> identify </a:t>
            </a:r>
            <a:r>
              <a:rPr lang="en-US" dirty="0" smtClean="0"/>
              <a:t>which figures are highest priority for Lisa</a:t>
            </a:r>
          </a:p>
          <a:p>
            <a:pPr lvl="1"/>
            <a:r>
              <a:rPr lang="en-US" dirty="0" smtClean="0"/>
              <a:t> identify changes needed for each figure</a:t>
            </a:r>
          </a:p>
          <a:p>
            <a:pPr lvl="1"/>
            <a:r>
              <a:rPr lang="en-US" dirty="0" smtClean="0"/>
              <a:t> maintain </a:t>
            </a:r>
            <a:r>
              <a:rPr lang="en-US" dirty="0" smtClean="0"/>
              <a:t>status for each figure and modifications needed</a:t>
            </a:r>
          </a:p>
          <a:p>
            <a:pPr lvl="1"/>
            <a:r>
              <a:rPr lang="en-US" dirty="0" smtClean="0"/>
              <a:t> create </a:t>
            </a:r>
            <a:r>
              <a:rPr lang="en-US" dirty="0" smtClean="0"/>
              <a:t>and upload spreadsheet as 802.21m WG document</a:t>
            </a:r>
          </a:p>
          <a:p>
            <a:r>
              <a:rPr lang="en-US" dirty="0" smtClean="0"/>
              <a:t>Get email </a:t>
            </a:r>
            <a:r>
              <a:rPr lang="en-US" dirty="0" smtClean="0"/>
              <a:t>to clarify </a:t>
            </a:r>
            <a:r>
              <a:rPr lang="en-US" dirty="0" smtClean="0"/>
              <a:t>David </a:t>
            </a:r>
            <a:r>
              <a:rPr lang="en-US" dirty="0" err="1" smtClean="0"/>
              <a:t>Cypher’s</a:t>
            </a:r>
            <a:r>
              <a:rPr lang="en-US" dirty="0" smtClean="0"/>
              <a:t> comment about </a:t>
            </a:r>
            <a:r>
              <a:rPr lang="en-US" dirty="0" smtClean="0"/>
              <a:t>undefined variable</a:t>
            </a:r>
          </a:p>
          <a:p>
            <a:r>
              <a:rPr lang="en-US" dirty="0" smtClean="0"/>
              <a:t>Recommend 802.21.1 to carry out gap analysis on 802.21m features</a:t>
            </a:r>
          </a:p>
          <a:p>
            <a:r>
              <a:rPr lang="en-US" altLang="ko-KR" dirty="0" smtClean="0"/>
              <a:t>WG chair / editor to prepare clean document for 802.21m base document, using revisions as modified and approved according to WG discussion from Tuesday AM2 and Wednesday AM1 consensus</a:t>
            </a:r>
          </a:p>
          <a:p>
            <a:r>
              <a:rPr lang="en-US" dirty="0" smtClean="0"/>
              <a:t>Resubmit </a:t>
            </a:r>
            <a:r>
              <a:rPr lang="en-US" dirty="0" smtClean="0"/>
              <a:t>continuing 2013 documents to get 2014 document numbers</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21-14-0065-00-REVP      Session #61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none</a:t>
            </a:r>
            <a:endParaRPr lang="en-US" altLang="zh-CN" dirty="0" smtClean="0"/>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21-14-0065-00-REVP      Session #61 Closing Report</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29812</TotalTime>
  <Words>831</Words>
  <Application>Microsoft Office PowerPoint</Application>
  <PresentationFormat>On-screen Show (4:3)</PresentationFormat>
  <Paragraphs>95</Paragraphs>
  <Slides>10</Slides>
  <Notes>4</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Slide 1</vt:lpstr>
      <vt:lpstr>Slide 2</vt:lpstr>
      <vt:lpstr>IEEE 802.21m: 802.21-2008 Revision Project Task Group Closing Report  DCN 21-14-0065-00-REVP</vt:lpstr>
      <vt:lpstr>Progress in previous meetings</vt:lpstr>
      <vt:lpstr>Progress in previous meetings (cont.)</vt:lpstr>
      <vt:lpstr>Agenda Overview for March 2014</vt:lpstr>
      <vt:lpstr>Progress since Los Angeles Interim</vt:lpstr>
      <vt:lpstr>Action Items</vt:lpstr>
      <vt:lpstr>Teleconference (Tentative)</vt:lpstr>
      <vt:lpstr>Plan for next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C00904532</cp:lastModifiedBy>
  <cp:revision>1643</cp:revision>
  <cp:lastPrinted>2012-06-25T07:51:33Z</cp:lastPrinted>
  <dcterms:created xsi:type="dcterms:W3CDTF">1601-01-01T00:00:00Z</dcterms:created>
  <dcterms:modified xsi:type="dcterms:W3CDTF">2014-03-20T04:01:10Z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
3MFJwc6YIDdnhHRUWlbPnXsenc4Y1YwKo+qAhExyjAxoXA81AILGfJFxj3l98KtmHVeoNQh9
aU6gui9PdNDz90UCf+MyGw8H7Lz+yR1D/l5u4ep1E+MwQWxNDuBF6v+F2dhnzyoSYmqhFaFM
X0Cw5AicXKGGjP/iXP</vt:lpwstr>
  </property>
  <property fmtid="{D5CDD505-2E9C-101B-9397-08002B2CF9AE}" pid="6" name="_new_ms_pID_725431">
    <vt:lpwstr>xeSReig7jSf72FCNd/ZQdvGgko5qsx8MuifyIkIvWmvedqvHuTVI3J
kfXh/LtZDgZmdbJz8SCO7+PRdETd/EKo16ksRsF6G+OeHwG2dgDxVpKUVKPWUsNQLA/JwDnp
UbZ5kkLMh1zAgXsrOUGxgg8wCaYLg/z24XJSlw3cmMkooQJ+a/FQMZdN70fnQrWVzgG3gedO
OTKho/UzM4WWZT1nrxzY258QYO0zqgt5Uz0P</vt:lpwstr>
  </property>
  <property fmtid="{D5CDD505-2E9C-101B-9397-08002B2CF9AE}" pid="7" name="_new_ms_pID_725432">
    <vt:lpwstr>Swhcu/YoqZIdjuQdbZmSYkuE1sQPQ1v53lE2
Fx3Uzb4C1PlhUZykp/e+h3eSxwE1aHP9L91+1zl7GfBdraXwpEo=</vt:lpwstr>
  </property>
</Properties>
</file>