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1" r:id="rId3"/>
    <p:sldId id="332" r:id="rId4"/>
    <p:sldId id="424" r:id="rId5"/>
    <p:sldId id="429"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24"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21-14-0088-00-REVP Session#62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21-14-0088-00-REVP Session#62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21-14-0088-00-REVP Session#62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21-14-0088-00-REVP Session#62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21-14-0088-00-REVP Session#62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21-14-0088-00-REVP Session#62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21-14-0088-00-REVP Session#62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21-14-0088-00-REVP Session#62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21-14-0088-00-REVP Session#62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21-14-0088-00-REVP Session#62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21-14-0088-00-REVP Session#62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21-14-0088-00-REVP Session#62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21-14-0088-00-REVP Session#62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21-14-0088-00-REVP Session#62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21-14-0088-00-REVP Session#62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21-14-0088-00-REVP Session#62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21-14-00xx-00-REVP</a:t>
            </a:r>
            <a:r>
              <a:rPr lang="en-US" altLang="ja-JP" dirty="0" smtClean="0">
                <a:latin typeface="Times New Roman" pitchFamily="18" charset="0"/>
                <a:cs typeface="Times New Roman" pitchFamily="18" charset="0"/>
              </a:rPr>
              <a:t>-Session#62-OpeningNote</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#62 Opening Note</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May 12,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Kona Wireless Interim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opens the meeting of the 802.21m task group during IEEE </a:t>
            </a:r>
            <a:r>
              <a:rPr lang="en-US" altLang="ja-JP" smtClean="0">
                <a:latin typeface="Times New Roman" pitchFamily="18" charset="0"/>
                <a:cs typeface="Times New Roman" pitchFamily="18" charset="0"/>
              </a:rPr>
              <a:t>Wireless Interim in </a:t>
            </a:r>
            <a:r>
              <a:rPr lang="en-US" altLang="ja-JP" dirty="0" smtClean="0">
                <a:latin typeface="Times New Roman" pitchFamily="18" charset="0"/>
                <a:cs typeface="Times New Roman" pitchFamily="18" charset="0"/>
              </a:rPr>
              <a:t>Kona, HI during May, 2014</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21-14-0088-00-REVP Session#62 Opening Note</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21-14-0088-00-REVP Session#62 Opening Note</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21-14-0088-00-REVP Session#62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a:t>
            </a:r>
            <a:r>
              <a:rPr lang="en-US" dirty="0" smtClean="0"/>
              <a:t>62 </a:t>
            </a:r>
            <a:r>
              <a:rPr lang="en-US" dirty="0" smtClean="0"/>
              <a:t>802.21m </a:t>
            </a:r>
            <a:r>
              <a:rPr lang="en-US" dirty="0" smtClean="0"/>
              <a:t>Agenda</a:t>
            </a:r>
            <a:endParaRPr lang="en-US" dirty="0"/>
          </a:p>
        </p:txBody>
      </p:sp>
      <p:sp>
        <p:nvSpPr>
          <p:cNvPr id="3" name="Content Placeholder 2"/>
          <p:cNvSpPr>
            <a:spLocks noGrp="1"/>
          </p:cNvSpPr>
          <p:nvPr>
            <p:ph idx="1"/>
          </p:nvPr>
        </p:nvSpPr>
        <p:spPr/>
        <p:txBody>
          <a:bodyPr/>
          <a:lstStyle/>
          <a:p>
            <a:r>
              <a:rPr lang="en-US" dirty="0"/>
              <a:t>Review previous decisions, work plans</a:t>
            </a:r>
          </a:p>
          <a:p>
            <a:pPr lvl="1"/>
            <a:r>
              <a:rPr lang="en-US" dirty="0"/>
              <a:t> Discussion of issues spreadsheet</a:t>
            </a:r>
          </a:p>
          <a:p>
            <a:pPr lvl="2"/>
            <a:r>
              <a:rPr lang="en-US" dirty="0"/>
              <a:t>21-14-0052-01-REVP</a:t>
            </a:r>
          </a:p>
          <a:p>
            <a:r>
              <a:rPr lang="en-US" dirty="0"/>
              <a:t>Review current split of 802.21-2008 specification</a:t>
            </a:r>
          </a:p>
          <a:p>
            <a:pPr lvl="1"/>
            <a:r>
              <a:rPr lang="en-US" dirty="0"/>
              <a:t> </a:t>
            </a:r>
            <a:r>
              <a:rPr lang="en-US" dirty="0" smtClean="0"/>
              <a:t>21-14-067-01-REVP-802.21-2008_include</a:t>
            </a:r>
            <a:endParaRPr lang="en-US" dirty="0"/>
          </a:p>
          <a:p>
            <a:pPr lvl="1"/>
            <a:r>
              <a:rPr lang="en-US" dirty="0"/>
              <a:t> 21-14-0211-02-REVP-802.21-2008_exclude</a:t>
            </a:r>
          </a:p>
          <a:p>
            <a:r>
              <a:rPr lang="en-US" dirty="0"/>
              <a:t>Review progress on action items identified during Session #61</a:t>
            </a:r>
          </a:p>
          <a:p>
            <a:r>
              <a:rPr lang="en-US" dirty="0"/>
              <a:t>Teleconference schedule, next </a:t>
            </a:r>
            <a:r>
              <a:rPr lang="en-US" dirty="0" smtClean="0"/>
              <a:t>steps</a:t>
            </a:r>
          </a:p>
          <a:p>
            <a:r>
              <a:rPr lang="en-US" dirty="0" smtClean="0"/>
              <a:t>Agenda is also uploaded </a:t>
            </a:r>
            <a:r>
              <a:rPr lang="en-US" dirty="0"/>
              <a:t>in </a:t>
            </a:r>
            <a:r>
              <a:rPr lang="en-US" dirty="0" smtClean="0"/>
              <a:t>file</a:t>
            </a:r>
          </a:p>
          <a:p>
            <a:pPr lvl="1"/>
            <a:r>
              <a:rPr lang="en-US" dirty="0" smtClean="0"/>
              <a:t>21-14-0087-00-REVP-802-21m-session-62-agenda</a:t>
            </a:r>
            <a:endParaRPr lang="en-US" dirty="0"/>
          </a:p>
          <a:p>
            <a:pPr marL="0" indent="0">
              <a:buNone/>
            </a:pPr>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21-14-0088-00-REVP Session#62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29833</TotalTime>
  <Words>415</Words>
  <Application>Microsoft Office PowerPoint</Application>
  <PresentationFormat>On-screen Show (4:3)</PresentationFormat>
  <Paragraphs>43</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PowerPoint Presentation</vt:lpstr>
      <vt:lpstr>802.21m charter and mission</vt:lpstr>
      <vt:lpstr>Session #62 802.21m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1640</cp:revision>
  <cp:lastPrinted>2012-06-25T07:51:33Z</cp:lastPrinted>
  <dcterms:created xsi:type="dcterms:W3CDTF">1601-01-01T00:00:00Z</dcterms:created>
  <dcterms:modified xsi:type="dcterms:W3CDTF">2014-05-12T23:31:53Z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