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handoutMasterIdLst>
    <p:handoutMasterId r:id="rId6"/>
  </p:handoutMasterIdLst>
  <p:sldIdLst>
    <p:sldId id="333" r:id="rId2"/>
    <p:sldId id="332" r:id="rId3"/>
    <p:sldId id="342"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63" d="100"/>
          <a:sy n="63" d="100"/>
        </p:scale>
        <p:origin x="-108" y="-6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a:t>
            </a:r>
            <a:r>
              <a:rPr lang="en-US" altLang="ja-JP">
                <a:latin typeface="Times" charset="0"/>
                <a:ea typeface="MS PGothic" pitchFamily="34" charset="-128"/>
                <a:cs typeface="Times New Roman" pitchFamily="18" charset="0"/>
              </a:rPr>
              <a:t>: </a:t>
            </a:r>
            <a:r>
              <a:rPr lang="en-US" altLang="ja-JP" smtClean="0">
                <a:latin typeface="Times" charset="0"/>
                <a:ea typeface="MS PGothic" pitchFamily="34" charset="-128"/>
                <a:cs typeface="Times New Roman" pitchFamily="18" charset="0"/>
              </a:rPr>
              <a:t>21-14-0089-00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May 12,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62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Big Island</a:t>
            </a:r>
            <a:r>
              <a:rPr lang="en-US" altLang="ja-JP" dirty="0" smtClean="0">
                <a:latin typeface="Times" charset="0"/>
                <a:ea typeface="MS PGothic" pitchFamily="34" charset="-128"/>
                <a:cs typeface="Times New Roman" pitchFamily="18" charset="0"/>
              </a:rPr>
              <a:t>, Hawaii</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62</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is currently scheduled  for </a:t>
            </a:r>
            <a:r>
              <a:rPr lang="en-US" altLang="ja-JP" dirty="0" smtClean="0">
                <a:ea typeface="MS PGothic" pitchFamily="34" charset="-128"/>
              </a:rPr>
              <a:t>two </a:t>
            </a:r>
            <a:r>
              <a:rPr lang="en-US" altLang="ja-JP" dirty="0" smtClean="0">
                <a:ea typeface="MS PGothic" pitchFamily="34" charset="-128"/>
              </a:rPr>
              <a:t>sessions: </a:t>
            </a:r>
          </a:p>
          <a:p>
            <a:pPr lvl="1">
              <a:buFont typeface="Arial" pitchFamily="34" charset="0"/>
              <a:buChar char="•"/>
            </a:pPr>
            <a:r>
              <a:rPr lang="en-US" altLang="ja-JP" dirty="0" smtClean="0">
                <a:ea typeface="MS PGothic" pitchFamily="34" charset="-128"/>
              </a:rPr>
              <a:t> Tuesday,  </a:t>
            </a:r>
            <a:r>
              <a:rPr lang="en-US" altLang="ja-JP" dirty="0" smtClean="0">
                <a:ea typeface="MS PGothic" pitchFamily="34" charset="-128"/>
              </a:rPr>
              <a:t>May 13, </a:t>
            </a:r>
            <a:r>
              <a:rPr lang="en-US" altLang="ja-JP" dirty="0" smtClean="0">
                <a:ea typeface="MS PGothic" pitchFamily="34" charset="-128"/>
              </a:rPr>
              <a:t>2014 </a:t>
            </a:r>
          </a:p>
          <a:p>
            <a:pPr lvl="2">
              <a:buFont typeface="Arial" pitchFamily="34" charset="0"/>
              <a:buChar char="•"/>
            </a:pPr>
            <a:r>
              <a:rPr lang="en-US" altLang="ja-JP" dirty="0" smtClean="0">
                <a:ea typeface="MS PGothic" pitchFamily="34" charset="-128"/>
              </a:rPr>
              <a:t>AM2 </a:t>
            </a:r>
            <a:r>
              <a:rPr lang="en-US" altLang="ja-JP" dirty="0" smtClean="0">
                <a:ea typeface="MS PGothic" pitchFamily="34" charset="-128"/>
              </a:rPr>
              <a:t>: </a:t>
            </a:r>
            <a:r>
              <a:rPr lang="en-US" altLang="ja-JP" dirty="0" smtClean="0">
                <a:ea typeface="MS PGothic" pitchFamily="34" charset="-128"/>
              </a:rPr>
              <a:t>10:00</a:t>
            </a:r>
            <a:r>
              <a:rPr lang="en-US" altLang="ja-JP" dirty="0" smtClean="0">
                <a:ea typeface="MS PGothic" pitchFamily="34" charset="-128"/>
              </a:rPr>
              <a:t>- 12:30 </a:t>
            </a:r>
            <a:r>
              <a:rPr lang="en-US" altLang="ja-JP" dirty="0" smtClean="0">
                <a:ea typeface="MS PGothic" pitchFamily="34" charset="-128"/>
              </a:rPr>
              <a:t>am </a:t>
            </a:r>
          </a:p>
          <a:p>
            <a:pPr lvl="1">
              <a:buFont typeface="Arial" pitchFamily="34" charset="0"/>
              <a:buChar char="•"/>
            </a:pPr>
            <a:r>
              <a:rPr lang="en-US" altLang="ja-JP" dirty="0" smtClean="0">
                <a:ea typeface="MS PGothic" pitchFamily="34" charset="-128"/>
              </a:rPr>
              <a:t>Wednes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May 14, </a:t>
            </a:r>
            <a:r>
              <a:rPr lang="en-US" altLang="ja-JP" dirty="0" smtClean="0">
                <a:ea typeface="MS PGothic" pitchFamily="34" charset="-128"/>
              </a:rPr>
              <a:t>2014 </a:t>
            </a:r>
          </a:p>
          <a:p>
            <a:pPr lvl="2">
              <a:buFont typeface="Arial" pitchFamily="34" charset="0"/>
              <a:buChar char="•"/>
            </a:pPr>
            <a:r>
              <a:rPr lang="en-US" altLang="ja-JP" dirty="0" smtClean="0">
                <a:ea typeface="MS PGothic" pitchFamily="34" charset="-128"/>
              </a:rPr>
              <a:t>P</a:t>
            </a:r>
            <a:r>
              <a:rPr lang="en-US" altLang="ja-JP" dirty="0" smtClean="0">
                <a:ea typeface="MS PGothic" pitchFamily="34" charset="-128"/>
              </a:rPr>
              <a:t>M1 </a:t>
            </a:r>
            <a:r>
              <a:rPr lang="en-US" altLang="ja-JP" dirty="0" smtClean="0">
                <a:ea typeface="MS PGothic" pitchFamily="34" charset="-128"/>
              </a:rPr>
              <a:t>: </a:t>
            </a:r>
            <a:r>
              <a:rPr lang="en-US" altLang="ja-JP" dirty="0" smtClean="0">
                <a:ea typeface="MS PGothic" pitchFamily="34" charset="-128"/>
              </a:rPr>
              <a:t>1:30</a:t>
            </a:r>
            <a:r>
              <a:rPr lang="en-US" altLang="ja-JP" dirty="0" smtClean="0">
                <a:ea typeface="MS PGothic" pitchFamily="34" charset="-128"/>
              </a:rPr>
              <a:t>– 3:30 </a:t>
            </a:r>
            <a:r>
              <a:rPr lang="en-US" altLang="ja-JP" dirty="0" smtClean="0">
                <a:ea typeface="MS PGothic" pitchFamily="34" charset="-128"/>
              </a:rPr>
              <a:t>p</a:t>
            </a:r>
            <a:r>
              <a:rPr lang="en-US" altLang="ja-JP" dirty="0" smtClean="0">
                <a:ea typeface="MS PGothic" pitchFamily="34" charset="-128"/>
              </a:rPr>
              <a:t>m </a:t>
            </a:r>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will be discussed/presented :  </a:t>
            </a:r>
            <a:endParaRPr lang="en-US" sz="2000" dirty="0" smtClean="0"/>
          </a:p>
          <a:p>
            <a:pPr lvl="1">
              <a:buFont typeface="Arial" pitchFamily="34" charset="0"/>
              <a:buChar char="•"/>
            </a:pPr>
            <a:r>
              <a:rPr lang="en-US" sz="2000" dirty="0" smtClean="0"/>
              <a:t>. </a:t>
            </a:r>
            <a:r>
              <a:rPr lang="en-US" dirty="0" smtClean="0"/>
              <a:t>Media Independent Service for Radio Resource Management in Heterogeneous Networks </a:t>
            </a:r>
            <a:endParaRPr lang="en-US" sz="2000" dirty="0" smtClean="0"/>
          </a:p>
          <a:p>
            <a:pPr lvl="2">
              <a:buFont typeface="Arial" pitchFamily="34" charset="0"/>
              <a:buChar char="•"/>
            </a:pPr>
            <a:r>
              <a:rPr lang="en-US" sz="2000" dirty="0" smtClean="0"/>
              <a:t>DCN</a:t>
            </a:r>
            <a:r>
              <a:rPr lang="en-US" sz="2000" dirty="0" smtClean="0"/>
              <a:t>: </a:t>
            </a:r>
            <a:r>
              <a:rPr lang="en-US" sz="2000" dirty="0" smtClean="0"/>
              <a:t>21-14-0079-00-SAUC</a:t>
            </a:r>
          </a:p>
          <a:p>
            <a:pPr lvl="1">
              <a:buFont typeface="Arial" pitchFamily="34" charset="0"/>
              <a:buChar char="•"/>
            </a:pPr>
            <a:r>
              <a:rPr lang="en-US" dirty="0" smtClean="0"/>
              <a:t>Media </a:t>
            </a:r>
            <a:r>
              <a:rPr lang="en-US" dirty="0" smtClean="0"/>
              <a:t>Independent Service for D2D Communications </a:t>
            </a:r>
            <a:endParaRPr lang="en-US" dirty="0" smtClean="0"/>
          </a:p>
          <a:p>
            <a:pPr lvl="2">
              <a:buFont typeface="Arial" pitchFamily="34" charset="0"/>
              <a:buChar char="•"/>
            </a:pPr>
            <a:r>
              <a:rPr lang="en-US" dirty="0" smtClean="0"/>
              <a:t>DCN: 21-14-0080-SAUC</a:t>
            </a:r>
            <a:endParaRPr lang="en-US" sz="3600" dirty="0" smtClean="0"/>
          </a:p>
          <a:p>
            <a:pPr lvl="1">
              <a:buFont typeface="Arial" pitchFamily="34" charset="0"/>
              <a:buChar char="•"/>
            </a:pPr>
            <a:r>
              <a:rPr lang="en-US" altLang="ja-JP" sz="2000" dirty="0" smtClean="0">
                <a:ea typeface="MS PGothic" pitchFamily="34" charset="-128"/>
              </a:rPr>
              <a:t> </a:t>
            </a:r>
            <a:r>
              <a:rPr lang="en-US" dirty="0" smtClean="0"/>
              <a:t>802.21 for SDN-based flow handover in wireless </a:t>
            </a:r>
            <a:r>
              <a:rPr lang="en-US" dirty="0" smtClean="0"/>
              <a:t>environments</a:t>
            </a: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14941</TotalTime>
  <Words>317</Words>
  <Application>Microsoft Office PowerPoint</Application>
  <PresentationFormat>On-screen Show (4:3)</PresentationFormat>
  <Paragraphs>30</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Slide 1</vt:lpstr>
      <vt:lpstr>Slide 2</vt:lpstr>
      <vt:lpstr>Meeting Time and Location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1218</cp:revision>
  <dcterms:created xsi:type="dcterms:W3CDTF">1601-01-01T00:00:00Z</dcterms:created>
  <dcterms:modified xsi:type="dcterms:W3CDTF">2014-05-12T23:30:45Z</dcterms:modified>
</cp:coreProperties>
</file>