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96" r:id="rId2"/>
    <p:sldId id="408" r:id="rId3"/>
    <p:sldId id="389" r:id="rId4"/>
    <p:sldId id="403" r:id="rId5"/>
    <p:sldId id="40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76" autoAdjust="0"/>
    <p:restoredTop sz="86431" autoAdjust="0"/>
  </p:normalViewPr>
  <p:slideViewPr>
    <p:cSldViewPr>
      <p:cViewPr varScale="1">
        <p:scale>
          <a:sx n="92" d="100"/>
          <a:sy n="92" d="100"/>
        </p:scale>
        <p:origin x="190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607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77862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150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52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638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69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57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70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21-15-0007-00-0000-Joint_Plenary_Opening_Report.ppt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66, January  2015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Atlanta, USA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sdas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at 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appcomsci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Active Task Groups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4800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802.21d - Multicast Group Management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802.21m  - Revision Project </a:t>
            </a: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802.21.1 - Use cases and Services </a:t>
            </a:r>
          </a:p>
          <a:p>
            <a:pPr lvl="2"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Jan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914400" y="5562600"/>
            <a:ext cx="6781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/>
              <a:t>Default </a:t>
            </a:r>
            <a:r>
              <a:rPr lang="en-US" sz="1600" b="1" dirty="0"/>
              <a:t>Location</a:t>
            </a:r>
            <a:r>
              <a:rPr lang="en-US" sz="1600" dirty="0" smtClean="0"/>
              <a:t>: </a:t>
            </a:r>
            <a:r>
              <a:rPr lang="en-US" sz="1600" dirty="0" smtClean="0"/>
              <a:t>Harris (ATL CC)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609600" y="5943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Arial" charset="0"/>
              </a:rPr>
              <a:t>The WG has </a:t>
            </a:r>
            <a:r>
              <a:rPr lang="en-US" sz="1600" dirty="0" smtClean="0">
                <a:latin typeface="Arial" charset="0"/>
              </a:rPr>
              <a:t>16 </a:t>
            </a:r>
            <a:r>
              <a:rPr lang="en-US" sz="1600" dirty="0">
                <a:latin typeface="Arial" charset="0"/>
              </a:rPr>
              <a:t>voting members 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smtClean="0">
                <a:latin typeface="Arial" charset="0"/>
              </a:rPr>
              <a:t>as </a:t>
            </a:r>
            <a:r>
              <a:rPr lang="en-US" sz="1600" dirty="0">
                <a:latin typeface="Arial" charset="0"/>
              </a:rPr>
              <a:t>of this meeting</a:t>
            </a:r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Jan</a:t>
            </a:r>
            <a:r>
              <a:rPr lang="en-US" noProof="0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694712"/>
              </p:ext>
            </p:extLst>
          </p:nvPr>
        </p:nvGraphicFramePr>
        <p:xfrm>
          <a:off x="1066800" y="1523998"/>
          <a:ext cx="7238999" cy="39643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9984"/>
                <a:gridCol w="1616726"/>
                <a:gridCol w="1328163"/>
                <a:gridCol w="1520018"/>
                <a:gridCol w="1594108"/>
              </a:tblGrid>
              <a:tr h="7666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(Jan 12, 2015)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Tuesday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(Jan 13, 2015)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(Jan 14, 2015)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Thursday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(Jan 15, 2015)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7631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8:00-10:00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IEEE 802  Wireless  Opening Plenary (until 9:00am)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802.21m TG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802.21d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802.21dTG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7631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10:30-12:30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 WG Opening Plenary (Start at 11:00 AM)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802.21dTG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802.21d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802.21m  TG/ 802.21.1 TG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513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1:30 – 3:30p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802.21.1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802.21.1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802.21m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 WG Closing Plenary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5791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4:00 – 6:00p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802.24  TAG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802.24 TAG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802.24 TAG 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5791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Eve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6:00 – 10:30p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NA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Social (6:30-9:00pm)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January Meeting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1148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802.21d : Group Management </a:t>
            </a:r>
            <a:endParaRPr lang="en-US" sz="1800" dirty="0" smtClean="0">
              <a:latin typeface="Arial" charset="0"/>
            </a:endParaRP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Completed Sponsor Ballot Recirculation on Dec 27, 2014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56 </a:t>
            </a:r>
            <a:r>
              <a:rPr lang="en-US" sz="1800" dirty="0">
                <a:latin typeface="Arial" charset="0"/>
              </a:rPr>
              <a:t>votes received = 87% returned </a:t>
            </a:r>
            <a:r>
              <a:rPr lang="en-US" sz="1800" dirty="0" smtClean="0">
                <a:latin typeface="Arial" charset="0"/>
              </a:rPr>
              <a:t>, 1</a:t>
            </a:r>
            <a:r>
              <a:rPr lang="en-US" sz="1800" dirty="0">
                <a:latin typeface="Arial" charset="0"/>
              </a:rPr>
              <a:t>% abstention </a:t>
            </a:r>
            <a:endParaRPr lang="en-US" sz="1800" dirty="0" smtClean="0">
              <a:latin typeface="Arial" charset="0"/>
            </a:endParaRP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55 </a:t>
            </a:r>
            <a:r>
              <a:rPr lang="en-US" sz="1800" dirty="0">
                <a:latin typeface="Arial" charset="0"/>
              </a:rPr>
              <a:t>votes = 96% affirmative </a:t>
            </a:r>
            <a:endParaRPr lang="en-US" sz="1800" dirty="0" smtClean="0">
              <a:latin typeface="Arial" charset="0"/>
            </a:endParaRP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Resolve </a:t>
            </a:r>
            <a:r>
              <a:rPr lang="en-US" sz="1800" dirty="0" smtClean="0">
                <a:latin typeface="Arial" charset="0"/>
              </a:rPr>
              <a:t>SB comments  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802.21m: Revision Project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Discuss the document update and changes 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</a:rPr>
              <a:t>802.21.1: Media Independent Services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Discuss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the draft and update the changes </a:t>
            </a:r>
            <a:endParaRPr lang="en-US" sz="1800" dirty="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Jan</a:t>
            </a:r>
            <a:r>
              <a:rPr lang="en-US" noProof="0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</a:t>
            </a:r>
            <a:r>
              <a:rPr lang="en-US" sz="2400" b="1" dirty="0" smtClean="0">
                <a:solidFill>
                  <a:srgbClr val="FF0000"/>
                </a:solidFill>
              </a:rPr>
              <a:t>: 8-13 March, 2015,  </a:t>
            </a:r>
            <a:r>
              <a:rPr lang="en-US" sz="2400" b="1" dirty="0" err="1" smtClean="0">
                <a:solidFill>
                  <a:srgbClr val="FF0000"/>
                </a:solidFill>
              </a:rPr>
              <a:t>Estrel</a:t>
            </a:r>
            <a:r>
              <a:rPr lang="en-US" sz="2400" b="1" dirty="0" smtClean="0">
                <a:solidFill>
                  <a:srgbClr val="FF0000"/>
                </a:solidFill>
              </a:rPr>
              <a:t> Convention Center and Hotel, Berlin, 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10-15, 2015, Hyatt Regency Vancouver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12-17 July 2015, Hilton Waikoloa Village, Hawaii,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13-18, 2015, Asia (</a:t>
            </a:r>
            <a:r>
              <a:rPr lang="en-US" sz="2400" b="1" dirty="0" err="1" smtClean="0">
                <a:solidFill>
                  <a:srgbClr val="0000FF"/>
                </a:solidFill>
              </a:rPr>
              <a:t>Centara</a:t>
            </a:r>
            <a:r>
              <a:rPr lang="en-US" sz="2400" b="1" dirty="0" smtClean="0">
                <a:solidFill>
                  <a:srgbClr val="0000FF"/>
                </a:solidFill>
              </a:rPr>
              <a:t> Bank Central World, Bangkok)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Nov 2015, </a:t>
            </a:r>
            <a:r>
              <a:rPr lang="it-IT" sz="2400" b="1" dirty="0" smtClean="0">
                <a:solidFill>
                  <a:srgbClr val="FF0000"/>
                </a:solidFill>
              </a:rPr>
              <a:t>Hyatt Regency Dallas,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419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40624</TotalTime>
  <Words>424</Words>
  <Application>Microsoft Office PowerPoint</Application>
  <PresentationFormat>On-screen Show (4:3)</PresentationFormat>
  <Paragraphs>113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802.11PowerPointTemplate-Landscape</vt:lpstr>
      <vt:lpstr>Joint Opening Plenary  IEEE 802.21  Media Independent Handover Services Session #66, January  2015 Atlanta, USA</vt:lpstr>
      <vt:lpstr>Active Task Groups </vt:lpstr>
      <vt:lpstr>Session Time and Location   </vt:lpstr>
      <vt:lpstr>Objectives for the January Meeting</vt:lpstr>
      <vt:lpstr>Future Sessions – 2015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Das, Subir</cp:lastModifiedBy>
  <cp:revision>500</cp:revision>
  <cp:lastPrinted>1998-02-10T13:28:06Z</cp:lastPrinted>
  <dcterms:created xsi:type="dcterms:W3CDTF">2002-07-08T22:03:28Z</dcterms:created>
  <dcterms:modified xsi:type="dcterms:W3CDTF">2015-01-12T13:09:09Z</dcterms:modified>
</cp:coreProperties>
</file>