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Lst>
  <p:notesMasterIdLst>
    <p:notesMasterId r:id="rId9"/>
  </p:notesMasterIdLst>
  <p:sldIdLst>
    <p:sldId id="331" r:id="rId5"/>
    <p:sldId id="332" r:id="rId6"/>
    <p:sldId id="430" r:id="rId7"/>
    <p:sldId id="431" r:id="rId8"/>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30"/>
            <p14:sldId id="431"/>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6495" autoAdjust="0"/>
  </p:normalViewPr>
  <p:slideViewPr>
    <p:cSldViewPr>
      <p:cViewPr varScale="1">
        <p:scale>
          <a:sx n="80" d="100"/>
          <a:sy n="80" d="100"/>
        </p:scale>
        <p:origin x="1704" y="7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1093638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21-14-0140-00-REVP Session#64 Opening Note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21-14-0140-00-REVP Session#64 Opening Note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21-14-0140-00-REVP Session#64 Opening Note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21-14-0140-00-REVP Session#64 Opening Note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21-15-0048-00-REVP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68 </a:t>
            </a:r>
            <a:r>
              <a:rPr lang="en-US" altLang="ja-JP" b="1" dirty="0" smtClean="0">
                <a:latin typeface="Times New Roman" pitchFamily="18" charset="0"/>
                <a:cs typeface="Times New Roman" pitchFamily="18" charset="0"/>
              </a:rPr>
              <a:t>Opening 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May 12, </a:t>
            </a:r>
            <a:r>
              <a:rPr lang="en-US" altLang="ja-JP" dirty="0" smtClean="0">
                <a:latin typeface="Times New Roman" pitchFamily="18" charset="0"/>
                <a:cs typeface="Times New Roman" pitchFamily="18" charset="0"/>
              </a:rPr>
              <a:t>2015</a:t>
            </a:r>
          </a:p>
          <a:p>
            <a:pPr eaLnBrk="1" hangingPunct="1">
              <a:buClr>
                <a:srgbClr val="FAFD00"/>
              </a:buClr>
              <a:buFontTx/>
              <a:buNone/>
            </a:pPr>
            <a:r>
              <a:rPr lang="en-US" altLang="ja-JP" dirty="0" smtClean="0">
                <a:latin typeface="Times New Roman" pitchFamily="18" charset="0"/>
                <a:cs typeface="Times New Roman" pitchFamily="18" charset="0"/>
              </a:rPr>
              <a:t>Presented at IEEE 802.21m TG, </a:t>
            </a:r>
            <a:r>
              <a:rPr lang="en-US" altLang="ja-JP" dirty="0" smtClean="0">
                <a:latin typeface="Times New Roman" pitchFamily="18" charset="0"/>
                <a:cs typeface="Times New Roman" pitchFamily="18" charset="0"/>
              </a:rPr>
              <a:t>May Interim </a:t>
            </a:r>
            <a:r>
              <a:rPr lang="en-US" altLang="ja-JP" dirty="0" smtClean="0">
                <a:latin typeface="Times New Roman" pitchFamily="18" charset="0"/>
                <a:cs typeface="Times New Roman" pitchFamily="18" charset="0"/>
              </a:rPr>
              <a:t>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a:t>
            </a:r>
          </a:p>
          <a:p>
            <a:pPr eaLnBrk="1" hangingPunct="1">
              <a:buClr>
                <a:srgbClr val="FAFD00"/>
              </a:buClr>
              <a:buFontTx/>
              <a:buNone/>
            </a:pPr>
            <a:r>
              <a:rPr lang="en-US" altLang="ja-JP" dirty="0" smtClean="0">
                <a:latin typeface="Times New Roman" pitchFamily="18" charset="0"/>
                <a:cs typeface="Times New Roman" pitchFamily="18" charset="0"/>
              </a:rPr>
              <a:t>Abstract: </a:t>
            </a:r>
            <a:r>
              <a:rPr lang="en-US" altLang="ja-JP" dirty="0" smtClean="0">
                <a:latin typeface="Times New Roman" pitchFamily="18" charset="0"/>
                <a:cs typeface="Times New Roman" pitchFamily="18" charset="0"/>
              </a:rPr>
              <a:t>802.21m Opening report for Session </a:t>
            </a:r>
            <a:r>
              <a:rPr lang="en-US" altLang="ja-JP" smtClean="0">
                <a:latin typeface="Times New Roman" pitchFamily="18" charset="0"/>
                <a:cs typeface="Times New Roman" pitchFamily="18" charset="0"/>
              </a:rPr>
              <a:t>#68</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424847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802.21m  is currently scheduled  for three 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Tuesday, </a:t>
            </a:r>
            <a:r>
              <a:rPr lang="en-US" altLang="ja-JP" sz="2800" dirty="0" smtClean="0">
                <a:solidFill>
                  <a:srgbClr val="000000"/>
                </a:solidFill>
                <a:ea typeface="MS PGothic" pitchFamily="34" charset="-128"/>
              </a:rPr>
              <a:t>May 12, </a:t>
            </a:r>
            <a:r>
              <a:rPr lang="en-US" altLang="ja-JP" sz="2800" dirty="0" smtClean="0">
                <a:solidFill>
                  <a:srgbClr val="000000"/>
                </a:solidFill>
                <a:ea typeface="MS PGothic" pitchFamily="34" charset="-128"/>
              </a:rPr>
              <a:t>2015 </a:t>
            </a:r>
          </a:p>
          <a:p>
            <a:pPr lvl="2">
              <a:buFont typeface="Arial" pitchFamily="34" charset="0"/>
              <a:buChar char="•"/>
            </a:pPr>
            <a:r>
              <a:rPr lang="en-US" altLang="ja-JP" dirty="0">
                <a:solidFill>
                  <a:srgbClr val="000000"/>
                </a:solidFill>
                <a:ea typeface="MS PGothic" pitchFamily="34" charset="-128"/>
              </a:rPr>
              <a:t>A</a:t>
            </a:r>
            <a:r>
              <a:rPr lang="en-US" altLang="ja-JP" dirty="0" smtClean="0">
                <a:solidFill>
                  <a:srgbClr val="000000"/>
                </a:solidFill>
                <a:ea typeface="MS PGothic" pitchFamily="34" charset="-128"/>
              </a:rPr>
              <a:t>M1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8:00- </a:t>
            </a:r>
            <a:r>
              <a:rPr lang="en-US" altLang="ja-JP" dirty="0" smtClean="0">
                <a:solidFill>
                  <a:srgbClr val="000000"/>
                </a:solidFill>
                <a:ea typeface="MS PGothic" pitchFamily="34" charset="-128"/>
              </a:rPr>
              <a:t>10</a:t>
            </a:r>
            <a:r>
              <a:rPr lang="en-US" altLang="ja-JP" dirty="0" smtClean="0">
                <a:solidFill>
                  <a:srgbClr val="000000"/>
                </a:solidFill>
                <a:ea typeface="MS PGothic" pitchFamily="34" charset="-128"/>
              </a:rPr>
              <a:t>:30 </a:t>
            </a:r>
            <a:r>
              <a:rPr lang="en-US" altLang="ja-JP" dirty="0">
                <a:solidFill>
                  <a:srgbClr val="000000"/>
                </a:solidFill>
                <a:ea typeface="MS PGothic" pitchFamily="34" charset="-128"/>
              </a:rPr>
              <a:t>a</a:t>
            </a:r>
            <a:r>
              <a:rPr lang="en-US" altLang="ja-JP" dirty="0" smtClean="0">
                <a:solidFill>
                  <a:srgbClr val="000000"/>
                </a:solidFill>
                <a:ea typeface="MS PGothic" pitchFamily="34" charset="-128"/>
              </a:rPr>
              <a:t>m</a:t>
            </a:r>
            <a:endParaRPr lang="en-US" altLang="ja-JP" dirty="0" smtClean="0">
              <a:solidFill>
                <a:srgbClr val="000000"/>
              </a:solidFill>
              <a:ea typeface="MS PGothic" pitchFamily="34" charset="-128"/>
            </a:endParaRPr>
          </a:p>
          <a:p>
            <a:pPr lvl="1">
              <a:buFont typeface="Arial" pitchFamily="34" charset="0"/>
              <a:buChar char="•"/>
            </a:pPr>
            <a:r>
              <a:rPr lang="en-US" altLang="ja-JP" sz="2800" dirty="0" smtClean="0">
                <a:solidFill>
                  <a:srgbClr val="000000"/>
                </a:solidFill>
                <a:ea typeface="MS PGothic" pitchFamily="34" charset="-128"/>
              </a:rPr>
              <a:t>Tuesday, </a:t>
            </a:r>
            <a:r>
              <a:rPr lang="en-US" altLang="ja-JP" sz="2800" dirty="0" smtClean="0">
                <a:solidFill>
                  <a:srgbClr val="000000"/>
                </a:solidFill>
                <a:ea typeface="MS PGothic" pitchFamily="34" charset="-128"/>
              </a:rPr>
              <a:t>May 12, </a:t>
            </a:r>
            <a:r>
              <a:rPr lang="en-US" altLang="ja-JP" sz="2800" dirty="0" smtClean="0">
                <a:solidFill>
                  <a:srgbClr val="000000"/>
                </a:solidFill>
                <a:ea typeface="MS PGothic" pitchFamily="34" charset="-128"/>
              </a:rPr>
              <a:t>2015</a:t>
            </a:r>
          </a:p>
          <a:p>
            <a:pPr lvl="2">
              <a:buFont typeface="Arial" pitchFamily="34" charset="0"/>
              <a:buChar char="•"/>
            </a:pPr>
            <a:r>
              <a:rPr lang="en-US" altLang="ja-JP" dirty="0" smtClean="0">
                <a:solidFill>
                  <a:srgbClr val="000000"/>
                </a:solidFill>
                <a:ea typeface="MS PGothic" pitchFamily="34" charset="-128"/>
              </a:rPr>
              <a:t>P</a:t>
            </a:r>
            <a:r>
              <a:rPr lang="en-US" altLang="ja-JP" dirty="0" smtClean="0">
                <a:solidFill>
                  <a:srgbClr val="000000"/>
                </a:solidFill>
                <a:ea typeface="MS PGothic" pitchFamily="34" charset="-128"/>
              </a:rPr>
              <a:t>M1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1:30</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3:30 </a:t>
            </a:r>
            <a:r>
              <a:rPr lang="en-US" altLang="ja-JP" dirty="0" smtClean="0">
                <a:solidFill>
                  <a:srgbClr val="000000"/>
                </a:solidFill>
                <a:ea typeface="MS PGothic" pitchFamily="34" charset="-128"/>
              </a:rPr>
              <a:t>pm</a:t>
            </a:r>
          </a:p>
          <a:p>
            <a:pPr lvl="1">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Thursday, </a:t>
            </a:r>
            <a:r>
              <a:rPr lang="en-US" altLang="ja-JP" dirty="0" smtClean="0">
                <a:solidFill>
                  <a:srgbClr val="000000"/>
                </a:solidFill>
                <a:ea typeface="MS PGothic" pitchFamily="34" charset="-128"/>
              </a:rPr>
              <a:t>May 14, </a:t>
            </a:r>
            <a:r>
              <a:rPr lang="en-US" altLang="ja-JP" dirty="0" smtClean="0">
                <a:solidFill>
                  <a:srgbClr val="000000"/>
                </a:solidFill>
                <a:ea typeface="MS PGothic" pitchFamily="34" charset="-128"/>
              </a:rPr>
              <a:t>2015 </a:t>
            </a:r>
          </a:p>
          <a:p>
            <a:pPr lvl="2">
              <a:buFont typeface="Arial" pitchFamily="34" charset="0"/>
              <a:buChar char="•"/>
            </a:pPr>
            <a:r>
              <a:rPr lang="en-US" altLang="ja-JP" dirty="0" smtClean="0">
                <a:solidFill>
                  <a:srgbClr val="000000"/>
                </a:solidFill>
                <a:ea typeface="MS PGothic" pitchFamily="34" charset="-128"/>
              </a:rPr>
              <a:t>PM1: 1:30-3:30pm </a:t>
            </a:r>
          </a:p>
          <a:p>
            <a:pPr lvl="2"/>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Default Meeting location: </a:t>
            </a:r>
            <a:r>
              <a:rPr lang="en-US" dirty="0" smtClean="0">
                <a:solidFill>
                  <a:srgbClr val="000000"/>
                </a:solidFill>
                <a:ea typeface="+mn-ea"/>
              </a:rPr>
              <a:t>Georgia A, 2</a:t>
            </a:r>
            <a:r>
              <a:rPr lang="en-US" baseline="30000" dirty="0" smtClean="0">
                <a:solidFill>
                  <a:srgbClr val="000000"/>
                </a:solidFill>
                <a:ea typeface="+mn-ea"/>
              </a:rPr>
              <a:t>nd</a:t>
            </a:r>
            <a:r>
              <a:rPr lang="en-US" dirty="0" smtClean="0">
                <a:solidFill>
                  <a:srgbClr val="000000"/>
                </a:solidFill>
                <a:ea typeface="+mn-ea"/>
              </a:rPr>
              <a:t> Floor</a:t>
            </a:r>
            <a:endParaRPr lang="en-US" altLang="ja-JP" dirty="0">
              <a:solidFill>
                <a:srgbClr val="000000"/>
              </a:solidFill>
              <a:ea typeface="MS PGothic" pitchFamily="34" charset="-128"/>
            </a:endParaRPr>
          </a:p>
          <a:p>
            <a:pPr lvl="2">
              <a:buFont typeface="Arial" pitchFamily="34" charset="0"/>
              <a:buChar char="•"/>
            </a:pPr>
            <a:endParaRPr lang="en-US" dirty="0" smtClean="0">
              <a:solidFill>
                <a:srgbClr val="000000"/>
              </a:solidFill>
              <a:ea typeface="+mn-ea"/>
            </a:endParaRPr>
          </a:p>
        </p:txBody>
      </p:sp>
    </p:spTree>
    <p:extLst>
      <p:ext uri="{BB962C8B-B14F-4D97-AF65-F5344CB8AC3E}">
        <p14:creationId xmlns:p14="http://schemas.microsoft.com/office/powerpoint/2010/main" val="2783349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Objective of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287016" y="1268760"/>
            <a:ext cx="8856984" cy="551304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Tuesday,  </a:t>
            </a:r>
            <a:r>
              <a:rPr lang="en-US" altLang="ja-JP" sz="2800" dirty="0" smtClean="0">
                <a:solidFill>
                  <a:srgbClr val="000000"/>
                </a:solidFill>
                <a:ea typeface="MS PGothic" pitchFamily="34" charset="-128"/>
              </a:rPr>
              <a:t>May 12, </a:t>
            </a:r>
            <a:r>
              <a:rPr lang="en-US" altLang="ja-JP" sz="2800" dirty="0" smtClean="0">
                <a:solidFill>
                  <a:srgbClr val="000000"/>
                </a:solidFill>
                <a:ea typeface="MS PGothic" pitchFamily="34" charset="-128"/>
              </a:rPr>
              <a:t>2015: </a:t>
            </a:r>
            <a:r>
              <a:rPr lang="en-US" altLang="ja-JP" sz="2800" dirty="0" smtClean="0">
                <a:solidFill>
                  <a:srgbClr val="000000"/>
                </a:solidFill>
                <a:ea typeface="MS PGothic" pitchFamily="34" charset="-128"/>
              </a:rPr>
              <a:t>AM1 </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8:00- </a:t>
            </a:r>
            <a:r>
              <a:rPr lang="en-US" altLang="ja-JP" sz="2800" dirty="0" smtClean="0">
                <a:solidFill>
                  <a:srgbClr val="000000"/>
                </a:solidFill>
                <a:ea typeface="MS PGothic" pitchFamily="34" charset="-128"/>
              </a:rPr>
              <a:t>10</a:t>
            </a:r>
            <a:r>
              <a:rPr lang="en-US" altLang="ja-JP" sz="2800" dirty="0" smtClean="0">
                <a:solidFill>
                  <a:srgbClr val="000000"/>
                </a:solidFill>
                <a:ea typeface="MS PGothic" pitchFamily="34" charset="-128"/>
              </a:rPr>
              <a:t>:30 </a:t>
            </a:r>
            <a:r>
              <a:rPr lang="en-US" altLang="ja-JP" sz="2800" dirty="0" smtClean="0">
                <a:solidFill>
                  <a:srgbClr val="000000"/>
                </a:solidFill>
                <a:ea typeface="MS PGothic" pitchFamily="34" charset="-128"/>
              </a:rPr>
              <a:t>pm</a:t>
            </a:r>
            <a:endParaRPr lang="en-US" dirty="0" smtClean="0">
              <a:solidFill>
                <a:srgbClr val="000000"/>
              </a:solidFill>
              <a:ea typeface="+mn-ea"/>
            </a:endParaRPr>
          </a:p>
          <a:p>
            <a:pPr lvl="1">
              <a:buFont typeface="Arial" pitchFamily="34" charset="0"/>
              <a:buChar char="•"/>
            </a:pPr>
            <a:r>
              <a:rPr lang="en-US" dirty="0" smtClean="0">
                <a:solidFill>
                  <a:srgbClr val="000000"/>
                </a:solidFill>
                <a:ea typeface="+mn-ea"/>
              </a:rPr>
              <a:t>.</a:t>
            </a:r>
            <a:r>
              <a:rPr lang="en-US" altLang="ja-JP" dirty="0">
                <a:ea typeface="MS PGothic" panose="020B0600070205080204" pitchFamily="34" charset="-128"/>
                <a:cs typeface="Times New Roman" panose="02020603050405020304" pitchFamily="18" charset="0"/>
              </a:rPr>
              <a:t> Proposal on the security of 802.21</a:t>
            </a:r>
            <a:endParaRPr lang="en-US" altLang="ja-JP" b="1" dirty="0">
              <a:ea typeface="MS PGothic" panose="020B0600070205080204" pitchFamily="34" charset="-128"/>
              <a:cs typeface="Times New Roman" panose="02020603050405020304" pitchFamily="18" charset="0"/>
            </a:endParaRPr>
          </a:p>
          <a:p>
            <a:pPr lvl="2">
              <a:buFont typeface="Arial" pitchFamily="34" charset="0"/>
              <a:buChar char="•"/>
            </a:pPr>
            <a:r>
              <a:rPr lang="en-US" dirty="0" smtClean="0">
                <a:solidFill>
                  <a:srgbClr val="000000"/>
                </a:solidFill>
                <a:ea typeface="+mn-ea"/>
              </a:rPr>
              <a:t> DCN </a:t>
            </a:r>
            <a:r>
              <a:rPr lang="en-US" altLang="ja-JP" dirty="0">
                <a:ea typeface="MS PGothic" panose="020B0600070205080204" pitchFamily="34" charset="-128"/>
                <a:cs typeface="Times New Roman" panose="02020603050405020304" pitchFamily="18" charset="0"/>
              </a:rPr>
              <a:t>21-15-0051</a:t>
            </a:r>
            <a:endParaRPr lang="en-US" dirty="0" smtClean="0">
              <a:solidFill>
                <a:srgbClr val="000000"/>
              </a:solidFill>
              <a:ea typeface="+mn-ea"/>
            </a:endParaRPr>
          </a:p>
          <a:p>
            <a:pPr lvl="1"/>
            <a:endParaRPr lang="en-US" dirty="0" smtClean="0">
              <a:solidFill>
                <a:srgbClr val="000000"/>
              </a:solidFill>
              <a:ea typeface="+mn-ea"/>
            </a:endParaRPr>
          </a:p>
          <a:p>
            <a:pPr lvl="0">
              <a:buFont typeface="Arial" pitchFamily="34" charset="0"/>
              <a:buChar char="•"/>
            </a:pPr>
            <a:r>
              <a:rPr lang="en-US" sz="2000" dirty="0" smtClean="0">
                <a:solidFill>
                  <a:srgbClr val="000000"/>
                </a:solidFill>
                <a:ea typeface="+mn-ea"/>
              </a:rPr>
              <a:t> </a:t>
            </a:r>
            <a:r>
              <a:rPr lang="en-US" altLang="ja-JP" sz="2800" dirty="0">
                <a:solidFill>
                  <a:srgbClr val="000000"/>
                </a:solidFill>
                <a:ea typeface="MS PGothic" pitchFamily="34" charset="-128"/>
              </a:rPr>
              <a:t>Tuesday,  </a:t>
            </a:r>
            <a:r>
              <a:rPr lang="en-US" altLang="ja-JP" sz="2800" dirty="0" smtClean="0">
                <a:solidFill>
                  <a:srgbClr val="000000"/>
                </a:solidFill>
                <a:ea typeface="MS PGothic" pitchFamily="34" charset="-128"/>
              </a:rPr>
              <a:t>May 12, </a:t>
            </a:r>
            <a:r>
              <a:rPr lang="en-US" altLang="ja-JP" sz="2800" dirty="0">
                <a:solidFill>
                  <a:srgbClr val="000000"/>
                </a:solidFill>
                <a:ea typeface="MS PGothic" pitchFamily="34" charset="-128"/>
              </a:rPr>
              <a:t>2015: </a:t>
            </a:r>
            <a:r>
              <a:rPr lang="en-US" altLang="ja-JP" sz="2800" dirty="0" smtClean="0">
                <a:solidFill>
                  <a:srgbClr val="000000"/>
                </a:solidFill>
                <a:ea typeface="MS PGothic" pitchFamily="34" charset="-128"/>
              </a:rPr>
              <a:t>PM1 </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1</a:t>
            </a:r>
            <a:r>
              <a:rPr lang="en-US" altLang="ja-JP" sz="2800" dirty="0" smtClean="0">
                <a:solidFill>
                  <a:srgbClr val="000000"/>
                </a:solidFill>
                <a:ea typeface="MS PGothic" pitchFamily="34" charset="-128"/>
              </a:rPr>
              <a:t>:30- </a:t>
            </a:r>
            <a:r>
              <a:rPr lang="en-US" altLang="ja-JP" sz="2800" dirty="0" smtClean="0">
                <a:solidFill>
                  <a:srgbClr val="000000"/>
                </a:solidFill>
                <a:ea typeface="MS PGothic" pitchFamily="34" charset="-128"/>
              </a:rPr>
              <a:t>3</a:t>
            </a:r>
            <a:r>
              <a:rPr lang="en-US" altLang="ja-JP" sz="2800" dirty="0" smtClean="0">
                <a:solidFill>
                  <a:srgbClr val="000000"/>
                </a:solidFill>
                <a:ea typeface="MS PGothic" pitchFamily="34" charset="-128"/>
              </a:rPr>
              <a:t>:30 </a:t>
            </a:r>
            <a:r>
              <a:rPr lang="en-US" altLang="ja-JP" sz="2800" dirty="0">
                <a:solidFill>
                  <a:srgbClr val="000000"/>
                </a:solidFill>
                <a:ea typeface="MS PGothic" pitchFamily="34" charset="-128"/>
              </a:rPr>
              <a:t>pm</a:t>
            </a:r>
            <a:endParaRPr lang="en-US" dirty="0">
              <a:solidFill>
                <a:srgbClr val="000000"/>
              </a:solidFill>
            </a:endParaRPr>
          </a:p>
          <a:p>
            <a:pPr lvl="1">
              <a:buFont typeface="Arial" pitchFamily="34" charset="0"/>
              <a:buChar char="•"/>
            </a:pPr>
            <a:r>
              <a:rPr lang="en-US" dirty="0" smtClean="0">
                <a:solidFill>
                  <a:srgbClr val="000000"/>
                </a:solidFill>
              </a:rPr>
              <a:t>.</a:t>
            </a:r>
            <a:r>
              <a:rPr lang="en-US" altLang="ja-JP" dirty="0">
                <a:solidFill>
                  <a:srgbClr val="000000"/>
                </a:solidFill>
                <a:latin typeface="Times" pitchFamily="18" charset="0"/>
                <a:ea typeface="MS PGothic" pitchFamily="34" charset="-128"/>
                <a:cs typeface="Times New Roman" pitchFamily="18" charset="0"/>
              </a:rPr>
              <a:t> Discuss the merged draft </a:t>
            </a:r>
          </a:p>
          <a:p>
            <a:pPr lvl="1">
              <a:buFont typeface="Arial" pitchFamily="34" charset="0"/>
              <a:buChar char="•"/>
            </a:pPr>
            <a:r>
              <a:rPr lang="en-US" altLang="ja-JP" dirty="0">
                <a:solidFill>
                  <a:srgbClr val="000000"/>
                </a:solidFill>
                <a:latin typeface="Times" pitchFamily="18" charset="0"/>
                <a:ea typeface="MS PGothic" pitchFamily="34" charset="-128"/>
                <a:cs typeface="Times New Roman" pitchFamily="18" charset="0"/>
              </a:rPr>
              <a:t> </a:t>
            </a:r>
            <a:r>
              <a:rPr lang="en-US" altLang="ja-JP" dirty="0" smtClean="0">
                <a:solidFill>
                  <a:srgbClr val="000000"/>
                </a:solidFill>
                <a:latin typeface="Times" pitchFamily="18" charset="0"/>
                <a:ea typeface="MS PGothic" pitchFamily="34" charset="-128"/>
                <a:cs typeface="Times New Roman" pitchFamily="18" charset="0"/>
              </a:rPr>
              <a:t> Discuss </a:t>
            </a:r>
            <a:r>
              <a:rPr lang="en-US" altLang="ja-JP" dirty="0">
                <a:solidFill>
                  <a:srgbClr val="000000"/>
                </a:solidFill>
                <a:latin typeface="Times" pitchFamily="18" charset="0"/>
                <a:ea typeface="MS PGothic" pitchFamily="34" charset="-128"/>
                <a:cs typeface="Times New Roman" pitchFamily="18" charset="0"/>
              </a:rPr>
              <a:t>the comments that were raised by IEEE-SA </a:t>
            </a:r>
            <a:r>
              <a:rPr lang="en-US" altLang="ja-JP" dirty="0" smtClean="0">
                <a:solidFill>
                  <a:srgbClr val="000000"/>
                </a:solidFill>
                <a:latin typeface="Times" pitchFamily="18" charset="0"/>
                <a:ea typeface="MS PGothic" pitchFamily="34" charset="-128"/>
                <a:cs typeface="Times New Roman" pitchFamily="18" charset="0"/>
              </a:rPr>
              <a:t>Editor</a:t>
            </a:r>
          </a:p>
          <a:p>
            <a:pPr lvl="2">
              <a:buFont typeface="Arial" pitchFamily="34" charset="0"/>
              <a:buChar char="•"/>
            </a:pPr>
            <a:r>
              <a:rPr lang="en-US" altLang="ja-JP" dirty="0" smtClean="0">
                <a:solidFill>
                  <a:srgbClr val="000000"/>
                </a:solidFill>
                <a:latin typeface="Times" pitchFamily="18" charset="0"/>
                <a:ea typeface="MS PGothic" pitchFamily="34" charset="-128"/>
                <a:cs typeface="Times New Roman" pitchFamily="18" charset="0"/>
              </a:rPr>
              <a:t> </a:t>
            </a:r>
            <a:r>
              <a:rPr lang="en-US" dirty="0">
                <a:solidFill>
                  <a:srgbClr val="000000"/>
                </a:solidFill>
              </a:rPr>
              <a:t>DCN </a:t>
            </a:r>
            <a:r>
              <a:rPr lang="en-US" altLang="ja-JP" dirty="0" smtClean="0">
                <a:solidFill>
                  <a:srgbClr val="000000"/>
                </a:solidFill>
                <a:ea typeface="MS PGothic" panose="020B0600070205080204" pitchFamily="34" charset="-128"/>
                <a:cs typeface="Times New Roman" panose="02020603050405020304" pitchFamily="18" charset="0"/>
              </a:rPr>
              <a:t>21-15-0050</a:t>
            </a:r>
            <a:endParaRPr lang="en-US" dirty="0">
              <a:solidFill>
                <a:srgbClr val="000000"/>
              </a:solidFill>
            </a:endParaRPr>
          </a:p>
          <a:p>
            <a:pPr lvl="2">
              <a:buFont typeface="Arial" pitchFamily="34" charset="0"/>
              <a:buChar char="•"/>
            </a:pPr>
            <a:endParaRPr lang="en-US" altLang="ja-JP" dirty="0">
              <a:solidFill>
                <a:srgbClr val="000000"/>
              </a:solidFill>
              <a:latin typeface="Times" pitchFamily="18" charset="0"/>
              <a:ea typeface="MS PGothic" pitchFamily="34" charset="-128"/>
              <a:cs typeface="Times New Roman" pitchFamily="18" charset="0"/>
            </a:endParaRPr>
          </a:p>
          <a:p>
            <a:pPr>
              <a:buFont typeface="Arial" pitchFamily="34" charset="0"/>
              <a:buChar char="•"/>
            </a:pPr>
            <a:endParaRPr lang="en-US" sz="2000" dirty="0" smtClean="0">
              <a:solidFill>
                <a:srgbClr val="000000"/>
              </a:solidFill>
              <a:ea typeface="+mn-ea"/>
            </a:endParaRPr>
          </a:p>
          <a:p>
            <a:pPr>
              <a:buFont typeface="Arial" pitchFamily="34" charset="0"/>
              <a:buChar char="•"/>
            </a:pPr>
            <a:r>
              <a:rPr lang="en-US" sz="2000" dirty="0" smtClean="0">
                <a:solidFill>
                  <a:srgbClr val="000000"/>
                </a:solidFill>
                <a:ea typeface="+mn-ea"/>
              </a:rPr>
              <a:t> </a:t>
            </a:r>
            <a:r>
              <a:rPr lang="en-US" sz="2800" dirty="0" smtClean="0">
                <a:solidFill>
                  <a:srgbClr val="000000"/>
                </a:solidFill>
                <a:ea typeface="MS PGothic" pitchFamily="34" charset="-128"/>
              </a:rPr>
              <a:t>Thurs</a:t>
            </a:r>
            <a:r>
              <a:rPr lang="en-US" altLang="ja-JP" sz="2800" dirty="0" smtClean="0">
                <a:solidFill>
                  <a:srgbClr val="000000"/>
                </a:solidFill>
                <a:ea typeface="MS PGothic" pitchFamily="34" charset="-128"/>
              </a:rPr>
              <a:t>day, </a:t>
            </a:r>
            <a:r>
              <a:rPr lang="en-US" altLang="ja-JP" sz="2800" dirty="0" smtClean="0">
                <a:solidFill>
                  <a:srgbClr val="000000"/>
                </a:solidFill>
                <a:ea typeface="MS PGothic" pitchFamily="34" charset="-128"/>
              </a:rPr>
              <a:t>May 14, </a:t>
            </a:r>
            <a:r>
              <a:rPr lang="en-US" altLang="ja-JP" sz="2800" dirty="0" smtClean="0">
                <a:solidFill>
                  <a:srgbClr val="000000"/>
                </a:solidFill>
                <a:ea typeface="MS PGothic" pitchFamily="34" charset="-128"/>
              </a:rPr>
              <a:t>2015: PM1 1:30-3:30 pm </a:t>
            </a:r>
            <a:endParaRPr lang="en-US" altLang="ja-JP" dirty="0" smtClean="0">
              <a:solidFill>
                <a:srgbClr val="000000"/>
              </a:solidFill>
              <a:ea typeface="MS PGothic" pitchFamily="34" charset="-128"/>
            </a:endParaRPr>
          </a:p>
          <a:p>
            <a:pPr lvl="1">
              <a:buFont typeface="Arial" pitchFamily="34" charset="0"/>
              <a:buChar char="•"/>
            </a:pPr>
            <a:r>
              <a:rPr lang="en-US" dirty="0" smtClean="0">
                <a:solidFill>
                  <a:srgbClr val="000000"/>
                </a:solidFill>
                <a:ea typeface="+mn-ea"/>
              </a:rPr>
              <a:t> Discuss </a:t>
            </a:r>
            <a:r>
              <a:rPr lang="en-US" dirty="0" smtClean="0">
                <a:solidFill>
                  <a:srgbClr val="000000"/>
                </a:solidFill>
                <a:ea typeface="+mn-ea"/>
              </a:rPr>
              <a:t>what is necessary for </a:t>
            </a:r>
            <a:r>
              <a:rPr lang="en-US" dirty="0" smtClean="0">
                <a:solidFill>
                  <a:srgbClr val="000000"/>
                </a:solidFill>
                <a:ea typeface="+mn-ea"/>
              </a:rPr>
              <a:t>802.21m</a:t>
            </a:r>
          </a:p>
          <a:p>
            <a:pPr lvl="1">
              <a:buFont typeface="Arial" pitchFamily="34" charset="0"/>
              <a:buChar char="•"/>
            </a:pPr>
            <a:r>
              <a:rPr lang="en-US" dirty="0" smtClean="0">
                <a:solidFill>
                  <a:srgbClr val="000000"/>
                </a:solidFill>
                <a:ea typeface="+mn-ea"/>
              </a:rPr>
              <a:t> Discuss </a:t>
            </a:r>
            <a:r>
              <a:rPr lang="en-US" dirty="0">
                <a:solidFill>
                  <a:srgbClr val="000000"/>
                </a:solidFill>
                <a:ea typeface="+mn-ea"/>
              </a:rPr>
              <a:t>on 802.21.1 coordination </a:t>
            </a:r>
          </a:p>
          <a:p>
            <a:pPr lvl="1">
              <a:buFont typeface="Arial" pitchFamily="34" charset="0"/>
              <a:buChar char="•"/>
            </a:pPr>
            <a:endParaRPr lang="en-US" dirty="0" smtClean="0">
              <a:solidFill>
                <a:srgbClr val="000000"/>
              </a:solidFill>
              <a:ea typeface="+mn-ea"/>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35795</TotalTime>
  <Words>395</Words>
  <Application>Microsoft Office PowerPoint</Application>
  <PresentationFormat>On-screen Show (4:3)</PresentationFormat>
  <Paragraphs>44</Paragraphs>
  <Slides>4</Slides>
  <Notes>4</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4</vt:i4>
      </vt:variant>
    </vt:vector>
  </HeadingPairs>
  <TitlesOfParts>
    <vt:vector size="16" baseType="lpstr">
      <vt:lpstr>MS PGothic</vt:lpstr>
      <vt:lpstr>MS PGothic</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PowerPoint Presentation</vt:lpstr>
      <vt:lpstr>PowerPoint Presentation</vt:lpstr>
      <vt:lpstr>Meeting Time and Location </vt:lpstr>
      <vt:lpstr>Objective of the Meeting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Das, Subir</cp:lastModifiedBy>
  <cp:revision>1658</cp:revision>
  <cp:lastPrinted>2012-06-25T07:51:33Z</cp:lastPrinted>
  <dcterms:created xsi:type="dcterms:W3CDTF">1601-01-01T00:00:00Z</dcterms:created>
  <dcterms:modified xsi:type="dcterms:W3CDTF">2015-05-12T14:28:48Z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