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4"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2" d="100"/>
          <a:sy n="92" d="100"/>
        </p:scale>
        <p:origin x="13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extLst>
      <p:ext uri="{BB962C8B-B14F-4D97-AF65-F5344CB8AC3E}">
        <p14:creationId xmlns:p14="http://schemas.microsoft.com/office/powerpoint/2010/main" val="3503041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extLst>
      <p:ext uri="{BB962C8B-B14F-4D97-AF65-F5344CB8AC3E}">
        <p14:creationId xmlns:p14="http://schemas.microsoft.com/office/powerpoint/2010/main" val="1633478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21-15-0049-00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May 12, </a:t>
            </a:r>
            <a:r>
              <a:rPr lang="en-US" altLang="ja-JP" dirty="0" smtClean="0">
                <a:latin typeface="Times" charset="0"/>
                <a:ea typeface="MS PGothic" pitchFamily="34" charset="-128"/>
                <a:cs typeface="Times New Roman" pitchFamily="18" charset="0"/>
              </a:rPr>
              <a:t>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a:latin typeface="Times" charset="0"/>
                <a:ea typeface="MS PGothic" pitchFamily="34" charset="-128"/>
                <a:cs typeface="Times New Roman" pitchFamily="18" charset="0"/>
              </a:rPr>
              <a:t>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68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Vancouver</a:t>
            </a:r>
            <a:r>
              <a:rPr lang="en-US" altLang="ja-JP" dirty="0" smtClean="0">
                <a:latin typeface="Times" charset="0"/>
                <a:ea typeface="MS PGothic" pitchFamily="34" charset="-128"/>
                <a:cs typeface="Times New Roman" pitchFamily="18" charset="0"/>
              </a:rPr>
              <a:t>,  Canada </a:t>
            </a:r>
          </a:p>
          <a:p>
            <a:pPr marL="280988" indent="-280988" defTabSz="762000">
              <a:lnSpc>
                <a:spcPct val="90000"/>
              </a:lnSpc>
              <a:spcBef>
                <a:spcPct val="40000"/>
              </a:spcBef>
              <a:buClr>
                <a:srgbClr val="FAFD00"/>
              </a:buClr>
            </a:pPr>
            <a:r>
              <a:rPr lang="en-US" altLang="ja-JP" kern="0" dirty="0">
                <a:solidFill>
                  <a:srgbClr val="000000"/>
                </a:solidFill>
                <a:ea typeface="ＭＳ Ｐゴシック" pitchFamily="34" charset="-128"/>
                <a:cs typeface="Times New Roman" pitchFamily="18" charset="0"/>
              </a:rPr>
              <a:t>Presented at IEEE </a:t>
            </a:r>
            <a:r>
              <a:rPr lang="en-US" altLang="ja-JP" kern="0" dirty="0" smtClean="0">
                <a:solidFill>
                  <a:srgbClr val="000000"/>
                </a:solidFill>
                <a:ea typeface="ＭＳ Ｐゴシック" pitchFamily="34" charset="-128"/>
                <a:cs typeface="Times New Roman" pitchFamily="18" charset="0"/>
              </a:rPr>
              <a:t>802.21.1 </a:t>
            </a:r>
            <a:r>
              <a:rPr lang="en-US" altLang="ja-JP" kern="0" dirty="0">
                <a:solidFill>
                  <a:srgbClr val="000000"/>
                </a:solidFill>
                <a:ea typeface="ＭＳ Ｐゴシック" pitchFamily="34" charset="-128"/>
                <a:cs typeface="Times New Roman" pitchFamily="18" charset="0"/>
              </a:rPr>
              <a:t>TG, May Interim 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68</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sz="2800" dirty="0" smtClean="0">
                <a:ea typeface="MS PGothic" pitchFamily="34" charset="-128"/>
              </a:rPr>
              <a:t>TG 802.21.1  is currently scheduled  for </a:t>
            </a:r>
            <a:r>
              <a:rPr lang="en-US" altLang="ja-JP" sz="2800" dirty="0" smtClean="0">
                <a:ea typeface="MS PGothic" pitchFamily="34" charset="-128"/>
              </a:rPr>
              <a:t>three </a:t>
            </a:r>
            <a:r>
              <a:rPr lang="en-US" altLang="ja-JP" sz="2800" dirty="0" smtClean="0">
                <a:ea typeface="MS PGothic" pitchFamily="34" charset="-128"/>
              </a:rPr>
              <a:t>sessions: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sz="2800" dirty="0" smtClean="0">
                <a:ea typeface="MS PGothic" pitchFamily="34" charset="-128"/>
              </a:rPr>
              <a:t>Tues</a:t>
            </a:r>
            <a:r>
              <a:rPr lang="en-US" altLang="ja-JP" sz="2800" dirty="0" smtClean="0">
                <a:ea typeface="MS PGothic" pitchFamily="34" charset="-128"/>
              </a:rPr>
              <a:t>day</a:t>
            </a:r>
            <a:r>
              <a:rPr lang="en-US" altLang="ja-JP" sz="2800" dirty="0" smtClean="0">
                <a:ea typeface="MS PGothic" pitchFamily="34" charset="-128"/>
              </a:rPr>
              <a:t>, </a:t>
            </a:r>
            <a:r>
              <a:rPr lang="en-US" altLang="ja-JP" sz="2800" dirty="0" smtClean="0">
                <a:ea typeface="MS PGothic" pitchFamily="34" charset="-128"/>
              </a:rPr>
              <a:t>May 12, </a:t>
            </a:r>
            <a:r>
              <a:rPr lang="en-US" altLang="ja-JP" sz="2800" dirty="0" smtClean="0">
                <a:ea typeface="MS PGothic" pitchFamily="34" charset="-128"/>
              </a:rPr>
              <a:t>2015 </a:t>
            </a:r>
          </a:p>
          <a:p>
            <a:pPr lvl="2">
              <a:buFont typeface="Arial" pitchFamily="34" charset="0"/>
              <a:buChar char="•"/>
            </a:pPr>
            <a:r>
              <a:rPr lang="en-US" altLang="ja-JP" dirty="0" smtClean="0">
                <a:ea typeface="MS PGothic" pitchFamily="34" charset="-128"/>
              </a:rPr>
              <a:t>A</a:t>
            </a:r>
            <a:r>
              <a:rPr lang="en-US" altLang="ja-JP" dirty="0" smtClean="0">
                <a:ea typeface="MS PGothic" pitchFamily="34" charset="-128"/>
              </a:rPr>
              <a:t>M2 </a:t>
            </a:r>
            <a:r>
              <a:rPr lang="en-US" altLang="ja-JP" dirty="0" smtClean="0">
                <a:ea typeface="MS PGothic" pitchFamily="34" charset="-128"/>
              </a:rPr>
              <a:t>: </a:t>
            </a:r>
            <a:r>
              <a:rPr lang="en-US" altLang="ja-JP" dirty="0" smtClean="0">
                <a:ea typeface="MS PGothic" pitchFamily="34" charset="-128"/>
              </a:rPr>
              <a:t>10:00- </a:t>
            </a:r>
            <a:r>
              <a:rPr lang="en-US" altLang="ja-JP" dirty="0" smtClean="0">
                <a:ea typeface="MS PGothic" pitchFamily="34" charset="-128"/>
              </a:rPr>
              <a:t>12</a:t>
            </a:r>
            <a:r>
              <a:rPr lang="en-US" altLang="ja-JP" dirty="0" smtClean="0">
                <a:ea typeface="MS PGothic" pitchFamily="34" charset="-128"/>
              </a:rPr>
              <a:t>:00 </a:t>
            </a:r>
            <a:r>
              <a:rPr lang="en-US" altLang="ja-JP" dirty="0" smtClean="0">
                <a:ea typeface="MS PGothic" pitchFamily="34" charset="-128"/>
              </a:rPr>
              <a:t>pm</a:t>
            </a:r>
          </a:p>
          <a:p>
            <a:pPr lvl="1">
              <a:buFont typeface="Arial" pitchFamily="34" charset="0"/>
              <a:buChar char="•"/>
            </a:pPr>
            <a:r>
              <a:rPr lang="en-US" altLang="ja-JP" sz="2800" dirty="0" smtClean="0">
                <a:ea typeface="MS PGothic" pitchFamily="34" charset="-128"/>
              </a:rPr>
              <a:t> Wednesday, </a:t>
            </a:r>
            <a:r>
              <a:rPr lang="en-US" altLang="ja-JP" sz="2800" dirty="0" smtClean="0">
                <a:ea typeface="MS PGothic" pitchFamily="34" charset="-128"/>
              </a:rPr>
              <a:t>May 13, </a:t>
            </a:r>
            <a:r>
              <a:rPr lang="en-US" altLang="ja-JP" sz="2800" dirty="0" smtClean="0">
                <a:ea typeface="MS PGothic" pitchFamily="34" charset="-128"/>
              </a:rPr>
              <a:t>2015</a:t>
            </a:r>
          </a:p>
          <a:p>
            <a:pPr lvl="2">
              <a:buFont typeface="Arial" pitchFamily="34" charset="0"/>
              <a:buChar char="•"/>
            </a:pPr>
            <a:r>
              <a:rPr lang="en-US" altLang="ja-JP" dirty="0" smtClean="0">
                <a:ea typeface="MS PGothic" pitchFamily="34" charset="-128"/>
              </a:rPr>
              <a:t>AM2 : 10:30– </a:t>
            </a:r>
            <a:r>
              <a:rPr lang="en-US" altLang="ja-JP" dirty="0" smtClean="0">
                <a:ea typeface="MS PGothic" pitchFamily="34" charset="-128"/>
              </a:rPr>
              <a:t>12:00 </a:t>
            </a:r>
            <a:r>
              <a:rPr lang="en-US" altLang="ja-JP" dirty="0" smtClean="0">
                <a:ea typeface="MS PGothic" pitchFamily="34" charset="-128"/>
              </a:rPr>
              <a:t>pm</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Wedne</a:t>
            </a:r>
            <a:r>
              <a:rPr lang="en-US" altLang="ja-JP" dirty="0" smtClean="0">
                <a:ea typeface="MS PGothic" pitchFamily="34" charset="-128"/>
              </a:rPr>
              <a:t>sday</a:t>
            </a:r>
            <a:r>
              <a:rPr lang="en-US" altLang="ja-JP" dirty="0" smtClean="0">
                <a:ea typeface="MS PGothic" pitchFamily="34" charset="-128"/>
              </a:rPr>
              <a:t>, </a:t>
            </a:r>
            <a:r>
              <a:rPr lang="en-US" altLang="ja-JP" dirty="0" smtClean="0">
                <a:ea typeface="MS PGothic" pitchFamily="34" charset="-128"/>
              </a:rPr>
              <a:t>May 13, </a:t>
            </a:r>
            <a:r>
              <a:rPr lang="en-US" altLang="ja-JP" dirty="0" smtClean="0">
                <a:ea typeface="MS PGothic" pitchFamily="34" charset="-128"/>
              </a:rPr>
              <a:t>2015 </a:t>
            </a:r>
          </a:p>
          <a:p>
            <a:pPr lvl="2">
              <a:buFont typeface="Arial" pitchFamily="34" charset="0"/>
              <a:buChar char="•"/>
            </a:pPr>
            <a:r>
              <a:rPr lang="en-US" altLang="ja-JP" dirty="0" smtClean="0">
                <a:ea typeface="MS PGothic" pitchFamily="34" charset="-128"/>
              </a:rPr>
              <a:t>PM1: 1:30-3:30pm </a:t>
            </a:r>
            <a:endParaRPr lang="en-US" altLang="ja-JP" dirty="0" smtClean="0">
              <a:ea typeface="MS PGothic" pitchFamily="34" charset="-128"/>
            </a:endParaRPr>
          </a:p>
          <a:p>
            <a:pPr lvl="2"/>
            <a:endParaRPr lang="en-US" altLang="ja-JP" dirty="0" smtClean="0">
              <a:ea typeface="MS PGothic" pitchFamily="34" charset="-128"/>
            </a:endParaRPr>
          </a:p>
          <a:p>
            <a:pPr lvl="2">
              <a:buFont typeface="Arial" pitchFamily="34" charset="0"/>
              <a:buChar char="•"/>
            </a:pPr>
            <a:endParaRPr lang="en-US" altLang="ja-JP" dirty="0" smtClean="0">
              <a:ea typeface="MS PGothic" pitchFamily="34" charset="-128"/>
            </a:endParaRPr>
          </a:p>
          <a:p>
            <a:pPr>
              <a:buFont typeface="Arial" pitchFamily="34" charset="0"/>
              <a:buChar char="•"/>
            </a:pPr>
            <a:r>
              <a:rPr lang="en-US" dirty="0" smtClean="0"/>
              <a:t> Default Meeting location: </a:t>
            </a:r>
            <a:r>
              <a:rPr lang="en-US" dirty="0" smtClean="0"/>
              <a:t>Georgia A, 2</a:t>
            </a:r>
            <a:r>
              <a:rPr lang="en-US" baseline="30000" dirty="0" smtClean="0"/>
              <a:t>nd</a:t>
            </a:r>
            <a:r>
              <a:rPr lang="en-US" dirty="0" smtClean="0"/>
              <a:t> Floor </a:t>
            </a:r>
          </a:p>
          <a:p>
            <a:r>
              <a:rPr lang="en-US" dirty="0" smtClean="0"/>
              <a:t> </a:t>
            </a:r>
            <a:endParaRPr lang="en-US" dirty="0" smtClean="0"/>
          </a:p>
          <a:p>
            <a:pPr>
              <a:buFont typeface="Arial" pitchFamily="34" charset="0"/>
              <a:buChar char="•"/>
            </a:pPr>
            <a:endParaRPr lang="en-US" altLang="ja-JP" dirty="0">
              <a:ea typeface="MS PGothic" pitchFamily="34" charset="-128"/>
            </a:endParaRPr>
          </a:p>
          <a:p>
            <a:pPr lvl="2">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dirty="0"/>
          </a:p>
        </p:txBody>
      </p:sp>
      <p:sp>
        <p:nvSpPr>
          <p:cNvPr id="5125" name="Content Placeholder 2"/>
          <p:cNvSpPr txBox="1">
            <a:spLocks/>
          </p:cNvSpPr>
          <p:nvPr/>
        </p:nvSpPr>
        <p:spPr bwMode="auto">
          <a:xfrm>
            <a:off x="287016" y="1268760"/>
            <a:ext cx="8856984" cy="5513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smtClean="0">
                <a:ea typeface="MS PGothic" pitchFamily="34" charset="-128"/>
              </a:rPr>
              <a:t>Tues</a:t>
            </a:r>
            <a:r>
              <a:rPr lang="en-US" altLang="ja-JP" dirty="0" smtClean="0">
                <a:ea typeface="MS PGothic" pitchFamily="34" charset="-128"/>
              </a:rPr>
              <a:t>day</a:t>
            </a:r>
            <a:r>
              <a:rPr lang="en-US" altLang="ja-JP" dirty="0" smtClean="0">
                <a:ea typeface="MS PGothic" pitchFamily="34" charset="-128"/>
              </a:rPr>
              <a:t>,  </a:t>
            </a:r>
            <a:r>
              <a:rPr lang="en-US" altLang="ja-JP" dirty="0" smtClean="0">
                <a:ea typeface="MS PGothic" pitchFamily="34" charset="-128"/>
              </a:rPr>
              <a:t>May 12, </a:t>
            </a:r>
            <a:r>
              <a:rPr lang="en-US" altLang="ja-JP" dirty="0" smtClean="0">
                <a:ea typeface="MS PGothic" pitchFamily="34" charset="-128"/>
              </a:rPr>
              <a:t>2015: </a:t>
            </a:r>
            <a:r>
              <a:rPr lang="en-US" altLang="ja-JP" dirty="0" smtClean="0">
                <a:ea typeface="MS PGothic" pitchFamily="34" charset="-128"/>
              </a:rPr>
              <a:t>AM2 </a:t>
            </a:r>
            <a:r>
              <a:rPr lang="en-US" altLang="ja-JP" dirty="0" smtClean="0">
                <a:ea typeface="MS PGothic" pitchFamily="34" charset="-128"/>
              </a:rPr>
              <a:t>: </a:t>
            </a:r>
            <a:r>
              <a:rPr lang="en-US" altLang="ja-JP" dirty="0" smtClean="0">
                <a:ea typeface="MS PGothic" pitchFamily="34" charset="-128"/>
              </a:rPr>
              <a:t>10:00- </a:t>
            </a:r>
            <a:r>
              <a:rPr lang="en-US" altLang="ja-JP" dirty="0" smtClean="0">
                <a:ea typeface="MS PGothic" pitchFamily="34" charset="-128"/>
              </a:rPr>
              <a:t>12</a:t>
            </a:r>
            <a:r>
              <a:rPr lang="en-US" altLang="ja-JP" dirty="0" smtClean="0">
                <a:ea typeface="MS PGothic" pitchFamily="34" charset="-128"/>
              </a:rPr>
              <a:t>:00 </a:t>
            </a:r>
            <a:r>
              <a:rPr lang="en-US" altLang="ja-JP" dirty="0" smtClean="0">
                <a:ea typeface="MS PGothic" pitchFamily="34" charset="-128"/>
              </a:rPr>
              <a:t>pm</a:t>
            </a:r>
            <a:endParaRPr lang="en-US" sz="2000" dirty="0" smtClean="0"/>
          </a:p>
          <a:p>
            <a:pPr lvl="1">
              <a:buFont typeface="Arial" pitchFamily="34" charset="0"/>
              <a:buChar char="•"/>
            </a:pPr>
            <a:r>
              <a:rPr lang="en-US" dirty="0" smtClean="0"/>
              <a:t>.</a:t>
            </a:r>
            <a:r>
              <a:rPr lang="en-US" dirty="0">
                <a:solidFill>
                  <a:srgbClr val="000000"/>
                </a:solidFill>
              </a:rPr>
              <a:t> Software defined </a:t>
            </a:r>
            <a:r>
              <a:rPr lang="en-US" dirty="0" err="1">
                <a:solidFill>
                  <a:srgbClr val="000000"/>
                </a:solidFill>
              </a:rPr>
              <a:t>Fronthaul</a:t>
            </a:r>
            <a:r>
              <a:rPr lang="en-US" dirty="0">
                <a:solidFill>
                  <a:srgbClr val="000000"/>
                </a:solidFill>
              </a:rPr>
              <a:t> Network </a:t>
            </a:r>
          </a:p>
          <a:p>
            <a:pPr lvl="2">
              <a:buFont typeface="Arial" pitchFamily="34" charset="0"/>
              <a:buChar char="•"/>
            </a:pPr>
            <a:r>
              <a:rPr lang="en-US">
                <a:solidFill>
                  <a:srgbClr val="000000"/>
                </a:solidFill>
              </a:rPr>
              <a:t>21-15-0044-00 </a:t>
            </a:r>
            <a:endParaRPr lang="en-US" smtClean="0">
              <a:solidFill>
                <a:srgbClr val="000000"/>
              </a:solidFill>
            </a:endParaRPr>
          </a:p>
          <a:p>
            <a:pPr lvl="2"/>
            <a:r>
              <a:rPr lang="en-US" altLang="ja-JP" b="1" smtClean="0">
                <a:latin typeface="Times" pitchFamily="18" charset="0"/>
                <a:ea typeface="MS PGothic" pitchFamily="34" charset="-128"/>
                <a:cs typeface="Times New Roman" pitchFamily="18" charset="0"/>
              </a:rPr>
              <a:t> </a:t>
            </a:r>
            <a:endParaRPr lang="en-US" sz="2000" dirty="0" smtClean="0"/>
          </a:p>
          <a:p>
            <a:pPr>
              <a:buFont typeface="Arial" pitchFamily="34" charset="0"/>
              <a:buChar char="•"/>
            </a:pPr>
            <a:r>
              <a:rPr lang="en-US" sz="2000" dirty="0" smtClean="0"/>
              <a:t> </a:t>
            </a:r>
            <a:r>
              <a:rPr lang="en-US" sz="2800" dirty="0" smtClean="0">
                <a:ea typeface="MS PGothic" pitchFamily="34" charset="-128"/>
              </a:rPr>
              <a:t>Wednesday</a:t>
            </a:r>
            <a:r>
              <a:rPr lang="en-US" altLang="ja-JP" sz="2800" dirty="0" smtClean="0">
                <a:ea typeface="MS PGothic" pitchFamily="34" charset="-128"/>
              </a:rPr>
              <a:t>, </a:t>
            </a:r>
            <a:r>
              <a:rPr lang="en-US" altLang="ja-JP" sz="2800" dirty="0" smtClean="0">
                <a:ea typeface="MS PGothic" pitchFamily="34" charset="-128"/>
              </a:rPr>
              <a:t>May 13, </a:t>
            </a:r>
            <a:r>
              <a:rPr lang="en-US" altLang="ja-JP" sz="2800" dirty="0" smtClean="0">
                <a:ea typeface="MS PGothic" pitchFamily="34" charset="-128"/>
              </a:rPr>
              <a:t>2015: AM2 </a:t>
            </a:r>
            <a:r>
              <a:rPr lang="en-US" altLang="ja-JP" sz="2800" dirty="0" smtClean="0">
                <a:ea typeface="MS PGothic" pitchFamily="34" charset="-128"/>
              </a:rPr>
              <a:t>10:30-10:00 </a:t>
            </a:r>
            <a:r>
              <a:rPr lang="en-US" altLang="ja-JP" sz="2800" dirty="0" smtClean="0">
                <a:ea typeface="MS PGothic" pitchFamily="34" charset="-128"/>
              </a:rPr>
              <a:t>pm </a:t>
            </a:r>
            <a:endParaRPr lang="en-US" altLang="ja-JP" dirty="0" smtClean="0">
              <a:ea typeface="MS PGothic" pitchFamily="34" charset="-128"/>
            </a:endParaRPr>
          </a:p>
          <a:p>
            <a:pPr lvl="1">
              <a:buFont typeface="Arial" pitchFamily="34" charset="0"/>
              <a:buChar char="•"/>
            </a:pPr>
            <a:r>
              <a:rPr lang="en-US" altLang="ja-JP" dirty="0">
                <a:solidFill>
                  <a:srgbClr val="000000"/>
                </a:solidFill>
                <a:latin typeface="Times" pitchFamily="18" charset="0"/>
                <a:ea typeface="MS PGothic" pitchFamily="34" charset="-128"/>
                <a:cs typeface="Times New Roman" pitchFamily="18" charset="0"/>
              </a:rPr>
              <a:t>Radio Resource Management </a:t>
            </a:r>
            <a:endParaRPr lang="en-US" dirty="0">
              <a:solidFill>
                <a:srgbClr val="000000"/>
              </a:solidFill>
            </a:endParaRPr>
          </a:p>
          <a:p>
            <a:pPr lvl="2">
              <a:buFont typeface="Arial" pitchFamily="34" charset="0"/>
              <a:buChar char="•"/>
            </a:pPr>
            <a:r>
              <a:rPr lang="en-US" dirty="0">
                <a:solidFill>
                  <a:srgbClr val="000000"/>
                </a:solidFill>
              </a:rPr>
              <a:t>21-15-0045-00</a:t>
            </a:r>
          </a:p>
          <a:p>
            <a:pPr lvl="1">
              <a:buFont typeface="Arial" pitchFamily="34" charset="0"/>
              <a:buChar char="•"/>
            </a:pPr>
            <a:r>
              <a:rPr lang="en-US" dirty="0" smtClean="0"/>
              <a:t> </a:t>
            </a:r>
            <a:endParaRPr lang="en-US" dirty="0"/>
          </a:p>
          <a:p>
            <a:pPr>
              <a:buFont typeface="Arial" pitchFamily="34" charset="0"/>
              <a:buChar char="•"/>
            </a:pPr>
            <a:r>
              <a:rPr lang="en-US" dirty="0" smtClean="0"/>
              <a:t>  </a:t>
            </a:r>
            <a:r>
              <a:rPr lang="en-US" dirty="0" smtClean="0">
                <a:ea typeface="MS PGothic" pitchFamily="34" charset="-128"/>
              </a:rPr>
              <a:t>Wedne</a:t>
            </a:r>
            <a:r>
              <a:rPr lang="en-US" dirty="0" smtClean="0">
                <a:ea typeface="MS PGothic" pitchFamily="34" charset="-128"/>
              </a:rPr>
              <a:t>sday</a:t>
            </a:r>
            <a:r>
              <a:rPr lang="en-US" altLang="ja-JP" dirty="0" smtClean="0">
                <a:ea typeface="MS PGothic" pitchFamily="34" charset="-128"/>
              </a:rPr>
              <a:t>, </a:t>
            </a:r>
            <a:r>
              <a:rPr lang="en-US" altLang="ja-JP" dirty="0" smtClean="0">
                <a:ea typeface="MS PGothic" pitchFamily="34" charset="-128"/>
              </a:rPr>
              <a:t>May 13, </a:t>
            </a:r>
            <a:r>
              <a:rPr lang="en-US" altLang="ja-JP" dirty="0">
                <a:ea typeface="MS PGothic" pitchFamily="34" charset="-128"/>
              </a:rPr>
              <a:t>2015: </a:t>
            </a:r>
            <a:r>
              <a:rPr lang="en-US" altLang="ja-JP" dirty="0" smtClean="0">
                <a:ea typeface="MS PGothic" pitchFamily="34" charset="-128"/>
              </a:rPr>
              <a:t>PM1 1:30-3:30 </a:t>
            </a:r>
            <a:r>
              <a:rPr lang="en-US" altLang="ja-JP" dirty="0">
                <a:ea typeface="MS PGothic" pitchFamily="34" charset="-128"/>
              </a:rPr>
              <a:t>pm </a:t>
            </a:r>
            <a:endParaRPr lang="en-US" altLang="ja-JP" dirty="0" smtClean="0">
              <a:ea typeface="MS PGothic" pitchFamily="34" charset="-128"/>
            </a:endParaRP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Recap </a:t>
            </a:r>
            <a:r>
              <a:rPr lang="en-US" altLang="ja-JP" dirty="0" smtClean="0">
                <a:ea typeface="MS PGothic" pitchFamily="34" charset="-128"/>
              </a:rPr>
              <a:t> and next steps </a:t>
            </a:r>
            <a:endParaRPr lang="en-US" altLang="ja-JP" dirty="0">
              <a:ea typeface="MS PGothic" pitchFamily="34" charset="-128"/>
            </a:endParaRPr>
          </a:p>
          <a:p>
            <a:pPr>
              <a:buFont typeface="Arial" pitchFamily="34" charset="0"/>
              <a:buChar char="•"/>
            </a:pPr>
            <a:endParaRPr lang="en-US" dirty="0" smtClean="0"/>
          </a:p>
          <a:p>
            <a:pPr lvl="2"/>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21522</TotalTime>
  <Words>365</Words>
  <Application>Microsoft Office PowerPoint</Application>
  <PresentationFormat>On-screen Show (4:3)</PresentationFormat>
  <Paragraphs>44</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MS PGothic</vt:lpstr>
      <vt:lpstr>MS PGothic</vt:lpstr>
      <vt:lpstr>Arial</vt:lpstr>
      <vt:lpstr>Rotis Sans Serif for Nokia</vt:lpstr>
      <vt:lpstr>Times</vt:lpstr>
      <vt:lpstr>Times New Roman</vt:lpstr>
      <vt:lpstr>blank presentation</vt:lpstr>
      <vt:lpstr>PowerPoint Presentation</vt:lpstr>
      <vt:lpstr>PowerPoint Presentation</vt:lpstr>
      <vt:lpstr>Meeting Time and Location </vt:lpstr>
      <vt:lpstr>Meeting Time and Location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1265</cp:revision>
  <dcterms:created xsi:type="dcterms:W3CDTF">1601-01-01T00:00:00Z</dcterms:created>
  <dcterms:modified xsi:type="dcterms:W3CDTF">2015-05-12T14:22:23Z</dcterms:modified>
</cp:coreProperties>
</file>