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62" r:id="rId8"/>
    <p:sldMasterId id="2147483975" r:id="rId9"/>
  </p:sldMasterIdLst>
  <p:notesMasterIdLst>
    <p:notesMasterId r:id="rId19"/>
  </p:notesMasterIdLst>
  <p:handoutMasterIdLst>
    <p:handoutMasterId r:id="rId20"/>
  </p:handoutMasterIdLst>
  <p:sldIdLst>
    <p:sldId id="413" r:id="rId10"/>
    <p:sldId id="425" r:id="rId11"/>
    <p:sldId id="426" r:id="rId12"/>
    <p:sldId id="428" r:id="rId13"/>
    <p:sldId id="489" r:id="rId14"/>
    <p:sldId id="429" r:id="rId15"/>
    <p:sldId id="494" r:id="rId16"/>
    <p:sldId id="492" r:id="rId17"/>
    <p:sldId id="495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92" d="100"/>
          <a:sy n="92" d="100"/>
        </p:scale>
        <p:origin x="117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95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002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915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484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5404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47285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5EAE60E-B8AB-4C07-8727-0B4A640A87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7474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C1AE6C48-FC0E-4C0A-A7D2-A12BE0BB3F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6922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0A1EC890-31EC-487D-AA60-02B691D82D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86888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0955A4B1-4EFB-4DEF-816B-559E5062D2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5253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374FAE21-1B12-43B9-9130-C41EEF43AB0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Nov 2014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27242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95E68F9D-EE77-4604-80A2-5FFC8BC132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58470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Nov  2014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023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theme" Target="../theme/theme9.xml"/><Relationship Id="rId5" Type="http://schemas.openxmlformats.org/officeDocument/2006/relationships/slideLayout" Target="../slideLayouts/slideLayout103.xml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6" y="394156"/>
            <a:ext cx="49917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21-15-0054-00-0000-Session#68	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Chair, IEEE 802.21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23722" y="394156"/>
            <a:ext cx="465191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>
                <a:solidFill>
                  <a:srgbClr val="000000"/>
                </a:solidFill>
              </a:rPr>
              <a:t>21-15-0047-00-Session#68-Opening_Plenary_Notes.ppt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50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5/21-15-0053-00-SAUC-may-closing-report.pptx" TargetMode="External"/><Relationship Id="rId2" Type="http://schemas.openxmlformats.org/officeDocument/2006/relationships/hyperlink" Target="https://mentor.ieee.org/802.21/dcn/15/21-15-0052-00-REVP-may-closing-report.pptx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066800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#68, </a:t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lang="en-US" sz="4400" b="1" kern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Vancouver</a:t>
            </a:r>
            <a:r>
              <a:rPr lang="en-US" sz="4400" b="1" kern="0" noProof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, Canada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Teleconferences</a:t>
            </a:r>
          </a:p>
          <a:p>
            <a:r>
              <a:rPr lang="en-US" sz="2800" dirty="0"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Motions 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572000"/>
          </a:xfrm>
        </p:spPr>
        <p:txBody>
          <a:bodyPr/>
          <a:lstStyle/>
          <a:p>
            <a:r>
              <a:rPr lang="en-US" sz="2200" dirty="0" smtClean="0"/>
              <a:t>802.21m: Revision  Task </a:t>
            </a:r>
            <a:r>
              <a:rPr lang="en-US" sz="2200" dirty="0" smtClean="0"/>
              <a:t>Group</a:t>
            </a:r>
          </a:p>
          <a:p>
            <a:pPr lvl="1"/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mentor.ieee.org/802.21/dcn/15/21-15-0052-00-REVP-may-closing-report.pptx</a:t>
            </a: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r>
              <a:rPr lang="en-US" sz="2200" dirty="0" smtClean="0"/>
              <a:t>802.21.1: Media Independent Services and use cases Task </a:t>
            </a:r>
            <a:r>
              <a:rPr lang="en-US" sz="2200" dirty="0" smtClean="0"/>
              <a:t>Group</a:t>
            </a:r>
          </a:p>
          <a:p>
            <a:pPr lvl="1"/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mentor.ieee.org/802.21/dcn/15/21-15-0053-00-SAUC-may-closing-report.pptx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 (Tentative)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800600"/>
          </a:xfrm>
        </p:spPr>
        <p:txBody>
          <a:bodyPr/>
          <a:lstStyle/>
          <a:p>
            <a:pPr marL="465138" lvl="1" indent="0">
              <a:buNone/>
            </a:pPr>
            <a:endParaRPr lang="en-US" sz="2000" dirty="0" smtClean="0"/>
          </a:p>
          <a:p>
            <a:r>
              <a:rPr lang="en-US" sz="2400" dirty="0" smtClean="0"/>
              <a:t>802.21m Teleconference:</a:t>
            </a:r>
          </a:p>
          <a:p>
            <a:pPr lvl="1"/>
            <a:r>
              <a:rPr lang="en-US" sz="2000" dirty="0" smtClean="0"/>
              <a:t>June </a:t>
            </a:r>
            <a:r>
              <a:rPr lang="en-US" sz="2000" dirty="0" smtClean="0"/>
              <a:t>10/11 </a:t>
            </a:r>
            <a:r>
              <a:rPr lang="en-US" sz="2000" dirty="0" smtClean="0"/>
              <a:t>, 2015, </a:t>
            </a:r>
            <a:r>
              <a:rPr lang="en-US" sz="2000" dirty="0" smtClean="0"/>
              <a:t>Wednesd</a:t>
            </a:r>
            <a:r>
              <a:rPr lang="en-US" sz="2000" dirty="0" smtClean="0"/>
              <a:t>ay/Thursday 6-7 </a:t>
            </a:r>
            <a:r>
              <a:rPr lang="en-US" sz="2000" dirty="0"/>
              <a:t>p</a:t>
            </a:r>
            <a:r>
              <a:rPr lang="en-US" sz="2000" dirty="0" smtClean="0"/>
              <a:t>m</a:t>
            </a:r>
            <a:r>
              <a:rPr lang="en-US" sz="2000" dirty="0"/>
              <a:t>, EST </a:t>
            </a:r>
          </a:p>
          <a:p>
            <a:pPr lvl="1"/>
            <a:r>
              <a:rPr lang="en-US" sz="2000" dirty="0" smtClean="0"/>
              <a:t>June 29, 2015 Friday </a:t>
            </a:r>
            <a:r>
              <a:rPr lang="en-US" sz="2000" dirty="0"/>
              <a:t>8-9 am , EST </a:t>
            </a:r>
          </a:p>
          <a:p>
            <a:pPr lvl="2"/>
            <a:r>
              <a:rPr lang="en-US" sz="1600" dirty="0"/>
              <a:t>Jointly with 802.21.1 </a:t>
            </a:r>
            <a:endParaRPr lang="en-US" sz="1600" dirty="0" smtClean="0"/>
          </a:p>
          <a:p>
            <a:pPr marL="857250" lvl="2" indent="0">
              <a:buNone/>
            </a:pPr>
            <a:endParaRPr lang="en-US" sz="1600" dirty="0" smtClean="0"/>
          </a:p>
          <a:p>
            <a:r>
              <a:rPr lang="en-US" sz="2400" dirty="0" smtClean="0"/>
              <a:t>802.21.1 Teleconference: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  <a:latin typeface="Times"/>
              </a:rPr>
              <a:t>June 05</a:t>
            </a:r>
            <a:r>
              <a:rPr lang="en-US" sz="2000" dirty="0" smtClean="0">
                <a:solidFill>
                  <a:srgbClr val="000000"/>
                </a:solidFill>
                <a:latin typeface="Times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latin typeface="Times"/>
              </a:rPr>
              <a:t>2015, Friday </a:t>
            </a:r>
            <a:r>
              <a:rPr lang="en-US" sz="2000" dirty="0">
                <a:solidFill>
                  <a:srgbClr val="000000"/>
                </a:solidFill>
                <a:latin typeface="Times"/>
              </a:rPr>
              <a:t>8-9 am, EST </a:t>
            </a:r>
            <a:endParaRPr lang="en-US" sz="2000" dirty="0" smtClean="0">
              <a:solidFill>
                <a:srgbClr val="000000"/>
              </a:solidFill>
              <a:latin typeface="Times"/>
            </a:endParaRPr>
          </a:p>
          <a:p>
            <a:pPr lvl="1"/>
            <a:r>
              <a:rPr lang="en-US" sz="2400" dirty="0" smtClean="0">
                <a:solidFill>
                  <a:srgbClr val="000000"/>
                </a:solidFill>
                <a:latin typeface="Time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"/>
              </a:rPr>
              <a:t>June 29, 2015 Friday </a:t>
            </a:r>
            <a:r>
              <a:rPr lang="en-US" sz="2000" dirty="0">
                <a:solidFill>
                  <a:srgbClr val="000000"/>
                </a:solidFill>
                <a:latin typeface="Times"/>
              </a:rPr>
              <a:t>8-9 </a:t>
            </a:r>
            <a:r>
              <a:rPr lang="en-US" sz="2000" dirty="0" smtClean="0">
                <a:solidFill>
                  <a:srgbClr val="000000"/>
                </a:solidFill>
                <a:latin typeface="Times"/>
              </a:rPr>
              <a:t>am, </a:t>
            </a:r>
            <a:r>
              <a:rPr lang="en-US" sz="2000" dirty="0">
                <a:solidFill>
                  <a:srgbClr val="000000"/>
                </a:solidFill>
                <a:latin typeface="Times"/>
              </a:rPr>
              <a:t>EST </a:t>
            </a:r>
            <a:endParaRPr lang="en-US" sz="2000" dirty="0" smtClean="0">
              <a:solidFill>
                <a:srgbClr val="000000"/>
              </a:solidFill>
              <a:latin typeface="Times"/>
            </a:endParaRPr>
          </a:p>
          <a:p>
            <a:pPr lvl="2"/>
            <a:r>
              <a:rPr lang="en-US" sz="2000" dirty="0" smtClean="0">
                <a:solidFill>
                  <a:srgbClr val="000000"/>
                </a:solidFill>
                <a:latin typeface="Times"/>
              </a:rPr>
              <a:t>Jointly </a:t>
            </a:r>
            <a:r>
              <a:rPr lang="en-US" sz="2000" dirty="0">
                <a:solidFill>
                  <a:srgbClr val="000000"/>
                </a:solidFill>
                <a:latin typeface="Times"/>
              </a:rPr>
              <a:t>with 802.21m </a:t>
            </a:r>
            <a:endParaRPr lang="en-US" dirty="0">
              <a:solidFill>
                <a:srgbClr val="000000"/>
              </a:solidFill>
              <a:latin typeface="Times"/>
            </a:endParaRP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Motion (None) 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2015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12-17 July 2015, Hilton Waikoloa Village, Hawaii,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13-18, 2015, Asia (</a:t>
            </a:r>
            <a:r>
              <a:rPr lang="en-US" sz="2400" b="1" dirty="0" err="1" smtClean="0">
                <a:solidFill>
                  <a:srgbClr val="0000FF"/>
                </a:solidFill>
              </a:rPr>
              <a:t>Centara</a:t>
            </a:r>
            <a:r>
              <a:rPr lang="en-US" sz="2400" b="1" dirty="0" smtClean="0">
                <a:solidFill>
                  <a:srgbClr val="0000FF"/>
                </a:solidFill>
              </a:rPr>
              <a:t> Bank Central World, Bangkok)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8-13 Nov 2015, </a:t>
            </a:r>
            <a:r>
              <a:rPr lang="it-IT" sz="2400" b="1" dirty="0" smtClean="0">
                <a:solidFill>
                  <a:srgbClr val="FF0000"/>
                </a:solidFill>
              </a:rPr>
              <a:t>Hyatt Regency Dallas,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5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6096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July</a:t>
            </a:r>
            <a:r>
              <a:rPr lang="en-US" sz="32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Plenary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 smtClean="0"/>
              <a:t>July, 12-17, 2015</a:t>
            </a:r>
            <a:r>
              <a:rPr lang="en-US" sz="2000" b="1" dirty="0"/>
              <a:t>, Hilton Waikoloa Village, Hawaii, USA </a:t>
            </a:r>
            <a:endParaRPr lang="en-US" sz="2000" b="1" dirty="0" smtClean="0"/>
          </a:p>
          <a:p>
            <a:pPr>
              <a:lnSpc>
                <a:spcPct val="90000"/>
              </a:lnSpc>
            </a:pPr>
            <a:r>
              <a:rPr lang="en-US" sz="2000" b="1" dirty="0"/>
              <a:t>Registration Fees &amp; Deadlines </a:t>
            </a:r>
            <a:endParaRPr lang="en-US" sz="2000" b="1" dirty="0" smtClean="0"/>
          </a:p>
          <a:p>
            <a:pPr lvl="1">
              <a:lnSpc>
                <a:spcPct val="90000"/>
              </a:lnSpc>
            </a:pPr>
            <a:r>
              <a:rPr lang="en-US" sz="1600" b="1" dirty="0"/>
              <a:t>Before 6:00 PM Pacific Time, Friday, May 22, </a:t>
            </a:r>
            <a:r>
              <a:rPr lang="en-US" sz="1600" b="1" dirty="0" smtClean="0"/>
              <a:t>2015(UTC </a:t>
            </a:r>
            <a:r>
              <a:rPr lang="en-US" sz="1600" b="1" dirty="0"/>
              <a:t>Time: 1:00 AM Saturday, May 23, 2015)</a:t>
            </a:r>
          </a:p>
          <a:p>
            <a:pPr lvl="2">
              <a:lnSpc>
                <a:spcPct val="90000"/>
              </a:lnSpc>
            </a:pPr>
            <a:r>
              <a:rPr lang="en-US" sz="1200" b="1" dirty="0" smtClean="0"/>
              <a:t>$</a:t>
            </a:r>
            <a:r>
              <a:rPr lang="en-US" sz="1200" b="1" dirty="0">
                <a:solidFill>
                  <a:srgbClr val="FF0000"/>
                </a:solidFill>
              </a:rPr>
              <a:t>US </a:t>
            </a:r>
            <a:r>
              <a:rPr lang="en-US" sz="1200" b="1" dirty="0" smtClean="0">
                <a:solidFill>
                  <a:srgbClr val="FF0000"/>
                </a:solidFill>
              </a:rPr>
              <a:t>500.00 </a:t>
            </a:r>
            <a:r>
              <a:rPr lang="en-US" sz="1200" b="1" dirty="0" smtClean="0"/>
              <a:t>for </a:t>
            </a:r>
            <a:r>
              <a:rPr lang="en-US" sz="1200" b="1" dirty="0"/>
              <a:t>attendees staying at the Hilton Waikoloa </a:t>
            </a:r>
            <a:r>
              <a:rPr lang="en-US" sz="1200" b="1" dirty="0" smtClean="0"/>
              <a:t>Village; </a:t>
            </a:r>
            <a:r>
              <a:rPr lang="en-US" sz="1200" b="1" dirty="0" smtClean="0">
                <a:solidFill>
                  <a:srgbClr val="FF0000"/>
                </a:solidFill>
              </a:rPr>
              <a:t>$US 800.00 </a:t>
            </a:r>
            <a:r>
              <a:rPr lang="en-US" sz="1200" b="1" dirty="0" smtClean="0"/>
              <a:t>otherwise</a:t>
            </a:r>
            <a:endParaRPr lang="en-US" sz="1200" b="1" dirty="0" smtClean="0"/>
          </a:p>
          <a:p>
            <a:pPr lvl="1">
              <a:lnSpc>
                <a:spcPct val="90000"/>
              </a:lnSpc>
            </a:pPr>
            <a:r>
              <a:rPr lang="en-US" sz="1600" b="1" dirty="0"/>
              <a:t>Standard: After Early Registration and Before 6:00 PM Pacific Time, June 30, </a:t>
            </a:r>
            <a:r>
              <a:rPr lang="en-US" sz="1600" b="1" dirty="0" smtClean="0"/>
              <a:t>2015 (UTC </a:t>
            </a:r>
            <a:r>
              <a:rPr lang="en-US" sz="1600" b="1" dirty="0"/>
              <a:t>Time: 1:00 AM Wednesday, July 1, 2015)</a:t>
            </a:r>
          </a:p>
          <a:p>
            <a:pPr lvl="2">
              <a:lnSpc>
                <a:spcPct val="90000"/>
              </a:lnSpc>
            </a:pPr>
            <a:r>
              <a:rPr lang="en-US" sz="1200" b="1" dirty="0" smtClean="0">
                <a:solidFill>
                  <a:srgbClr val="FF0000"/>
                </a:solidFill>
              </a:rPr>
              <a:t>$</a:t>
            </a:r>
            <a:r>
              <a:rPr lang="en-US" sz="1200" b="1" dirty="0">
                <a:solidFill>
                  <a:srgbClr val="FF0000"/>
                </a:solidFill>
              </a:rPr>
              <a:t>US 600.00 </a:t>
            </a:r>
            <a:r>
              <a:rPr lang="en-US" sz="1200" b="1" dirty="0"/>
              <a:t>for attendees staying at the Hilton Waikoloa </a:t>
            </a:r>
            <a:r>
              <a:rPr lang="en-US" sz="1200" b="1" dirty="0" smtClean="0"/>
              <a:t>Village; </a:t>
            </a:r>
            <a:r>
              <a:rPr lang="en-US" sz="1200" b="1" dirty="0" smtClean="0">
                <a:solidFill>
                  <a:srgbClr val="FF0000"/>
                </a:solidFill>
              </a:rPr>
              <a:t>$US 900.00 </a:t>
            </a:r>
            <a:r>
              <a:rPr lang="en-US" sz="1200" b="1" dirty="0" smtClean="0"/>
              <a:t>otherwise 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Late/On-site: After 6:00 PM Pacific Time Tuesday June 30, </a:t>
            </a:r>
            <a:r>
              <a:rPr lang="en-US" sz="1600" b="1" dirty="0" smtClean="0"/>
              <a:t>2015 (UTC </a:t>
            </a:r>
            <a:r>
              <a:rPr lang="en-US" sz="1600" b="1" dirty="0"/>
              <a:t>Time: 1:00 AM Wednesday, July 1, 2015)</a:t>
            </a:r>
          </a:p>
          <a:p>
            <a:pPr lvl="2">
              <a:lnSpc>
                <a:spcPct val="90000"/>
              </a:lnSpc>
            </a:pPr>
            <a:r>
              <a:rPr lang="en-US" sz="1200" b="1" dirty="0" smtClean="0">
                <a:solidFill>
                  <a:srgbClr val="FF0000"/>
                </a:solidFill>
              </a:rPr>
              <a:t>$</a:t>
            </a:r>
            <a:r>
              <a:rPr lang="en-US" sz="1200" b="1" dirty="0">
                <a:solidFill>
                  <a:srgbClr val="FF0000"/>
                </a:solidFill>
              </a:rPr>
              <a:t>US 800.00 </a:t>
            </a:r>
            <a:r>
              <a:rPr lang="en-US" sz="1200" b="1" dirty="0"/>
              <a:t>for attendees staying at the Hilton </a:t>
            </a:r>
            <a:r>
              <a:rPr lang="en-US" sz="1200" b="1" dirty="0" smtClean="0"/>
              <a:t>Waikoloa; </a:t>
            </a:r>
            <a:r>
              <a:rPr lang="en-US" sz="1400" b="1" dirty="0" smtClean="0">
                <a:solidFill>
                  <a:srgbClr val="FF0000"/>
                </a:solidFill>
              </a:rPr>
              <a:t>$US 1100.00 </a:t>
            </a:r>
            <a:r>
              <a:rPr lang="en-US" sz="1600" b="1" dirty="0" smtClean="0"/>
              <a:t>otherwise </a:t>
            </a:r>
            <a:endParaRPr lang="en-US" sz="1600" b="1" dirty="0" smtClean="0"/>
          </a:p>
          <a:p>
            <a:pPr>
              <a:lnSpc>
                <a:spcPct val="90000"/>
              </a:lnSpc>
            </a:pPr>
            <a:r>
              <a:rPr lang="en-US" sz="2000" b="1" dirty="0" smtClean="0"/>
              <a:t>Hotel 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IEEE </a:t>
            </a:r>
            <a:r>
              <a:rPr lang="en-US" sz="1600" b="1" dirty="0"/>
              <a:t>802 PLENARY GROUP RATE (EARLY BIRD) </a:t>
            </a:r>
            <a:r>
              <a:rPr lang="en-US" sz="1600" b="1" dirty="0" smtClean="0"/>
              <a:t>– </a:t>
            </a:r>
            <a:r>
              <a:rPr lang="en-US" sz="1600" b="1" dirty="0" smtClean="0">
                <a:solidFill>
                  <a:srgbClr val="FF0000"/>
                </a:solidFill>
              </a:rPr>
              <a:t>Sold Out </a:t>
            </a:r>
            <a:endParaRPr lang="en-US" sz="1600" b="1" dirty="0">
              <a:solidFill>
                <a:srgbClr val="FF0000"/>
              </a:solidFill>
            </a:endParaRPr>
          </a:p>
          <a:p>
            <a:pPr lvl="1"/>
            <a:r>
              <a:rPr lang="en-US" sz="1800" b="1" dirty="0" smtClean="0"/>
              <a:t>IEEE </a:t>
            </a:r>
            <a:r>
              <a:rPr lang="en-US" sz="1800" b="1" dirty="0"/>
              <a:t>802 WIRELESS GROUP RATE (ATTENDEE</a:t>
            </a:r>
            <a:r>
              <a:rPr lang="en-US" sz="1800" b="1" dirty="0" smtClean="0"/>
              <a:t>) $</a:t>
            </a:r>
            <a:r>
              <a:rPr lang="en-US" sz="1800" b="1" dirty="0"/>
              <a:t>USD 189.00 per night (plus applicable taxes</a:t>
            </a:r>
            <a:r>
              <a:rPr lang="en-US" sz="1800" b="1" dirty="0" smtClean="0"/>
              <a:t>)</a:t>
            </a:r>
          </a:p>
          <a:p>
            <a:pPr lvl="1"/>
            <a:r>
              <a:rPr lang="en-US" sz="1800" b="1" dirty="0"/>
              <a:t> </a:t>
            </a:r>
            <a:r>
              <a:rPr lang="en-US" sz="1800" b="1" dirty="0" smtClean="0"/>
              <a:t>Available Now</a:t>
            </a:r>
          </a:p>
          <a:p>
            <a:pPr lvl="1"/>
            <a:r>
              <a:rPr lang="en-US" sz="1800" b="1" dirty="0"/>
              <a:t>IEEE 802 GROUP RATE DEADLINE</a:t>
            </a:r>
          </a:p>
          <a:p>
            <a:pPr lvl="2"/>
            <a:r>
              <a:rPr lang="en-US" sz="1400" b="1" dirty="0" smtClean="0"/>
              <a:t>Friday </a:t>
            </a:r>
            <a:r>
              <a:rPr lang="en-US" sz="1400" b="1" dirty="0"/>
              <a:t>June 12, 2015 3:00 PM Pacific </a:t>
            </a:r>
            <a:r>
              <a:rPr lang="en-US" sz="1400" b="1" dirty="0" smtClean="0"/>
              <a:t>Time; Following the </a:t>
            </a:r>
            <a:r>
              <a:rPr lang="en-US" sz="1400" b="1" dirty="0"/>
              <a:t>deadline date, rooms and rates are subject to </a:t>
            </a:r>
            <a:r>
              <a:rPr lang="en-US" sz="1400" b="1" dirty="0" smtClean="0"/>
              <a:t>availability </a:t>
            </a:r>
            <a:endParaRPr lang="en-US" sz="1600" dirty="0" smtClean="0"/>
          </a:p>
          <a:p>
            <a:pPr>
              <a:lnSpc>
                <a:spcPct val="90000"/>
              </a:lnSpc>
            </a:pPr>
            <a:endParaRPr lang="en-US" sz="2000" b="1" dirty="0" smtClean="0"/>
          </a:p>
          <a:p>
            <a:pPr>
              <a:lnSpc>
                <a:spcPct val="90000"/>
              </a:lnSpc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2016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Interim: 11-16 January, 2016,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Wireless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13-18 March, 2016,  Sands Venetian Hotel, Macau, PRC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15-20, 2016, Hilton Waikoloa Village, HI, USA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24-29 July 2016, Grand Hyatt, San Diego,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2016 , Europe (TBD)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6-11 Nov 2016, Grand </a:t>
            </a:r>
            <a:r>
              <a:rPr lang="it-IT" sz="2400" b="1" dirty="0" smtClean="0">
                <a:solidFill>
                  <a:srgbClr val="FF0000"/>
                </a:solidFill>
              </a:rPr>
              <a:t>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46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_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89244</TotalTime>
  <Words>616</Words>
  <Application>Microsoft Office PowerPoint</Application>
  <PresentationFormat>On-screen Show (4:3)</PresentationFormat>
  <Paragraphs>111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9</vt:i4>
      </vt:variant>
    </vt:vector>
  </HeadingPairs>
  <TitlesOfParts>
    <vt:vector size="25" baseType="lpstr">
      <vt:lpstr>ＭＳ Ｐゴシック</vt:lpstr>
      <vt:lpstr>SimSun</vt:lpstr>
      <vt:lpstr>Arial</vt:lpstr>
      <vt:lpstr>Calibri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2_blank presentation</vt:lpstr>
      <vt:lpstr>1_802.11PowerPointTemplate-Landscape</vt:lpstr>
      <vt:lpstr>PowerPoint Presentation</vt:lpstr>
      <vt:lpstr>Meeting Updates</vt:lpstr>
      <vt:lpstr>TG Reports </vt:lpstr>
      <vt:lpstr>Teleconferences (Tentative) </vt:lpstr>
      <vt:lpstr>WG Motion (None) </vt:lpstr>
      <vt:lpstr>Future Sessions</vt:lpstr>
      <vt:lpstr>Future Sessions – 2015 </vt:lpstr>
      <vt:lpstr>July  Plenary  Meeting Logistics </vt:lpstr>
      <vt:lpstr>Future Sessions – 2016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Das, Subir</cp:lastModifiedBy>
  <cp:revision>761</cp:revision>
  <cp:lastPrinted>1998-02-10T13:28:06Z</cp:lastPrinted>
  <dcterms:created xsi:type="dcterms:W3CDTF">2002-07-08T22:03:28Z</dcterms:created>
  <dcterms:modified xsi:type="dcterms:W3CDTF">2015-05-14T23:54:19Z</dcterms:modified>
</cp:coreProperties>
</file>