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 id="2147483674" r:id="rId3"/>
    <p:sldMasterId id="2147483687" r:id="rId4"/>
  </p:sldMasterIdLst>
  <p:notesMasterIdLst>
    <p:notesMasterId r:id="rId9"/>
  </p:notesMasterIdLst>
  <p:sldIdLst>
    <p:sldId id="331" r:id="rId5"/>
    <p:sldId id="332" r:id="rId6"/>
    <p:sldId id="430" r:id="rId7"/>
    <p:sldId id="431" r:id="rId8"/>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 id="332"/>
            <p14:sldId id="430"/>
            <p14:sldId id="431"/>
          </p14:sldIdLst>
        </p14:section>
        <p14:section name="Untitled Section" id="{D0F4AEEF-8764-48D8-B53D-CD397DD006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86495" autoAdjust="0"/>
  </p:normalViewPr>
  <p:slideViewPr>
    <p:cSldViewPr>
      <p:cViewPr varScale="1">
        <p:scale>
          <a:sx n="80" d="100"/>
          <a:sy n="80" d="100"/>
        </p:scale>
        <p:origin x="1086" y="7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369801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1896457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3</a:t>
            </a:fld>
            <a:endParaRPr lang="en-US" altLang="ja-JP">
              <a:solidFill>
                <a:srgbClr val="000000"/>
              </a:solidFill>
            </a:endParaRPr>
          </a:p>
        </p:txBody>
      </p:sp>
    </p:spTree>
    <p:extLst>
      <p:ext uri="{BB962C8B-B14F-4D97-AF65-F5344CB8AC3E}">
        <p14:creationId xmlns:p14="http://schemas.microsoft.com/office/powerpoint/2010/main" val="1093638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4</a:t>
            </a:fld>
            <a:endParaRPr lang="en-US" altLang="ja-JP">
              <a:solidFill>
                <a:srgbClr val="000000"/>
              </a:solidFill>
            </a:endParaRPr>
          </a:p>
        </p:txBody>
      </p:sp>
    </p:spTree>
    <p:extLst>
      <p:ext uri="{BB962C8B-B14F-4D97-AF65-F5344CB8AC3E}">
        <p14:creationId xmlns:p14="http://schemas.microsoft.com/office/powerpoint/2010/main" val="1973021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21-14-0140-00-REVP Session#64 Opening Note</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21-14-0140-00-REVP Session#64 Opening Note</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21-14-0140-00-REVP Session#64 Opening Note</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9737013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3496224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147569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078861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7742390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832868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8165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0000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0714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321176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09737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416053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0606598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2763957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1914205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322817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8750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6633788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378885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5181171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24126417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1464994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887400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2071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2.png"/><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21-14-0140-00-REVP Session#64 Opening Note</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21-14-0140-00-REVP Session#64 Opening Note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54374873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71176715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b="1" dirty="0" smtClean="0"/>
              <a:t>21-15-0071-00-REVP</a:t>
            </a:r>
            <a:endParaRPr lang="en-US" dirty="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a:t>
            </a:r>
            <a:r>
              <a:rPr lang="en-US" altLang="ja-JP" b="1" dirty="0" smtClean="0">
                <a:latin typeface="Times New Roman" pitchFamily="18" charset="0"/>
                <a:cs typeface="Times New Roman" pitchFamily="18" charset="0"/>
              </a:rPr>
              <a:t>69 </a:t>
            </a:r>
            <a:r>
              <a:rPr lang="en-US" altLang="ja-JP" b="1" dirty="0" smtClean="0">
                <a:latin typeface="Times New Roman" pitchFamily="18" charset="0"/>
                <a:cs typeface="Times New Roman" pitchFamily="18" charset="0"/>
              </a:rPr>
              <a:t>Opening Notes</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July</a:t>
            </a:r>
            <a:r>
              <a:rPr lang="en-US" altLang="ja-JP" dirty="0" smtClean="0">
                <a:latin typeface="Times New Roman" pitchFamily="18" charset="0"/>
                <a:cs typeface="Times New Roman" pitchFamily="18" charset="0"/>
              </a:rPr>
              <a:t> 13, </a:t>
            </a:r>
            <a:r>
              <a:rPr lang="en-US" altLang="ja-JP" dirty="0" smtClean="0">
                <a:latin typeface="Times New Roman" pitchFamily="18" charset="0"/>
                <a:cs typeface="Times New Roman" pitchFamily="18" charset="0"/>
              </a:rPr>
              <a:t>2015</a:t>
            </a:r>
          </a:p>
          <a:p>
            <a:pPr eaLnBrk="1" hangingPunct="1">
              <a:buClr>
                <a:srgbClr val="FAFD00"/>
              </a:buClr>
              <a:buFontTx/>
              <a:buNone/>
            </a:pPr>
            <a:r>
              <a:rPr lang="en-US" altLang="ja-JP" dirty="0" smtClean="0">
                <a:latin typeface="Times New Roman" pitchFamily="18" charset="0"/>
                <a:cs typeface="Times New Roman" pitchFamily="18" charset="0"/>
              </a:rPr>
              <a:t>Presented at IEEE 802.21m TG, </a:t>
            </a:r>
            <a:r>
              <a:rPr lang="en-US" altLang="ja-JP" dirty="0" smtClean="0">
                <a:latin typeface="Times New Roman" pitchFamily="18" charset="0"/>
                <a:cs typeface="Times New Roman" pitchFamily="18" charset="0"/>
              </a:rPr>
              <a:t>July</a:t>
            </a:r>
            <a:r>
              <a:rPr lang="en-US" altLang="ja-JP" dirty="0" smtClean="0">
                <a:latin typeface="Times New Roman" pitchFamily="18" charset="0"/>
                <a:cs typeface="Times New Roman" pitchFamily="18" charset="0"/>
              </a:rPr>
              <a:t> Plenary </a:t>
            </a:r>
            <a:r>
              <a:rPr lang="en-US" altLang="ja-JP" dirty="0" smtClean="0">
                <a:latin typeface="Times New Roman" pitchFamily="18" charset="0"/>
                <a:cs typeface="Times New Roman" pitchFamily="18" charset="0"/>
              </a:rPr>
              <a:t>meeting</a:t>
            </a:r>
          </a:p>
          <a:p>
            <a:pPr eaLnBrk="1" hangingPunct="1">
              <a:buClr>
                <a:srgbClr val="FAFD00"/>
              </a:buClr>
              <a:buFontTx/>
              <a:buNone/>
            </a:pPr>
            <a:r>
              <a:rPr lang="en-US" altLang="ja-JP" dirty="0" smtClean="0">
                <a:latin typeface="Times New Roman" pitchFamily="18" charset="0"/>
                <a:cs typeface="Times New Roman" pitchFamily="18" charset="0"/>
              </a:rPr>
              <a:t>Authors or Source(s): Subir Das</a:t>
            </a:r>
          </a:p>
          <a:p>
            <a:pPr eaLnBrk="1" hangingPunct="1">
              <a:buClr>
                <a:srgbClr val="FAFD00"/>
              </a:buClr>
              <a:buFontTx/>
              <a:buNone/>
            </a:pPr>
            <a:r>
              <a:rPr lang="en-US" altLang="ja-JP" dirty="0" smtClean="0">
                <a:latin typeface="Times New Roman" pitchFamily="18" charset="0"/>
                <a:cs typeface="Times New Roman" pitchFamily="18" charset="0"/>
              </a:rPr>
              <a:t>Abstract: 802.21m Opening report for Session #</a:t>
            </a:r>
            <a:r>
              <a:rPr lang="en-US" altLang="ja-JP" dirty="0" smtClean="0">
                <a:latin typeface="Times New Roman" pitchFamily="18" charset="0"/>
                <a:cs typeface="Times New Roman" pitchFamily="18" charset="0"/>
              </a:rPr>
              <a:t>69</a:t>
            </a:r>
            <a:endParaRPr lang="en-US" altLang="ja-JP" dirty="0" smtClean="0">
              <a:latin typeface="Times New Roman" pitchFamily="18" charset="0"/>
              <a:cs typeface="Times New Roman" pitchFamily="18" charset="0"/>
            </a:endParaRP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3</a:t>
            </a:fld>
            <a:endParaRPr lang="en-US" altLang="ja-JP" dirty="0">
              <a:solidFill>
                <a:srgbClr val="000000"/>
              </a:solidFill>
            </a:endParaRPr>
          </a:p>
        </p:txBody>
      </p:sp>
      <p:sp>
        <p:nvSpPr>
          <p:cNvPr id="5125" name="Content Placeholder 2"/>
          <p:cNvSpPr txBox="1">
            <a:spLocks/>
          </p:cNvSpPr>
          <p:nvPr/>
        </p:nvSpPr>
        <p:spPr bwMode="auto">
          <a:xfrm>
            <a:off x="287016" y="1124744"/>
            <a:ext cx="8856984" cy="4248472"/>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sz="2800" dirty="0" smtClean="0">
                <a:solidFill>
                  <a:srgbClr val="000000"/>
                </a:solidFill>
                <a:ea typeface="MS PGothic" pitchFamily="34" charset="-128"/>
              </a:rPr>
              <a:t>TG 802.21m  is currently scheduled  for three sessions: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 </a:t>
            </a:r>
            <a:r>
              <a:rPr lang="en-US" altLang="ja-JP" sz="2800" dirty="0" smtClean="0">
                <a:solidFill>
                  <a:srgbClr val="000000"/>
                </a:solidFill>
                <a:ea typeface="MS PGothic" pitchFamily="34" charset="-128"/>
              </a:rPr>
              <a:t>Mon</a:t>
            </a:r>
            <a:r>
              <a:rPr lang="en-US" altLang="ja-JP" sz="2800" dirty="0" smtClean="0">
                <a:solidFill>
                  <a:srgbClr val="000000"/>
                </a:solidFill>
                <a:ea typeface="MS PGothic" pitchFamily="34" charset="-128"/>
              </a:rPr>
              <a:t>day</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July 13</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2015 </a:t>
            </a:r>
          </a:p>
          <a:p>
            <a:pPr lvl="2">
              <a:buFont typeface="Arial" pitchFamily="34" charset="0"/>
              <a:buChar char="•"/>
            </a:pPr>
            <a:r>
              <a:rPr lang="en-US" altLang="ja-JP" dirty="0">
                <a:solidFill>
                  <a:srgbClr val="000000"/>
                </a:solidFill>
                <a:ea typeface="MS PGothic" pitchFamily="34" charset="-128"/>
              </a:rPr>
              <a:t>P</a:t>
            </a:r>
            <a:r>
              <a:rPr lang="en-US" altLang="ja-JP" dirty="0" smtClean="0">
                <a:solidFill>
                  <a:srgbClr val="000000"/>
                </a:solidFill>
                <a:ea typeface="MS PGothic" pitchFamily="34" charset="-128"/>
              </a:rPr>
              <a:t>M1 </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1:30- 3:30 </a:t>
            </a:r>
            <a:r>
              <a:rPr lang="en-US" altLang="ja-JP" dirty="0">
                <a:solidFill>
                  <a:srgbClr val="000000"/>
                </a:solidFill>
                <a:ea typeface="MS PGothic" pitchFamily="34" charset="-128"/>
              </a:rPr>
              <a:t>a</a:t>
            </a:r>
            <a:r>
              <a:rPr lang="en-US" altLang="ja-JP" dirty="0" smtClean="0">
                <a:solidFill>
                  <a:srgbClr val="000000"/>
                </a:solidFill>
                <a:ea typeface="MS PGothic" pitchFamily="34" charset="-128"/>
              </a:rPr>
              <a:t>m</a:t>
            </a:r>
          </a:p>
          <a:p>
            <a:pPr lvl="1">
              <a:buFont typeface="Arial" pitchFamily="34" charset="0"/>
              <a:buChar char="•"/>
            </a:pPr>
            <a:r>
              <a:rPr lang="en-US" altLang="ja-JP" sz="2800" dirty="0" smtClean="0">
                <a:solidFill>
                  <a:srgbClr val="000000"/>
                </a:solidFill>
                <a:ea typeface="MS PGothic" pitchFamily="34" charset="-128"/>
              </a:rPr>
              <a:t>Tuesday, </a:t>
            </a:r>
            <a:r>
              <a:rPr lang="en-US" altLang="ja-JP" sz="2800" dirty="0" smtClean="0">
                <a:solidFill>
                  <a:srgbClr val="000000"/>
                </a:solidFill>
                <a:ea typeface="MS PGothic" pitchFamily="34" charset="-128"/>
              </a:rPr>
              <a:t>July</a:t>
            </a:r>
            <a:r>
              <a:rPr lang="en-US" altLang="ja-JP" sz="2800" dirty="0" smtClean="0">
                <a:solidFill>
                  <a:srgbClr val="000000"/>
                </a:solidFill>
                <a:ea typeface="MS PGothic" pitchFamily="34" charset="-128"/>
              </a:rPr>
              <a:t> 15, </a:t>
            </a:r>
            <a:r>
              <a:rPr lang="en-US" altLang="ja-JP" sz="2800" dirty="0" smtClean="0">
                <a:solidFill>
                  <a:srgbClr val="000000"/>
                </a:solidFill>
                <a:ea typeface="MS PGothic" pitchFamily="34" charset="-128"/>
              </a:rPr>
              <a:t>2015</a:t>
            </a:r>
          </a:p>
          <a:p>
            <a:pPr lvl="2">
              <a:buFont typeface="Arial" pitchFamily="34" charset="0"/>
              <a:buChar char="•"/>
            </a:pPr>
            <a:r>
              <a:rPr lang="en-US" altLang="ja-JP" dirty="0" smtClean="0">
                <a:solidFill>
                  <a:srgbClr val="000000"/>
                </a:solidFill>
                <a:ea typeface="MS PGothic" pitchFamily="34" charset="-128"/>
              </a:rPr>
              <a:t>AM2</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10:30</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12:30 </a:t>
            </a:r>
            <a:r>
              <a:rPr lang="en-US" altLang="ja-JP" dirty="0" smtClean="0">
                <a:solidFill>
                  <a:srgbClr val="000000"/>
                </a:solidFill>
                <a:ea typeface="MS PGothic" pitchFamily="34" charset="-128"/>
              </a:rPr>
              <a:t>pm</a:t>
            </a:r>
          </a:p>
          <a:p>
            <a:pPr lvl="1">
              <a:buFont typeface="Arial" pitchFamily="34" charset="0"/>
              <a:buChar char="•"/>
            </a:pPr>
            <a:r>
              <a:rPr lang="en-US" altLang="ja-JP" dirty="0">
                <a:solidFill>
                  <a:srgbClr val="000000"/>
                </a:solidFill>
                <a:ea typeface="MS PGothic" pitchFamily="34" charset="-128"/>
              </a:rPr>
              <a:t> </a:t>
            </a:r>
            <a:r>
              <a:rPr lang="en-US" altLang="ja-JP" dirty="0" smtClean="0">
                <a:solidFill>
                  <a:srgbClr val="000000"/>
                </a:solidFill>
                <a:ea typeface="MS PGothic" pitchFamily="34" charset="-128"/>
              </a:rPr>
              <a:t>Thursday, May 14, 2015 </a:t>
            </a:r>
          </a:p>
          <a:p>
            <a:pPr lvl="2">
              <a:buFont typeface="Arial" pitchFamily="34" charset="0"/>
              <a:buChar char="•"/>
            </a:pPr>
            <a:r>
              <a:rPr lang="en-US" altLang="ja-JP" dirty="0" smtClean="0">
                <a:solidFill>
                  <a:srgbClr val="000000"/>
                </a:solidFill>
                <a:ea typeface="MS PGothic" pitchFamily="34" charset="-128"/>
              </a:rPr>
              <a:t>AM2</a:t>
            </a:r>
            <a:r>
              <a:rPr lang="en-US" altLang="ja-JP" dirty="0" smtClean="0">
                <a:solidFill>
                  <a:srgbClr val="000000"/>
                </a:solidFill>
                <a:ea typeface="MS PGothic" pitchFamily="34" charset="-128"/>
              </a:rPr>
              <a:t>: 10:30-12:30pm </a:t>
            </a:r>
            <a:endParaRPr lang="en-US" altLang="ja-JP" dirty="0" smtClean="0">
              <a:solidFill>
                <a:srgbClr val="000000"/>
              </a:solidFill>
              <a:ea typeface="MS PGothic" pitchFamily="34" charset="-128"/>
            </a:endParaRPr>
          </a:p>
          <a:p>
            <a:pPr lvl="2"/>
            <a:endParaRPr lang="en-US" altLang="ja-JP" dirty="0" smtClean="0">
              <a:solidFill>
                <a:srgbClr val="000000"/>
              </a:solidFill>
              <a:ea typeface="MS PGothic" pitchFamily="34" charset="-128"/>
            </a:endParaRPr>
          </a:p>
          <a:p>
            <a:pPr lvl="2">
              <a:buFont typeface="Arial" pitchFamily="34" charset="0"/>
              <a:buChar char="•"/>
            </a:pPr>
            <a:endParaRPr lang="en-US" altLang="ja-JP" dirty="0" smtClean="0">
              <a:solidFill>
                <a:srgbClr val="000000"/>
              </a:solidFill>
              <a:ea typeface="MS PGothic" pitchFamily="34" charset="-128"/>
            </a:endParaRPr>
          </a:p>
          <a:p>
            <a:pPr>
              <a:buFont typeface="Arial" pitchFamily="34" charset="0"/>
              <a:buChar char="•"/>
            </a:pPr>
            <a:r>
              <a:rPr lang="en-US" dirty="0" smtClean="0">
                <a:solidFill>
                  <a:srgbClr val="000000"/>
                </a:solidFill>
                <a:ea typeface="+mn-ea"/>
              </a:rPr>
              <a:t> Default Meeting </a:t>
            </a:r>
            <a:r>
              <a:rPr lang="en-US" dirty="0" smtClean="0">
                <a:solidFill>
                  <a:srgbClr val="000000"/>
                </a:solidFill>
                <a:ea typeface="+mn-ea"/>
              </a:rPr>
              <a:t>location: 3298 A, Palace Tower</a:t>
            </a:r>
            <a:endParaRPr lang="en-US" dirty="0" smtClean="0">
              <a:solidFill>
                <a:srgbClr val="000000"/>
              </a:solidFill>
              <a:ea typeface="+mn-ea"/>
            </a:endParaRPr>
          </a:p>
        </p:txBody>
      </p:sp>
    </p:spTree>
    <p:extLst>
      <p:ext uri="{BB962C8B-B14F-4D97-AF65-F5344CB8AC3E}">
        <p14:creationId xmlns:p14="http://schemas.microsoft.com/office/powerpoint/2010/main" val="27833498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Objective of the Meeting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4</a:t>
            </a:fld>
            <a:endParaRPr lang="en-US" altLang="ja-JP" dirty="0">
              <a:solidFill>
                <a:srgbClr val="000000"/>
              </a:solidFill>
            </a:endParaRPr>
          </a:p>
        </p:txBody>
      </p:sp>
      <p:sp>
        <p:nvSpPr>
          <p:cNvPr id="5125" name="Content Placeholder 2"/>
          <p:cNvSpPr txBox="1">
            <a:spLocks/>
          </p:cNvSpPr>
          <p:nvPr/>
        </p:nvSpPr>
        <p:spPr bwMode="auto">
          <a:xfrm>
            <a:off x="287016" y="1268760"/>
            <a:ext cx="8856984" cy="5513040"/>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sz="2800" dirty="0" smtClean="0">
                <a:solidFill>
                  <a:srgbClr val="000000"/>
                </a:solidFill>
                <a:ea typeface="MS PGothic" pitchFamily="34" charset="-128"/>
              </a:rPr>
              <a:t>Mon</a:t>
            </a:r>
            <a:r>
              <a:rPr lang="en-US" altLang="ja-JP" sz="2800" dirty="0" smtClean="0">
                <a:solidFill>
                  <a:srgbClr val="000000"/>
                </a:solidFill>
                <a:ea typeface="MS PGothic" pitchFamily="34" charset="-128"/>
              </a:rPr>
              <a:t>day</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July 13</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2015: </a:t>
            </a:r>
            <a:r>
              <a:rPr lang="en-US" altLang="ja-JP" sz="2800" dirty="0" smtClean="0">
                <a:solidFill>
                  <a:srgbClr val="000000"/>
                </a:solidFill>
                <a:ea typeface="MS PGothic" pitchFamily="34" charset="-128"/>
              </a:rPr>
              <a:t>PM1 </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1:30- 3:30 </a:t>
            </a:r>
            <a:r>
              <a:rPr lang="en-US" altLang="ja-JP" sz="2800" dirty="0" smtClean="0">
                <a:solidFill>
                  <a:srgbClr val="000000"/>
                </a:solidFill>
                <a:ea typeface="MS PGothic" pitchFamily="34" charset="-128"/>
              </a:rPr>
              <a:t>pm</a:t>
            </a:r>
            <a:endParaRPr lang="en-US" dirty="0" smtClean="0">
              <a:solidFill>
                <a:srgbClr val="000000"/>
              </a:solidFill>
              <a:ea typeface="+mn-ea"/>
            </a:endParaRPr>
          </a:p>
          <a:p>
            <a:pPr lvl="1">
              <a:buFont typeface="Arial" pitchFamily="34" charset="0"/>
              <a:buChar char="•"/>
            </a:pPr>
            <a:r>
              <a:rPr lang="en-US" dirty="0" smtClean="0">
                <a:solidFill>
                  <a:srgbClr val="000000"/>
                </a:solidFill>
                <a:ea typeface="+mn-ea"/>
              </a:rPr>
              <a:t>.</a:t>
            </a:r>
            <a:r>
              <a:rPr lang="en-US" altLang="ja-JP" dirty="0">
                <a:ea typeface="MS PGothic" panose="020B0600070205080204" pitchFamily="34" charset="-128"/>
                <a:cs typeface="Times New Roman" panose="02020603050405020304" pitchFamily="18" charset="0"/>
              </a:rPr>
              <a:t> </a:t>
            </a:r>
            <a:r>
              <a:rPr lang="en-US" altLang="ja-JP" dirty="0">
                <a:ea typeface="MS PGothic" panose="020B0600070205080204" pitchFamily="34" charset="-128"/>
                <a:cs typeface="Times New Roman" panose="02020603050405020304" pitchFamily="18" charset="0"/>
              </a:rPr>
              <a:t>AES-CCM in the GKB-generated MIH SA</a:t>
            </a:r>
            <a:endParaRPr lang="en-US" altLang="ja-JP" b="1" dirty="0">
              <a:ea typeface="MS PGothic" panose="020B0600070205080204" pitchFamily="34" charset="-128"/>
              <a:cs typeface="Times New Roman" panose="02020603050405020304" pitchFamily="18" charset="0"/>
            </a:endParaRPr>
          </a:p>
          <a:p>
            <a:pPr lvl="2">
              <a:buFont typeface="Arial" pitchFamily="34" charset="0"/>
              <a:buChar char="•"/>
            </a:pPr>
            <a:r>
              <a:rPr lang="en-US" dirty="0" smtClean="0">
                <a:solidFill>
                  <a:srgbClr val="000000"/>
                </a:solidFill>
                <a:ea typeface="+mn-ea"/>
              </a:rPr>
              <a:t> </a:t>
            </a:r>
            <a:r>
              <a:rPr lang="en-US" dirty="0" smtClean="0">
                <a:solidFill>
                  <a:srgbClr val="000000"/>
                </a:solidFill>
                <a:ea typeface="+mn-ea"/>
              </a:rPr>
              <a:t>21-15-0061-01-REVP</a:t>
            </a:r>
          </a:p>
          <a:p>
            <a:pPr lvl="2"/>
            <a:endParaRPr lang="en-US" dirty="0" smtClean="0">
              <a:solidFill>
                <a:srgbClr val="000000"/>
              </a:solidFill>
              <a:ea typeface="+mn-ea"/>
            </a:endParaRPr>
          </a:p>
          <a:p>
            <a:pPr lvl="0">
              <a:buFont typeface="Arial" pitchFamily="34" charset="0"/>
              <a:buChar char="•"/>
            </a:pPr>
            <a:r>
              <a:rPr lang="en-US" sz="2000" dirty="0" smtClean="0">
                <a:solidFill>
                  <a:srgbClr val="000000"/>
                </a:solidFill>
                <a:ea typeface="+mn-ea"/>
              </a:rPr>
              <a:t> </a:t>
            </a:r>
            <a:r>
              <a:rPr lang="en-US" sz="2800" dirty="0" smtClean="0">
                <a:solidFill>
                  <a:srgbClr val="000000"/>
                </a:solidFill>
                <a:ea typeface="MS PGothic" pitchFamily="34" charset="-128"/>
              </a:rPr>
              <a:t>Wednes</a:t>
            </a:r>
            <a:r>
              <a:rPr lang="en-US" altLang="ja-JP" sz="2800" dirty="0" smtClean="0">
                <a:solidFill>
                  <a:srgbClr val="000000"/>
                </a:solidFill>
                <a:ea typeface="MS PGothic" pitchFamily="34" charset="-128"/>
              </a:rPr>
              <a:t>day</a:t>
            </a: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 July 15, </a:t>
            </a:r>
            <a:r>
              <a:rPr lang="en-US" altLang="ja-JP" sz="2800" dirty="0">
                <a:solidFill>
                  <a:srgbClr val="000000"/>
                </a:solidFill>
                <a:ea typeface="MS PGothic" pitchFamily="34" charset="-128"/>
              </a:rPr>
              <a:t>2015: </a:t>
            </a:r>
            <a:r>
              <a:rPr lang="en-US" altLang="ja-JP" sz="2800" dirty="0" smtClean="0">
                <a:solidFill>
                  <a:srgbClr val="000000"/>
                </a:solidFill>
                <a:ea typeface="MS PGothic" pitchFamily="34" charset="-128"/>
              </a:rPr>
              <a:t>A</a:t>
            </a:r>
            <a:r>
              <a:rPr lang="en-US" altLang="ja-JP" sz="2800" dirty="0" smtClean="0">
                <a:solidFill>
                  <a:srgbClr val="000000"/>
                </a:solidFill>
                <a:ea typeface="MS PGothic" pitchFamily="34" charset="-128"/>
              </a:rPr>
              <a:t>M2 </a:t>
            </a: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10:30- </a:t>
            </a:r>
            <a:r>
              <a:rPr lang="en-US" altLang="ja-JP" sz="2800" dirty="0" smtClean="0">
                <a:solidFill>
                  <a:srgbClr val="000000"/>
                </a:solidFill>
                <a:ea typeface="MS PGothic" pitchFamily="34" charset="-128"/>
              </a:rPr>
              <a:t>12</a:t>
            </a:r>
            <a:r>
              <a:rPr lang="en-US" altLang="ja-JP" sz="2800" dirty="0" smtClean="0">
                <a:solidFill>
                  <a:srgbClr val="000000"/>
                </a:solidFill>
                <a:ea typeface="MS PGothic" pitchFamily="34" charset="-128"/>
              </a:rPr>
              <a:t>:30 </a:t>
            </a:r>
            <a:r>
              <a:rPr lang="en-US" altLang="ja-JP" sz="2800" dirty="0">
                <a:solidFill>
                  <a:srgbClr val="000000"/>
                </a:solidFill>
                <a:ea typeface="MS PGothic" pitchFamily="34" charset="-128"/>
              </a:rPr>
              <a:t>pm</a:t>
            </a:r>
            <a:endParaRPr lang="en-US" dirty="0">
              <a:solidFill>
                <a:srgbClr val="000000"/>
              </a:solidFill>
            </a:endParaRPr>
          </a:p>
          <a:p>
            <a:pPr lvl="1">
              <a:buFont typeface="Arial" pitchFamily="34" charset="0"/>
              <a:buChar char="•"/>
            </a:pPr>
            <a:r>
              <a:rPr lang="en-US" dirty="0" smtClean="0">
                <a:solidFill>
                  <a:srgbClr val="000000"/>
                </a:solidFill>
              </a:rPr>
              <a:t>.</a:t>
            </a:r>
            <a:r>
              <a:rPr lang="en-US" altLang="ja-JP" dirty="0" smtClean="0">
                <a:solidFill>
                  <a:srgbClr val="000000"/>
                </a:solidFill>
                <a:latin typeface="Times" pitchFamily="18" charset="0"/>
                <a:ea typeface="MS PGothic" pitchFamily="34" charset="-128"/>
                <a:cs typeface="Times New Roman" pitchFamily="18" charset="0"/>
              </a:rPr>
              <a:t>Discuss </a:t>
            </a:r>
            <a:r>
              <a:rPr lang="en-US" altLang="ja-JP" dirty="0">
                <a:solidFill>
                  <a:srgbClr val="000000"/>
                </a:solidFill>
                <a:latin typeface="Times" pitchFamily="18" charset="0"/>
                <a:ea typeface="MS PGothic" pitchFamily="34" charset="-128"/>
                <a:cs typeface="Times New Roman" pitchFamily="18" charset="0"/>
              </a:rPr>
              <a:t>the </a:t>
            </a:r>
            <a:r>
              <a:rPr lang="en-US" altLang="ja-JP">
                <a:solidFill>
                  <a:srgbClr val="000000"/>
                </a:solidFill>
                <a:latin typeface="Times" pitchFamily="18" charset="0"/>
                <a:ea typeface="MS PGothic" pitchFamily="34" charset="-128"/>
                <a:cs typeface="Times New Roman" pitchFamily="18" charset="0"/>
              </a:rPr>
              <a:t>merged </a:t>
            </a:r>
            <a:r>
              <a:rPr lang="en-US" altLang="ja-JP" smtClean="0">
                <a:solidFill>
                  <a:srgbClr val="000000"/>
                </a:solidFill>
                <a:latin typeface="Times" pitchFamily="18" charset="0"/>
                <a:ea typeface="MS PGothic" pitchFamily="34" charset="-128"/>
                <a:cs typeface="Times New Roman" pitchFamily="18" charset="0"/>
              </a:rPr>
              <a:t>draft</a:t>
            </a:r>
            <a:r>
              <a:rPr lang="en-US" altLang="ja-JP" smtClean="0">
                <a:solidFill>
                  <a:srgbClr val="000000"/>
                </a:solidFill>
                <a:latin typeface="Times" pitchFamily="18" charset="0"/>
                <a:ea typeface="MS PGothic" pitchFamily="34" charset="-128"/>
                <a:cs typeface="Times New Roman" pitchFamily="18" charset="0"/>
              </a:rPr>
              <a:t> </a:t>
            </a:r>
            <a:r>
              <a:rPr lang="en-US" altLang="ja-JP" smtClean="0">
                <a:solidFill>
                  <a:srgbClr val="000000"/>
                </a:solidFill>
                <a:latin typeface="Times" pitchFamily="18" charset="0"/>
                <a:ea typeface="MS PGothic" pitchFamily="34" charset="-128"/>
                <a:cs typeface="Times New Roman" pitchFamily="18" charset="0"/>
              </a:rPr>
              <a:t> </a:t>
            </a:r>
            <a:endParaRPr lang="en-US" altLang="ja-JP" dirty="0" smtClean="0">
              <a:solidFill>
                <a:srgbClr val="000000"/>
              </a:solidFill>
              <a:latin typeface="Times" pitchFamily="18" charset="0"/>
              <a:ea typeface="MS PGothic" pitchFamily="34" charset="-128"/>
              <a:cs typeface="Times New Roman" pitchFamily="18" charset="0"/>
            </a:endParaRPr>
          </a:p>
          <a:p>
            <a:pPr lvl="1">
              <a:buFont typeface="Arial" pitchFamily="34" charset="0"/>
              <a:buChar char="•"/>
            </a:pPr>
            <a:endParaRPr lang="en-US" altLang="ja-JP" dirty="0">
              <a:solidFill>
                <a:srgbClr val="000000"/>
              </a:solidFill>
              <a:latin typeface="Times" pitchFamily="18" charset="0"/>
              <a:ea typeface="MS PGothic" pitchFamily="34" charset="-128"/>
              <a:cs typeface="Times New Roman" pitchFamily="18" charset="0"/>
            </a:endParaRPr>
          </a:p>
          <a:p>
            <a:pPr>
              <a:buFont typeface="Arial" pitchFamily="34" charset="0"/>
              <a:buChar char="•"/>
            </a:pPr>
            <a:endParaRPr lang="en-US" sz="2000" dirty="0" smtClean="0">
              <a:solidFill>
                <a:srgbClr val="000000"/>
              </a:solidFill>
              <a:ea typeface="+mn-ea"/>
            </a:endParaRPr>
          </a:p>
          <a:p>
            <a:pPr>
              <a:buFont typeface="Arial" pitchFamily="34" charset="0"/>
              <a:buChar char="•"/>
            </a:pPr>
            <a:r>
              <a:rPr lang="en-US" sz="2000" dirty="0" smtClean="0">
                <a:solidFill>
                  <a:srgbClr val="000000"/>
                </a:solidFill>
                <a:ea typeface="+mn-ea"/>
              </a:rPr>
              <a:t> </a:t>
            </a:r>
            <a:r>
              <a:rPr lang="en-US" sz="2800" dirty="0" smtClean="0">
                <a:solidFill>
                  <a:srgbClr val="000000"/>
                </a:solidFill>
                <a:ea typeface="MS PGothic" pitchFamily="34" charset="-128"/>
              </a:rPr>
              <a:t>Thurs</a:t>
            </a:r>
            <a:r>
              <a:rPr lang="en-US" altLang="ja-JP" sz="2800" dirty="0" smtClean="0">
                <a:solidFill>
                  <a:srgbClr val="000000"/>
                </a:solidFill>
                <a:ea typeface="MS PGothic" pitchFamily="34" charset="-128"/>
              </a:rPr>
              <a:t>day, </a:t>
            </a:r>
            <a:r>
              <a:rPr lang="en-US" altLang="ja-JP" sz="2800" dirty="0" smtClean="0">
                <a:solidFill>
                  <a:srgbClr val="000000"/>
                </a:solidFill>
                <a:ea typeface="MS PGothic" pitchFamily="34" charset="-128"/>
              </a:rPr>
              <a:t>July</a:t>
            </a:r>
            <a:r>
              <a:rPr lang="en-US" altLang="ja-JP" sz="2800" dirty="0" smtClean="0">
                <a:solidFill>
                  <a:srgbClr val="000000"/>
                </a:solidFill>
                <a:ea typeface="MS PGothic" pitchFamily="34" charset="-128"/>
              </a:rPr>
              <a:t> 16, </a:t>
            </a:r>
            <a:r>
              <a:rPr lang="en-US" altLang="ja-JP" sz="2800" dirty="0" smtClean="0">
                <a:solidFill>
                  <a:srgbClr val="000000"/>
                </a:solidFill>
                <a:ea typeface="MS PGothic" pitchFamily="34" charset="-128"/>
              </a:rPr>
              <a:t>2015: </a:t>
            </a:r>
            <a:r>
              <a:rPr lang="en-US" altLang="ja-JP" sz="2800" dirty="0" smtClean="0">
                <a:solidFill>
                  <a:srgbClr val="000000"/>
                </a:solidFill>
                <a:ea typeface="MS PGothic" pitchFamily="34" charset="-128"/>
              </a:rPr>
              <a:t>AM2 10:30-12:30 </a:t>
            </a:r>
            <a:r>
              <a:rPr lang="en-US" altLang="ja-JP" sz="2800" dirty="0" smtClean="0">
                <a:solidFill>
                  <a:srgbClr val="000000"/>
                </a:solidFill>
                <a:ea typeface="MS PGothic" pitchFamily="34" charset="-128"/>
              </a:rPr>
              <a:t>pm </a:t>
            </a:r>
            <a:endParaRPr lang="en-US" altLang="ja-JP" dirty="0" smtClean="0">
              <a:solidFill>
                <a:srgbClr val="000000"/>
              </a:solidFill>
              <a:ea typeface="MS PGothic" pitchFamily="34" charset="-128"/>
            </a:endParaRPr>
          </a:p>
          <a:p>
            <a:pPr lvl="1">
              <a:buFont typeface="Arial" pitchFamily="34" charset="0"/>
              <a:buChar char="•"/>
            </a:pPr>
            <a:r>
              <a:rPr lang="en-US" dirty="0" smtClean="0">
                <a:solidFill>
                  <a:srgbClr val="000000"/>
                </a:solidFill>
                <a:ea typeface="+mn-ea"/>
              </a:rPr>
              <a:t>Discuss </a:t>
            </a:r>
            <a:r>
              <a:rPr lang="en-US" dirty="0">
                <a:solidFill>
                  <a:srgbClr val="000000"/>
                </a:solidFill>
                <a:ea typeface="+mn-ea"/>
              </a:rPr>
              <a:t>on 802.21.1 coordination </a:t>
            </a:r>
            <a:endParaRPr lang="en-US" dirty="0" smtClean="0">
              <a:solidFill>
                <a:srgbClr val="000000"/>
              </a:solidFill>
              <a:ea typeface="+mn-ea"/>
            </a:endParaRPr>
          </a:p>
          <a:p>
            <a:pPr lvl="1">
              <a:buFont typeface="Arial" pitchFamily="34" charset="0"/>
              <a:buChar char="•"/>
            </a:pPr>
            <a:r>
              <a:rPr lang="en-US" dirty="0" smtClean="0">
                <a:solidFill>
                  <a:srgbClr val="000000"/>
                </a:solidFill>
                <a:ea typeface="+mn-ea"/>
              </a:rPr>
              <a:t>Next steps </a:t>
            </a:r>
            <a:endParaRPr lang="en-US" dirty="0">
              <a:solidFill>
                <a:srgbClr val="000000"/>
              </a:solidFill>
              <a:ea typeface="+mn-ea"/>
            </a:endParaRPr>
          </a:p>
          <a:p>
            <a:pPr lvl="1">
              <a:buFont typeface="Arial" pitchFamily="34" charset="0"/>
              <a:buChar char="•"/>
            </a:pPr>
            <a:endParaRPr lang="en-US" dirty="0" smtClean="0">
              <a:solidFill>
                <a:srgbClr val="000000"/>
              </a:solidFill>
              <a:ea typeface="+mn-ea"/>
            </a:endParaRPr>
          </a:p>
          <a:p>
            <a:pPr lvl="2"/>
            <a:endParaRPr lang="en-US" dirty="0" smtClean="0">
              <a:solidFill>
                <a:srgbClr val="000000"/>
              </a:solidFill>
              <a:ea typeface="+mn-ea"/>
            </a:endParaRPr>
          </a:p>
        </p:txBody>
      </p:sp>
    </p:spTree>
    <p:extLst>
      <p:ext uri="{BB962C8B-B14F-4D97-AF65-F5344CB8AC3E}">
        <p14:creationId xmlns:p14="http://schemas.microsoft.com/office/powerpoint/2010/main" val="54944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35810</TotalTime>
  <Words>375</Words>
  <Application>Microsoft Office PowerPoint</Application>
  <PresentationFormat>On-screen Show (4:3)</PresentationFormat>
  <Paragraphs>42</Paragraphs>
  <Slides>4</Slides>
  <Notes>4</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4</vt:i4>
      </vt:variant>
    </vt:vector>
  </HeadingPairs>
  <TitlesOfParts>
    <vt:vector size="16" baseType="lpstr">
      <vt:lpstr>ＭＳ Ｐゴシック</vt:lpstr>
      <vt:lpstr>ＭＳ Ｐゴシック</vt:lpstr>
      <vt:lpstr>Arial</vt:lpstr>
      <vt:lpstr>Calibri</vt:lpstr>
      <vt:lpstr>Rotis Sans Serif for Nokia</vt:lpstr>
      <vt:lpstr>Times</vt:lpstr>
      <vt:lpstr>Times New Roman</vt:lpstr>
      <vt:lpstr>Wingdings</vt:lpstr>
      <vt:lpstr>blank presentation</vt:lpstr>
      <vt:lpstr>Custom Design</vt:lpstr>
      <vt:lpstr>1_blank presentation</vt:lpstr>
      <vt:lpstr>2_blank presentation</vt:lpstr>
      <vt:lpstr>PowerPoint Presentation</vt:lpstr>
      <vt:lpstr>PowerPoint Presentation</vt:lpstr>
      <vt:lpstr>Meeting Time and Location </vt:lpstr>
      <vt:lpstr>Objective of the Meeting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Das, Subir</cp:lastModifiedBy>
  <cp:revision>1661</cp:revision>
  <cp:lastPrinted>2012-06-25T07:51:33Z</cp:lastPrinted>
  <dcterms:created xsi:type="dcterms:W3CDTF">1601-01-01T00:00:00Z</dcterms:created>
  <dcterms:modified xsi:type="dcterms:W3CDTF">2015-07-13T23:30:36Z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lykeCncgMUlRi/Qpbnz+dxccZuG/L9rKGhjLeVngcyoXYzP56FzNUX_x000d_ wIA8n0IvYN3cARn8GlrrP/qSLEZeGpOVTjcoI4ONk2oIP43cS+A+11ntwTEuDX8V5eaFRAX4_x000d_ IzP3qCPIE4ObooBtSMwqg+pBXWIHeqA3JlNhIQqLj3356SKdeI7CoKk/OZH7zY1E8by8Znfi_x000d_ TjoUGzBARB6Qh3ye</vt:lpwstr>
  </property>
  <property fmtid="{D5CDD505-2E9C-101B-9397-08002B2CF9AE}" pid="4" name="_new_ms_pID_72543">
    <vt:lpwstr>(3)XE5nj1HfLKaVtyoneMQrBbz37keWay/L+BA1CKtZcQ98GW0Y8ckIzteZp6/SZNBJsBLduiHm_x000d_
osk+Ojrhe6PA+9JGue8Y09C6nMaK8HvCD4QGIQnDrBhKu96lavIYA3buseFybi5A19KNnYEa_x000d_
XF6ZZHVP7D4WF38RafcDa+hx5kiN66hl0SjgH1InKwZTH0g1cX589h9ghgiKh6IUC93hpSMz_x000d_
c8iYt7tqe3sBRSuCPW</vt:lpwstr>
  </property>
  <property fmtid="{D5CDD505-2E9C-101B-9397-08002B2CF9AE}" pid="5" name="_new_ms_pID_725431">
    <vt:lpwstr>NIMzZW7VfGkIVNzfNZV9LdYFBhcRfC6MEm2t4P7p/ZVKdSVujmVypK_x000d_
jIyYhxzeOWVpv+NxtQrq1MpWNBWjrfD/WJvxg8VylFhfo7b195swl1tEOdctJKiUiDEpwFMA_x000d_
Urg3JQ5QQnl4ct453i2lm35dqx7ATnMecR6oNubtxKe9Ef77tyV01fsYFw/bWPRNkiQQtEJS_x000d_
zE30Js3laKCh2A4EMuWhytsbUQnLeCjjDsNb</vt:lpwstr>
  </property>
  <property fmtid="{D5CDD505-2E9C-101B-9397-08002B2CF9AE}" pid="6" name="_new_ms_pID_725432">
    <vt:lpwstr>r/tO5YNrhDWqH6u2g/rRv/zeVP8sZI5GSJuS_x000d_
cnV4C5+sW3PjCSYehgF9z09k3UANfA==</vt:lpwstr>
  </property>
  <property fmtid="{D5CDD505-2E9C-101B-9397-08002B2CF9AE}" pid="7" name="sflag">
    <vt:lpwstr>1395033980</vt:lpwstr>
  </property>
</Properties>
</file>