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8"/>
  </p:notesMasterIdLst>
  <p:handoutMasterIdLst>
    <p:handoutMasterId r:id="rId9"/>
  </p:handoutMasterIdLst>
  <p:sldIdLst>
    <p:sldId id="333" r:id="rId2"/>
    <p:sldId id="332" r:id="rId3"/>
    <p:sldId id="343" r:id="rId4"/>
    <p:sldId id="344" r:id="rId5"/>
    <p:sldId id="345" r:id="rId6"/>
    <p:sldId id="354" r:id="rId7"/>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Arial" charset="0"/>
      </a:defRPr>
    </a:lvl1pPr>
    <a:lvl2pPr marL="457200" algn="l" rtl="0" fontAlgn="base">
      <a:spcBef>
        <a:spcPct val="0"/>
      </a:spcBef>
      <a:spcAft>
        <a:spcPct val="0"/>
      </a:spcAft>
      <a:defRPr sz="2400" kern="1200">
        <a:solidFill>
          <a:schemeClr val="tx1"/>
        </a:solidFill>
        <a:latin typeface="Times New Roman" pitchFamily="18" charset="0"/>
        <a:ea typeface="+mn-ea"/>
        <a:cs typeface="Arial" charset="0"/>
      </a:defRPr>
    </a:lvl2pPr>
    <a:lvl3pPr marL="914400" algn="l" rtl="0" fontAlgn="base">
      <a:spcBef>
        <a:spcPct val="0"/>
      </a:spcBef>
      <a:spcAft>
        <a:spcPct val="0"/>
      </a:spcAft>
      <a:defRPr sz="24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24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2400" kern="1200">
        <a:solidFill>
          <a:schemeClr val="tx1"/>
        </a:solidFill>
        <a:latin typeface="Times New Roman" pitchFamily="18" charset="0"/>
        <a:ea typeface="+mn-ea"/>
        <a:cs typeface="Arial" charset="0"/>
      </a:defRPr>
    </a:lvl5pPr>
    <a:lvl6pPr marL="2286000" algn="l" defTabSz="914400" rtl="0" eaLnBrk="1" latinLnBrk="0" hangingPunct="1">
      <a:defRPr sz="2400" kern="1200">
        <a:solidFill>
          <a:schemeClr val="tx1"/>
        </a:solidFill>
        <a:latin typeface="Times New Roman" pitchFamily="18" charset="0"/>
        <a:ea typeface="+mn-ea"/>
        <a:cs typeface="Arial" charset="0"/>
      </a:defRPr>
    </a:lvl6pPr>
    <a:lvl7pPr marL="2743200" algn="l" defTabSz="914400" rtl="0" eaLnBrk="1" latinLnBrk="0" hangingPunct="1">
      <a:defRPr sz="2400" kern="1200">
        <a:solidFill>
          <a:schemeClr val="tx1"/>
        </a:solidFill>
        <a:latin typeface="Times New Roman" pitchFamily="18" charset="0"/>
        <a:ea typeface="+mn-ea"/>
        <a:cs typeface="Arial" charset="0"/>
      </a:defRPr>
    </a:lvl7pPr>
    <a:lvl8pPr marL="3200400" algn="l" defTabSz="914400" rtl="0" eaLnBrk="1" latinLnBrk="0" hangingPunct="1">
      <a:defRPr sz="2400" kern="1200">
        <a:solidFill>
          <a:schemeClr val="tx1"/>
        </a:solidFill>
        <a:latin typeface="Times New Roman" pitchFamily="18" charset="0"/>
        <a:ea typeface="+mn-ea"/>
        <a:cs typeface="Arial" charset="0"/>
      </a:defRPr>
    </a:lvl8pPr>
    <a:lvl9pPr marL="3657600" algn="l" defTabSz="914400" rtl="0" eaLnBrk="1" latinLnBrk="0" hangingPunct="1">
      <a:defRPr sz="24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ECFF"/>
    <a:srgbClr val="99CCFF"/>
    <a:srgbClr val="66FF99"/>
    <a:srgbClr val="FF9933"/>
    <a:srgbClr val="FF0000"/>
    <a:srgbClr val="CC00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70" autoAdjust="0"/>
    <p:restoredTop sz="77011" autoAdjust="0"/>
  </p:normalViewPr>
  <p:slideViewPr>
    <p:cSldViewPr>
      <p:cViewPr varScale="1">
        <p:scale>
          <a:sx n="75" d="100"/>
          <a:sy n="75" d="100"/>
        </p:scale>
        <p:origin x="894"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1" d="100"/>
          <a:sy n="71" d="100"/>
        </p:scale>
        <p:origin x="-966"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9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cs typeface="+mn-cs"/>
              </a:defRPr>
            </a:lvl1pPr>
          </a:lstStyle>
          <a:p>
            <a:pPr>
              <a:defRPr/>
            </a:pPr>
            <a:endParaRPr lang="en-US" altLang="ja-JP"/>
          </a:p>
        </p:txBody>
      </p:sp>
      <p:sp>
        <p:nvSpPr>
          <p:cNvPr id="16998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cs typeface="+mn-cs"/>
              </a:defRPr>
            </a:lvl1pPr>
          </a:lstStyle>
          <a:p>
            <a:pPr>
              <a:defRPr/>
            </a:pPr>
            <a:endParaRPr lang="en-US" altLang="ja-JP"/>
          </a:p>
        </p:txBody>
      </p:sp>
      <p:sp>
        <p:nvSpPr>
          <p:cNvPr id="16998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cs typeface="+mn-cs"/>
              </a:defRPr>
            </a:lvl1pPr>
          </a:lstStyle>
          <a:p>
            <a:pPr>
              <a:defRPr/>
            </a:pPr>
            <a:endParaRPr lang="en-US" altLang="ja-JP"/>
          </a:p>
        </p:txBody>
      </p:sp>
      <p:sp>
        <p:nvSpPr>
          <p:cNvPr id="16998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cs typeface="+mn-cs"/>
              </a:defRPr>
            </a:lvl1pPr>
          </a:lstStyle>
          <a:p>
            <a:pPr>
              <a:defRPr/>
            </a:pPr>
            <a:fld id="{363022D1-FA05-4B16-8B4D-C523B9547B50}" type="slidenum">
              <a:rPr lang="en-US" altLang="ja-JP"/>
              <a:pPr>
                <a:defRPr/>
              </a:pPr>
              <a:t>‹#›</a:t>
            </a:fld>
            <a:endParaRPr lang="en-US" altLang="ja-JP"/>
          </a:p>
        </p:txBody>
      </p:sp>
    </p:spTree>
    <p:extLst>
      <p:ext uri="{BB962C8B-B14F-4D97-AF65-F5344CB8AC3E}">
        <p14:creationId xmlns:p14="http://schemas.microsoft.com/office/powerpoint/2010/main" val="23321483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cs typeface="+mn-cs"/>
              </a:defRPr>
            </a:lvl1pPr>
          </a:lstStyle>
          <a:p>
            <a:pPr>
              <a:defRPr/>
            </a:pPr>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cs typeface="+mn-cs"/>
              </a:defRPr>
            </a:lvl1pPr>
          </a:lstStyle>
          <a:p>
            <a:pPr>
              <a:defRPr/>
            </a:pPr>
            <a:endParaRPr lang="en-US" altLang="ja-JP"/>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cs typeface="+mn-cs"/>
              </a:defRPr>
            </a:lvl1pPr>
          </a:lstStyle>
          <a:p>
            <a:pPr>
              <a:defRPr/>
            </a:pPr>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cs typeface="+mn-cs"/>
              </a:defRPr>
            </a:lvl1pPr>
          </a:lstStyle>
          <a:p>
            <a:pPr>
              <a:defRPr/>
            </a:pPr>
            <a:fld id="{41B4E19A-D8E5-4B48-B171-703CE54CB823}" type="slidenum">
              <a:rPr lang="ja-JP" altLang="en-US"/>
              <a:pPr>
                <a:defRPr/>
              </a:pPr>
              <a:t>‹#›</a:t>
            </a:fld>
            <a:endParaRPr lang="en-US" altLang="ja-JP"/>
          </a:p>
        </p:txBody>
      </p:sp>
    </p:spTree>
    <p:extLst>
      <p:ext uri="{BB962C8B-B14F-4D97-AF65-F5344CB8AC3E}">
        <p14:creationId xmlns:p14="http://schemas.microsoft.com/office/powerpoint/2010/main" val="34726673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a:ln/>
        </p:spPr>
      </p:sp>
      <p:sp>
        <p:nvSpPr>
          <p:cNvPr id="17410" name="Notes Placeholder 2"/>
          <p:cNvSpPr>
            <a:spLocks noGrp="1"/>
          </p:cNvSpPr>
          <p:nvPr>
            <p:ph type="body" idx="1"/>
          </p:nvPr>
        </p:nvSpPr>
        <p:spPr>
          <a:noFill/>
          <a:ln/>
        </p:spPr>
        <p:txBody>
          <a:bodyPr/>
          <a:lstStyle/>
          <a:p>
            <a:endParaRPr lang="ja-JP" altLang="ja-JP" smtClean="0"/>
          </a:p>
        </p:txBody>
      </p:sp>
      <p:sp>
        <p:nvSpPr>
          <p:cNvPr id="17411" name="Slide Number Placeholder 3"/>
          <p:cNvSpPr>
            <a:spLocks noGrp="1"/>
          </p:cNvSpPr>
          <p:nvPr>
            <p:ph type="sldNum" sz="quarter" idx="5"/>
          </p:nvPr>
        </p:nvSpPr>
        <p:spPr>
          <a:noFill/>
        </p:spPr>
        <p:txBody>
          <a:bodyPr/>
          <a:lstStyle/>
          <a:p>
            <a:fld id="{8A48C68E-2AF1-4EE1-8B01-A8472ABA5FE1}" type="slidenum">
              <a:rPr lang="ja-JP" altLang="en-US" smtClean="0">
                <a:cs typeface="Arial" charset="0"/>
              </a:rPr>
              <a:pPr/>
              <a:t>1</a:t>
            </a:fld>
            <a:endParaRPr lang="en-US" altLang="ja-JP" smtClean="0">
              <a:cs typeface="Arial" charset="0"/>
            </a:endParaRPr>
          </a:p>
        </p:txBody>
      </p:sp>
    </p:spTree>
    <p:extLst>
      <p:ext uri="{BB962C8B-B14F-4D97-AF65-F5344CB8AC3E}">
        <p14:creationId xmlns:p14="http://schemas.microsoft.com/office/powerpoint/2010/main" val="17238199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a:ln/>
        </p:spPr>
      </p:sp>
      <p:sp>
        <p:nvSpPr>
          <p:cNvPr id="19458" name="Notes Placeholder 2"/>
          <p:cNvSpPr>
            <a:spLocks noGrp="1"/>
          </p:cNvSpPr>
          <p:nvPr>
            <p:ph type="body" idx="1"/>
          </p:nvPr>
        </p:nvSpPr>
        <p:spPr>
          <a:noFill/>
          <a:ln/>
        </p:spPr>
        <p:txBody>
          <a:bodyPr/>
          <a:lstStyle/>
          <a:p>
            <a:endParaRPr lang="ja-JP" altLang="ja-JP" smtClean="0"/>
          </a:p>
        </p:txBody>
      </p:sp>
      <p:sp>
        <p:nvSpPr>
          <p:cNvPr id="19459" name="Slide Number Placeholder 3"/>
          <p:cNvSpPr>
            <a:spLocks noGrp="1"/>
          </p:cNvSpPr>
          <p:nvPr>
            <p:ph type="sldNum" sz="quarter" idx="5"/>
          </p:nvPr>
        </p:nvSpPr>
        <p:spPr>
          <a:noFill/>
        </p:spPr>
        <p:txBody>
          <a:bodyPr/>
          <a:lstStyle/>
          <a:p>
            <a:fld id="{3ABDAD79-6074-4880-8ACB-3C4DBBC4802F}" type="slidenum">
              <a:rPr lang="ja-JP" altLang="en-US" smtClean="0">
                <a:cs typeface="Arial" charset="0"/>
              </a:rPr>
              <a:pPr/>
              <a:t>2</a:t>
            </a:fld>
            <a:endParaRPr lang="en-US" altLang="ja-JP" smtClean="0">
              <a:cs typeface="Arial" charset="0"/>
            </a:endParaRPr>
          </a:p>
        </p:txBody>
      </p:sp>
    </p:spTree>
    <p:extLst>
      <p:ext uri="{BB962C8B-B14F-4D97-AF65-F5344CB8AC3E}">
        <p14:creationId xmlns:p14="http://schemas.microsoft.com/office/powerpoint/2010/main" val="30800688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r>
              <a:rPr lang="en-US" altLang="ko-KR" dirty="0" smtClean="0"/>
              <a:t>I</a:t>
            </a:r>
            <a:r>
              <a:rPr lang="en-US" altLang="ko-KR" baseline="0" dirty="0" smtClean="0"/>
              <a:t> presented the ‘21-15-0016-01-SAUC-proposed-text-to-initiate-open-slmcp-service-for-ieee-802-21-1-draft-standard’ input contribution document at the last berlin meeting.</a:t>
            </a:r>
          </a:p>
          <a:p>
            <a:r>
              <a:rPr lang="en-US" altLang="ko-KR" baseline="0" dirty="0" smtClean="0"/>
              <a:t>At that time, many members are give me the reasonable opinion about the this figure.</a:t>
            </a:r>
          </a:p>
          <a:p>
            <a:r>
              <a:rPr lang="en-US" altLang="ko-KR" baseline="0" dirty="0" smtClean="0"/>
              <a:t>It is that the first and second flow don’t need the through </a:t>
            </a:r>
            <a:r>
              <a:rPr lang="en-US" altLang="ko-KR" baseline="0" dirty="0" err="1" smtClean="0"/>
              <a:t>PoS.</a:t>
            </a:r>
            <a:endParaRPr lang="en-US" altLang="ko-KR" baseline="0" dirty="0" smtClean="0"/>
          </a:p>
          <a:p>
            <a:r>
              <a:rPr lang="en-US" altLang="ko-KR" baseline="0" dirty="0" smtClean="0"/>
              <a:t>Therefore, I change the this figure by the members opinion.</a:t>
            </a:r>
            <a:endParaRPr lang="en-US" altLang="ko-KR" dirty="0" smtClean="0"/>
          </a:p>
        </p:txBody>
      </p:sp>
      <p:sp>
        <p:nvSpPr>
          <p:cNvPr id="4" name="슬라이드 번호 개체 틀 3"/>
          <p:cNvSpPr>
            <a:spLocks noGrp="1"/>
          </p:cNvSpPr>
          <p:nvPr>
            <p:ph type="sldNum" sz="quarter" idx="10"/>
          </p:nvPr>
        </p:nvSpPr>
        <p:spPr/>
        <p:txBody>
          <a:bodyPr/>
          <a:lstStyle/>
          <a:p>
            <a:pPr>
              <a:defRPr/>
            </a:pPr>
            <a:fld id="{41B4E19A-D8E5-4B48-B171-703CE54CB823}" type="slidenum">
              <a:rPr lang="ja-JP" altLang="en-US" smtClean="0"/>
              <a:pPr>
                <a:defRPr/>
              </a:pPr>
              <a:t>3</a:t>
            </a:fld>
            <a:endParaRPr lang="en-US" altLang="ja-JP"/>
          </a:p>
        </p:txBody>
      </p:sp>
    </p:spTree>
    <p:extLst>
      <p:ext uri="{BB962C8B-B14F-4D97-AF65-F5344CB8AC3E}">
        <p14:creationId xmlns:p14="http://schemas.microsoft.com/office/powerpoint/2010/main" val="3912892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dirty="0" smtClean="0"/>
              <a:t>This</a:t>
            </a:r>
            <a:r>
              <a:rPr lang="en-US" altLang="ko-KR" baseline="0" dirty="0" smtClean="0"/>
              <a:t> figure is it.</a:t>
            </a:r>
            <a:endParaRPr lang="en-US" altLang="ko-KR" dirty="0" smtClean="0"/>
          </a:p>
          <a:p>
            <a:pPr marL="0" marR="0" indent="0" algn="l" defTabSz="914400" rtl="0" eaLnBrk="1" fontAlgn="auto" latinLnBrk="1" hangingPunct="1">
              <a:lnSpc>
                <a:spcPct val="100000"/>
              </a:lnSpc>
              <a:spcBef>
                <a:spcPts val="0"/>
              </a:spcBef>
              <a:spcAft>
                <a:spcPts val="0"/>
              </a:spcAft>
              <a:buClrTx/>
              <a:buSzTx/>
              <a:buFontTx/>
              <a:buNone/>
              <a:tabLst/>
              <a:defRPr/>
            </a:pPr>
            <a:r>
              <a:rPr lang="en-US" altLang="ko-KR" dirty="0" smtClean="0"/>
              <a:t>This figure 6 is reflect</a:t>
            </a:r>
            <a:r>
              <a:rPr lang="en-US" altLang="ko-KR" baseline="0" dirty="0" smtClean="0"/>
              <a:t> the d</a:t>
            </a:r>
            <a:r>
              <a:rPr lang="en-US" altLang="ko-KR" dirty="0" smtClean="0"/>
              <a:t>ocument number is ‘21-15-0064-01’</a:t>
            </a:r>
          </a:p>
        </p:txBody>
      </p:sp>
      <p:sp>
        <p:nvSpPr>
          <p:cNvPr id="4" name="슬라이드 번호 개체 틀 3"/>
          <p:cNvSpPr>
            <a:spLocks noGrp="1"/>
          </p:cNvSpPr>
          <p:nvPr>
            <p:ph type="sldNum" sz="quarter" idx="10"/>
          </p:nvPr>
        </p:nvSpPr>
        <p:spPr/>
        <p:txBody>
          <a:bodyPr/>
          <a:lstStyle/>
          <a:p>
            <a:pPr>
              <a:defRPr/>
            </a:pPr>
            <a:fld id="{41B4E19A-D8E5-4B48-B171-703CE54CB823}" type="slidenum">
              <a:rPr lang="ja-JP" altLang="en-US" smtClean="0"/>
              <a:pPr>
                <a:defRPr/>
              </a:pPr>
              <a:t>4</a:t>
            </a:fld>
            <a:endParaRPr lang="en-US" altLang="ja-JP"/>
          </a:p>
        </p:txBody>
      </p:sp>
    </p:spTree>
    <p:extLst>
      <p:ext uri="{BB962C8B-B14F-4D97-AF65-F5344CB8AC3E}">
        <p14:creationId xmlns:p14="http://schemas.microsoft.com/office/powerpoint/2010/main" val="9454344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r>
              <a:rPr lang="en-US" altLang="ko-KR" dirty="0" smtClean="0"/>
              <a:t>This figure is same</a:t>
            </a:r>
            <a:r>
              <a:rPr lang="en-US" altLang="ko-KR" baseline="0" dirty="0" smtClean="0"/>
              <a:t>.</a:t>
            </a:r>
          </a:p>
          <a:p>
            <a:r>
              <a:rPr lang="en-US" altLang="ko-KR" dirty="0" smtClean="0"/>
              <a:t>This figure 7 is that I</a:t>
            </a:r>
            <a:r>
              <a:rPr lang="en-US" altLang="ko-KR" baseline="0" dirty="0" smtClean="0"/>
              <a:t> presented at </a:t>
            </a:r>
            <a:r>
              <a:rPr lang="en-US" altLang="ko-KR" dirty="0" smtClean="0"/>
              <a:t>last berlin meeting. Document number is ‘21-15-0016-01’</a:t>
            </a:r>
          </a:p>
          <a:p>
            <a:r>
              <a:rPr lang="en-US" altLang="ko-KR" dirty="0" smtClean="0"/>
              <a:t>At that</a:t>
            </a:r>
            <a:r>
              <a:rPr lang="en-US" altLang="ko-KR" baseline="0" dirty="0" smtClean="0"/>
              <a:t> time, I heard that the first and second flow don’t need the ‘through </a:t>
            </a:r>
            <a:r>
              <a:rPr lang="en-US" altLang="ko-KR" baseline="0" dirty="0" err="1" smtClean="0"/>
              <a:t>PoS</a:t>
            </a:r>
            <a:r>
              <a:rPr lang="en-US" altLang="ko-KR" baseline="0" dirty="0" smtClean="0"/>
              <a:t>’.</a:t>
            </a:r>
          </a:p>
          <a:p>
            <a:r>
              <a:rPr lang="en-US" altLang="ko-KR" baseline="0" dirty="0" smtClean="0"/>
              <a:t>Therefore, I change the this figure.</a:t>
            </a:r>
            <a:endParaRPr lang="en-US" altLang="ko-KR" dirty="0" smtClean="0"/>
          </a:p>
          <a:p>
            <a:endParaRPr lang="ko-KR" altLang="en-US" dirty="0"/>
          </a:p>
        </p:txBody>
      </p:sp>
      <p:sp>
        <p:nvSpPr>
          <p:cNvPr id="4" name="슬라이드 번호 개체 틀 3"/>
          <p:cNvSpPr>
            <a:spLocks noGrp="1"/>
          </p:cNvSpPr>
          <p:nvPr>
            <p:ph type="sldNum" sz="quarter" idx="10"/>
          </p:nvPr>
        </p:nvSpPr>
        <p:spPr/>
        <p:txBody>
          <a:bodyPr/>
          <a:lstStyle/>
          <a:p>
            <a:pPr>
              <a:defRPr/>
            </a:pPr>
            <a:fld id="{41B4E19A-D8E5-4B48-B171-703CE54CB823}" type="slidenum">
              <a:rPr lang="ja-JP" altLang="en-US" smtClean="0"/>
              <a:pPr>
                <a:defRPr/>
              </a:pPr>
              <a:t>5</a:t>
            </a:fld>
            <a:endParaRPr lang="en-US" altLang="ja-JP"/>
          </a:p>
        </p:txBody>
      </p:sp>
    </p:spTree>
    <p:extLst>
      <p:ext uri="{BB962C8B-B14F-4D97-AF65-F5344CB8AC3E}">
        <p14:creationId xmlns:p14="http://schemas.microsoft.com/office/powerpoint/2010/main" val="1601878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ko-KR" dirty="0" smtClean="0"/>
              <a:t>This figure 7 is reflect</a:t>
            </a:r>
            <a:r>
              <a:rPr lang="en-US" altLang="ko-KR" baseline="0" dirty="0" smtClean="0"/>
              <a:t> the d</a:t>
            </a:r>
            <a:r>
              <a:rPr lang="en-US" altLang="ko-KR" dirty="0" smtClean="0"/>
              <a:t>ocument number is ‘21-15-0064-01’.</a:t>
            </a:r>
          </a:p>
          <a:p>
            <a:endParaRPr lang="ko-KR" altLang="en-US" dirty="0"/>
          </a:p>
        </p:txBody>
      </p:sp>
      <p:sp>
        <p:nvSpPr>
          <p:cNvPr id="4" name="슬라이드 번호 개체 틀 3"/>
          <p:cNvSpPr>
            <a:spLocks noGrp="1"/>
          </p:cNvSpPr>
          <p:nvPr>
            <p:ph type="sldNum" sz="quarter" idx="10"/>
          </p:nvPr>
        </p:nvSpPr>
        <p:spPr/>
        <p:txBody>
          <a:bodyPr/>
          <a:lstStyle/>
          <a:p>
            <a:pPr>
              <a:defRPr/>
            </a:pPr>
            <a:fld id="{41B4E19A-D8E5-4B48-B171-703CE54CB823}" type="slidenum">
              <a:rPr lang="ja-JP" altLang="en-US" smtClean="0"/>
              <a:pPr>
                <a:defRPr/>
              </a:pPr>
              <a:t>6</a:t>
            </a:fld>
            <a:endParaRPr lang="en-US" altLang="ja-JP"/>
          </a:p>
        </p:txBody>
      </p:sp>
    </p:spTree>
    <p:extLst>
      <p:ext uri="{BB962C8B-B14F-4D97-AF65-F5344CB8AC3E}">
        <p14:creationId xmlns:p14="http://schemas.microsoft.com/office/powerpoint/2010/main" val="16955613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pPr>
              <a:defRPr/>
            </a:pPr>
            <a:fld id="{478A4CF6-922C-4773-BD63-823556FEEA48}"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pPr>
              <a:defRPr/>
            </a:pPr>
            <a:fld id="{493B4F1F-4FB3-46D6-BCFF-1B09BC29944B}"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pPr>
              <a:defRPr/>
            </a:pPr>
            <a:fld id="{CA12F89A-4E7F-4C84-A6A8-4CDAD4257CE2}" type="slidenum">
              <a:rPr lang="en-US" altLang="ja-JP"/>
              <a:pPr>
                <a:defRPr/>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pPr>
              <a:defRPr/>
            </a:pPr>
            <a:fld id="{61CC56B5-53C8-4AB4-AE03-05EF833509C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t>21-13-0090-00-MuGM</a:t>
            </a:r>
          </a:p>
        </p:txBody>
      </p:sp>
      <p:sp>
        <p:nvSpPr>
          <p:cNvPr id="5" name="Slide Number Placeholder 4"/>
          <p:cNvSpPr>
            <a:spLocks noGrp="1"/>
          </p:cNvSpPr>
          <p:nvPr>
            <p:ph type="sldNum" sz="quarter" idx="11"/>
          </p:nvPr>
        </p:nvSpPr>
        <p:spPr/>
        <p:txBody>
          <a:bodyPr/>
          <a:lstStyle>
            <a:lvl1pPr>
              <a:defRPr/>
            </a:lvl1pPr>
          </a:lstStyle>
          <a:p>
            <a:pPr>
              <a:defRPr/>
            </a:pPr>
            <a:fld id="{5BE953F4-8D54-48F8-8BD3-ECD4AEB91156}"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pPr>
              <a:defRPr/>
            </a:pPr>
            <a:fld id="{FF510536-159B-4B8A-8C35-83BED1F3FF93}"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pPr>
              <a:defRPr/>
            </a:pPr>
            <a:fld id="{FF39C897-853E-4028-BE23-7AA5DBDCE2EF}"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8" name="Rectangle 5"/>
          <p:cNvSpPr>
            <a:spLocks noGrp="1" noChangeArrowheads="1"/>
          </p:cNvSpPr>
          <p:nvPr>
            <p:ph type="sldNum" sz="quarter" idx="11"/>
          </p:nvPr>
        </p:nvSpPr>
        <p:spPr>
          <a:ln/>
        </p:spPr>
        <p:txBody>
          <a:bodyPr/>
          <a:lstStyle>
            <a:lvl1pPr>
              <a:defRPr/>
            </a:lvl1pPr>
          </a:lstStyle>
          <a:p>
            <a:pPr>
              <a:defRPr/>
            </a:pPr>
            <a:fld id="{B710758A-0333-43E8-83B2-9C792A5D88CC}"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pPr>
              <a:defRPr/>
            </a:pPr>
            <a:fld id="{AE4727B7-3AED-414B-9C79-A4E10F57B55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3" name="Rectangle 5"/>
          <p:cNvSpPr>
            <a:spLocks noGrp="1" noChangeArrowheads="1"/>
          </p:cNvSpPr>
          <p:nvPr>
            <p:ph type="sldNum" sz="quarter" idx="11"/>
          </p:nvPr>
        </p:nvSpPr>
        <p:spPr>
          <a:ln/>
        </p:spPr>
        <p:txBody>
          <a:bodyPr/>
          <a:lstStyle>
            <a:lvl1pPr>
              <a:defRPr/>
            </a:lvl1pPr>
          </a:lstStyle>
          <a:p>
            <a:pPr>
              <a:defRPr/>
            </a:pPr>
            <a:fld id="{8EF56821-99BF-4F40-A526-DF4CA815C350}"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pPr>
              <a:defRPr/>
            </a:pPr>
            <a:fld id="{A111C307-B59F-42C4-A0F7-4BC3D48AD995}"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pPr>
              <a:defRPr/>
            </a:pPr>
            <a:fld id="{1D8840AA-2F0C-49AC-B3E3-6EE88892A2F6}"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cs typeface="+mn-cs"/>
              </a:defRPr>
            </a:lvl1pPr>
          </a:lstStyle>
          <a:p>
            <a:pPr>
              <a:defRPr/>
            </a:pPr>
            <a:r>
              <a:rPr lang="en-US"/>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cs typeface="+mn-cs"/>
              </a:defRPr>
            </a:lvl1pPr>
          </a:lstStyle>
          <a:p>
            <a:pPr>
              <a:defRPr/>
            </a:pPr>
            <a:fld id="{D22B7649-C684-4EBD-B16F-5C47DC44F504}" type="slidenum">
              <a:rPr lang="en-US" altLang="ja-JP"/>
              <a:pPr>
                <a:defRPr/>
              </a:pPr>
              <a:t>‹#›</a:t>
            </a:fld>
            <a:endParaRPr lang="en-US" altLang="ja-JP"/>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1" r:id="rId3"/>
    <p:sldLayoutId id="2147483660" r:id="rId4"/>
    <p:sldLayoutId id="2147483659" r:id="rId5"/>
    <p:sldLayoutId id="2147483658" r:id="rId6"/>
    <p:sldLayoutId id="2147483657" r:id="rId7"/>
    <p:sldLayoutId id="2147483656" r:id="rId8"/>
    <p:sldLayoutId id="2147483655" r:id="rId9"/>
    <p:sldLayoutId id="2147483654" r:id="rId10"/>
    <p:sldLayoutId id="2147483653" r:id="rId11"/>
    <p:sldLayoutId id="2147483652"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txBox="1">
            <a:spLocks noChangeArrowheads="1"/>
          </p:cNvSpPr>
          <p:nvPr/>
        </p:nvSpPr>
        <p:spPr bwMode="auto">
          <a:xfrm>
            <a:off x="439738"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b="1" dirty="0">
                <a:latin typeface="Times" pitchFamily="18" charset="0"/>
                <a:ea typeface="MS PGothic" pitchFamily="34" charset="-128"/>
                <a:cs typeface="Times New Roman" pitchFamily="18" charset="0"/>
              </a:rPr>
              <a:t>IEEE 802.21</a:t>
            </a:r>
          </a:p>
          <a:p>
            <a:pPr marL="280988" indent="-280988" defTabSz="762000">
              <a:lnSpc>
                <a:spcPct val="90000"/>
              </a:lnSpc>
              <a:spcBef>
                <a:spcPct val="40000"/>
              </a:spcBef>
              <a:buClr>
                <a:srgbClr val="FAFD00"/>
              </a:buClr>
            </a:pPr>
            <a:r>
              <a:rPr lang="en-US" altLang="ja-JP" dirty="0">
                <a:latin typeface="Times" pitchFamily="18" charset="0"/>
                <a:ea typeface="MS PGothic" pitchFamily="34" charset="-128"/>
                <a:cs typeface="Times New Roman" pitchFamily="18" charset="0"/>
              </a:rPr>
              <a:t>DCN: </a:t>
            </a:r>
            <a:r>
              <a:rPr lang="en-US" altLang="ko-KR" b="1" dirty="0"/>
              <a:t>21-15-0072-00-MISU</a:t>
            </a:r>
            <a:endParaRPr lang="en-US" altLang="ja-JP" dirty="0">
              <a:latin typeface="Times" pitchFamily="18"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pitchFamily="18" charset="0"/>
                <a:ea typeface="MS PGothic" pitchFamily="34" charset="-128"/>
                <a:cs typeface="Times New Roman" pitchFamily="18" charset="0"/>
              </a:rPr>
              <a:t>Title: </a:t>
            </a:r>
            <a:r>
              <a:rPr lang="en-US" altLang="ja-JP" b="1" dirty="0">
                <a:latin typeface="Times" pitchFamily="18" charset="0"/>
                <a:ea typeface="MS PGothic" pitchFamily="34" charset="-128"/>
                <a:cs typeface="Times New Roman" pitchFamily="18" charset="0"/>
              </a:rPr>
              <a:t> </a:t>
            </a:r>
            <a:r>
              <a:rPr lang="en-US" altLang="ko-KR" b="1" dirty="0"/>
              <a:t>21-15-0064-01 Document edit </a:t>
            </a:r>
            <a:r>
              <a:rPr lang="en-US" altLang="ko-KR" b="1" dirty="0"/>
              <a:t>point</a:t>
            </a:r>
            <a:endParaRPr lang="en-US" altLang="ja-JP" b="1" dirty="0"/>
          </a:p>
          <a:p>
            <a:pPr marL="280988" indent="-280988" defTabSz="762000">
              <a:lnSpc>
                <a:spcPct val="90000"/>
              </a:lnSpc>
              <a:spcBef>
                <a:spcPct val="40000"/>
              </a:spcBef>
              <a:buClr>
                <a:srgbClr val="FAFD00"/>
              </a:buClr>
            </a:pPr>
            <a:r>
              <a:rPr lang="en-US" altLang="ja-JP" dirty="0" smtClean="0">
                <a:latin typeface="Times" pitchFamily="18" charset="0"/>
                <a:ea typeface="MS PGothic" pitchFamily="34" charset="-128"/>
                <a:cs typeface="Times New Roman" pitchFamily="18" charset="0"/>
              </a:rPr>
              <a:t>Date Submitted:  July 13, 2015</a:t>
            </a:r>
          </a:p>
          <a:p>
            <a:pPr marL="280988" indent="-280988" defTabSz="762000">
              <a:lnSpc>
                <a:spcPct val="90000"/>
              </a:lnSpc>
              <a:spcBef>
                <a:spcPct val="40000"/>
              </a:spcBef>
              <a:buClr>
                <a:srgbClr val="FAFD00"/>
              </a:buClr>
            </a:pPr>
            <a:r>
              <a:rPr lang="en-US" altLang="ja-JP" dirty="0" smtClean="0">
                <a:latin typeface="Times" pitchFamily="18" charset="0"/>
                <a:ea typeface="MS PGothic" pitchFamily="34" charset="-128"/>
                <a:cs typeface="Times New Roman" pitchFamily="18" charset="0"/>
              </a:rPr>
              <a:t>IEEE </a:t>
            </a:r>
            <a:r>
              <a:rPr lang="en-US" altLang="ja-JP" dirty="0">
                <a:latin typeface="Times" pitchFamily="18" charset="0"/>
                <a:ea typeface="MS PGothic" pitchFamily="34" charset="-128"/>
                <a:cs typeface="Times New Roman" pitchFamily="18" charset="0"/>
              </a:rPr>
              <a:t>802.21 session #</a:t>
            </a:r>
            <a:r>
              <a:rPr lang="en-US" altLang="ja-JP" dirty="0" smtClean="0">
                <a:latin typeface="Times" pitchFamily="18" charset="0"/>
                <a:ea typeface="MS PGothic" pitchFamily="34" charset="-128"/>
                <a:cs typeface="Times New Roman" pitchFamily="18" charset="0"/>
              </a:rPr>
              <a:t>69 </a:t>
            </a:r>
            <a:r>
              <a:rPr lang="en-US" altLang="ja-JP" dirty="0">
                <a:latin typeface="Times" pitchFamily="18" charset="0"/>
                <a:ea typeface="MS PGothic" pitchFamily="34" charset="-128"/>
                <a:cs typeface="Times New Roman" pitchFamily="18" charset="0"/>
              </a:rPr>
              <a:t>in </a:t>
            </a:r>
            <a:r>
              <a:rPr lang="en-US" altLang="ja-JP" dirty="0" smtClean="0">
                <a:latin typeface="Times" pitchFamily="18" charset="0"/>
                <a:ea typeface="MS PGothic" pitchFamily="34" charset="-128"/>
                <a:cs typeface="Times New Roman" pitchFamily="18" charset="0"/>
              </a:rPr>
              <a:t>Waikoloa,  Hawaii</a:t>
            </a:r>
            <a:endParaRPr lang="en-US" altLang="ja-JP" dirty="0">
              <a:latin typeface="Times" pitchFamily="18"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pitchFamily="18" charset="0"/>
                <a:ea typeface="MS PGothic" pitchFamily="34" charset="-128"/>
                <a:cs typeface="Times New Roman" pitchFamily="18" charset="0"/>
              </a:rPr>
              <a:t>Authors or Source(s):</a:t>
            </a:r>
          </a:p>
          <a:p>
            <a:pPr marL="280988" indent="-280988" defTabSz="762000">
              <a:lnSpc>
                <a:spcPct val="90000"/>
              </a:lnSpc>
              <a:spcBef>
                <a:spcPct val="40000"/>
              </a:spcBef>
              <a:buClr>
                <a:srgbClr val="FAFD00"/>
              </a:buClr>
            </a:pPr>
            <a:r>
              <a:rPr lang="en-US" altLang="ja-JP" dirty="0">
                <a:latin typeface="Times" pitchFamily="18" charset="0"/>
                <a:ea typeface="MS PGothic" pitchFamily="34" charset="-128"/>
                <a:cs typeface="Times New Roman" pitchFamily="18" charset="0"/>
              </a:rPr>
              <a:t> </a:t>
            </a:r>
            <a:r>
              <a:rPr lang="en-US" altLang="ja-JP" b="1" dirty="0" err="1" smtClean="0">
                <a:latin typeface="Times" pitchFamily="18" charset="0"/>
                <a:ea typeface="MS PGothic" pitchFamily="34" charset="-128"/>
                <a:cs typeface="Times New Roman" pitchFamily="18" charset="0"/>
              </a:rPr>
              <a:t>Sangkwon</a:t>
            </a:r>
            <a:r>
              <a:rPr lang="en-US" altLang="ja-JP" b="1" dirty="0" smtClean="0">
                <a:latin typeface="Times" pitchFamily="18" charset="0"/>
                <a:ea typeface="MS PGothic" pitchFamily="34" charset="-128"/>
                <a:cs typeface="Times New Roman" pitchFamily="18" charset="0"/>
              </a:rPr>
              <a:t> </a:t>
            </a:r>
            <a:r>
              <a:rPr lang="en-US" altLang="ja-JP" b="1" dirty="0">
                <a:latin typeface="Times" pitchFamily="18" charset="0"/>
                <a:ea typeface="MS PGothic" pitchFamily="34" charset="-128"/>
                <a:cs typeface="Times New Roman" pitchFamily="18" charset="0"/>
              </a:rPr>
              <a:t>Peter </a:t>
            </a:r>
            <a:r>
              <a:rPr lang="en-US" altLang="ja-JP" b="1" dirty="0" smtClean="0">
                <a:latin typeface="Times" pitchFamily="18" charset="0"/>
                <a:ea typeface="MS PGothic" pitchFamily="34" charset="-128"/>
                <a:cs typeface="Times New Roman" pitchFamily="18" charset="0"/>
              </a:rPr>
              <a:t>Jeong, </a:t>
            </a:r>
            <a:r>
              <a:rPr lang="en-US" altLang="ja-JP" b="1" dirty="0" err="1" smtClean="0">
                <a:latin typeface="Times" pitchFamily="18" charset="0"/>
                <a:ea typeface="MS PGothic" pitchFamily="34" charset="-128"/>
                <a:cs typeface="Times New Roman" pitchFamily="18" charset="0"/>
              </a:rPr>
              <a:t>Sunju</a:t>
            </a:r>
            <a:r>
              <a:rPr lang="en-US" altLang="ja-JP" b="1" dirty="0">
                <a:latin typeface="Times" pitchFamily="18" charset="0"/>
                <a:ea typeface="MS PGothic" pitchFamily="34" charset="-128"/>
                <a:cs typeface="Times New Roman" pitchFamily="18" charset="0"/>
              </a:rPr>
              <a:t> Kwon, Chanyoung Kwon (</a:t>
            </a:r>
            <a:r>
              <a:rPr lang="en-US" altLang="ja-JP" b="1" dirty="0" err="1">
                <a:latin typeface="Times" pitchFamily="18" charset="0"/>
                <a:ea typeface="MS PGothic" pitchFamily="34" charset="-128"/>
                <a:cs typeface="Times New Roman" pitchFamily="18" charset="0"/>
              </a:rPr>
              <a:t>BlueCloud</a:t>
            </a:r>
            <a:r>
              <a:rPr lang="en-US" altLang="ja-JP" b="1" dirty="0">
                <a:latin typeface="Times" pitchFamily="18" charset="0"/>
                <a:ea typeface="MS PGothic" pitchFamily="34" charset="-128"/>
                <a:cs typeface="Times New Roman" pitchFamily="18" charset="0"/>
              </a:rPr>
              <a:t> Co., Ltd</a:t>
            </a:r>
            <a:r>
              <a:rPr lang="en-US" altLang="ja-JP" b="1" dirty="0" smtClean="0">
                <a:latin typeface="Times" pitchFamily="18" charset="0"/>
                <a:ea typeface="MS PGothic" pitchFamily="34" charset="-128"/>
                <a:cs typeface="Times New Roman" pitchFamily="18" charset="0"/>
              </a:rPr>
              <a:t>.)</a:t>
            </a:r>
          </a:p>
          <a:p>
            <a:pPr marL="280988" indent="-280988" defTabSz="762000">
              <a:lnSpc>
                <a:spcPct val="90000"/>
              </a:lnSpc>
              <a:spcBef>
                <a:spcPct val="40000"/>
              </a:spcBef>
              <a:buClr>
                <a:srgbClr val="FAFD00"/>
              </a:buClr>
            </a:pPr>
            <a:r>
              <a:rPr lang="en-US" altLang="ja-JP" b="1" dirty="0" smtClean="0">
                <a:latin typeface="Times" pitchFamily="18" charset="0"/>
                <a:ea typeface="MS PGothic" pitchFamily="34" charset="-128"/>
                <a:cs typeface="Times New Roman" pitchFamily="18" charset="0"/>
              </a:rPr>
              <a:t> </a:t>
            </a:r>
            <a:r>
              <a:rPr lang="en-US" altLang="ja-JP" b="1" dirty="0" err="1" smtClean="0">
                <a:latin typeface="Times" pitchFamily="18" charset="0"/>
                <a:ea typeface="MS PGothic" pitchFamily="34" charset="-128"/>
                <a:cs typeface="Times New Roman" pitchFamily="18" charset="0"/>
              </a:rPr>
              <a:t>Heeseob</a:t>
            </a:r>
            <a:r>
              <a:rPr lang="en-US" altLang="ja-JP" b="1" dirty="0" smtClean="0">
                <a:latin typeface="Times" pitchFamily="18" charset="0"/>
                <a:ea typeface="MS PGothic" pitchFamily="34" charset="-128"/>
                <a:cs typeface="Times New Roman" pitchFamily="18" charset="0"/>
              </a:rPr>
              <a:t> Lee (</a:t>
            </a:r>
            <a:r>
              <a:rPr lang="en-US" altLang="ja-JP" b="1" dirty="0" err="1" smtClean="0">
                <a:latin typeface="Times" pitchFamily="18" charset="0"/>
                <a:ea typeface="MS PGothic" pitchFamily="34" charset="-128"/>
                <a:cs typeface="Times New Roman" pitchFamily="18" charset="0"/>
              </a:rPr>
              <a:t>Secuace</a:t>
            </a:r>
            <a:r>
              <a:rPr lang="en-US" altLang="ja-JP" b="1" dirty="0" smtClean="0">
                <a:latin typeface="Times" pitchFamily="18" charset="0"/>
                <a:ea typeface="MS PGothic" pitchFamily="34" charset="-128"/>
                <a:cs typeface="Times New Roman" pitchFamily="18" charset="0"/>
              </a:rPr>
              <a:t>)</a:t>
            </a:r>
          </a:p>
          <a:p>
            <a:pPr marL="280988" indent="-280988" defTabSz="762000">
              <a:lnSpc>
                <a:spcPct val="90000"/>
              </a:lnSpc>
              <a:spcBef>
                <a:spcPct val="40000"/>
              </a:spcBef>
              <a:buClr>
                <a:srgbClr val="FAFD00"/>
              </a:buClr>
            </a:pPr>
            <a:r>
              <a:rPr lang="en-US" altLang="ja-JP" b="1" dirty="0">
                <a:latin typeface="Times" pitchFamily="18" charset="0"/>
                <a:ea typeface="MS PGothic" pitchFamily="34" charset="-128"/>
                <a:cs typeface="Times New Roman" pitchFamily="18" charset="0"/>
              </a:rPr>
              <a:t> </a:t>
            </a:r>
            <a:r>
              <a:rPr lang="en-US" altLang="ja-JP" b="1" dirty="0" err="1" smtClean="0">
                <a:latin typeface="Times" pitchFamily="18" charset="0"/>
                <a:ea typeface="MS PGothic" pitchFamily="34" charset="-128"/>
                <a:cs typeface="Times New Roman" pitchFamily="18" charset="0"/>
              </a:rPr>
              <a:t>Jinho</a:t>
            </a:r>
            <a:r>
              <a:rPr lang="en-US" altLang="ja-JP" b="1" dirty="0" smtClean="0">
                <a:latin typeface="Times" pitchFamily="18" charset="0"/>
                <a:ea typeface="MS PGothic" pitchFamily="34" charset="-128"/>
                <a:cs typeface="Times New Roman" pitchFamily="18" charset="0"/>
              </a:rPr>
              <a:t> Jeong(</a:t>
            </a:r>
            <a:r>
              <a:rPr lang="en-US" altLang="ja-JP" b="1" dirty="0" err="1" smtClean="0">
                <a:latin typeface="Times" pitchFamily="18" charset="0"/>
                <a:ea typeface="MS PGothic" pitchFamily="34" charset="-128"/>
                <a:cs typeface="Times New Roman" pitchFamily="18" charset="0"/>
              </a:rPr>
              <a:t>GreenCloud</a:t>
            </a:r>
            <a:r>
              <a:rPr lang="en-US" altLang="ja-JP" b="1" dirty="0" smtClean="0">
                <a:latin typeface="Times" pitchFamily="18" charset="0"/>
                <a:ea typeface="MS PGothic" pitchFamily="34" charset="-128"/>
                <a:cs typeface="Times New Roman" pitchFamily="18" charset="0"/>
              </a:rPr>
              <a:t> Inc.)</a:t>
            </a:r>
            <a:endParaRPr lang="en-US" altLang="ja-JP" b="1" dirty="0">
              <a:latin typeface="Times" pitchFamily="18" charset="0"/>
              <a:ea typeface="MS PGothic" pitchFamily="34" charset="-128"/>
              <a:cs typeface="Times New Roman" pitchFamily="18" charset="0"/>
            </a:endParaRPr>
          </a:p>
          <a:p>
            <a:pPr marL="280988" indent="-280988" algn="just" defTabSz="762000">
              <a:lnSpc>
                <a:spcPct val="90000"/>
              </a:lnSpc>
              <a:spcBef>
                <a:spcPct val="40000"/>
              </a:spcBef>
              <a:buClr>
                <a:srgbClr val="FAFD00"/>
              </a:buClr>
            </a:pPr>
            <a:r>
              <a:rPr lang="en-US" altLang="ja-JP" dirty="0" smtClean="0">
                <a:latin typeface="Times" pitchFamily="18" charset="0"/>
                <a:ea typeface="MS PGothic" pitchFamily="34" charset="-128"/>
                <a:cs typeface="Times New Roman" pitchFamily="18" charset="0"/>
              </a:rPr>
              <a:t>Abstract</a:t>
            </a:r>
            <a:r>
              <a:rPr lang="en-US" altLang="ja-JP" dirty="0">
                <a:latin typeface="Times" pitchFamily="18" charset="0"/>
                <a:ea typeface="MS PGothic" pitchFamily="34" charset="-128"/>
                <a:cs typeface="Times New Roman" pitchFamily="18" charset="0"/>
              </a:rPr>
              <a:t>: </a:t>
            </a:r>
            <a:r>
              <a:rPr lang="en-US" altLang="ja-JP" dirty="0" smtClean="0">
                <a:latin typeface="Times" pitchFamily="18" charset="0"/>
                <a:ea typeface="MS PGothic" pitchFamily="34" charset="-128"/>
                <a:cs typeface="Times New Roman" pitchFamily="18" charset="0"/>
              </a:rPr>
              <a:t>Open Social Learning Mobile Content Platform </a:t>
            </a:r>
            <a:r>
              <a:rPr lang="en-US" altLang="ja-JP" dirty="0">
                <a:latin typeface="Times" pitchFamily="18" charset="0"/>
                <a:ea typeface="MS PGothic" pitchFamily="34" charset="-128"/>
                <a:cs typeface="Times New Roman" pitchFamily="18" charset="0"/>
              </a:rPr>
              <a:t>use cases for media independent handover</a:t>
            </a:r>
          </a:p>
        </p:txBody>
      </p:sp>
      <p:sp>
        <p:nvSpPr>
          <p:cNvPr id="16386" name="Slide Number Placeholder 6"/>
          <p:cNvSpPr>
            <a:spLocks noGrp="1"/>
          </p:cNvSpPr>
          <p:nvPr>
            <p:ph type="sldNum" sz="quarter" idx="11"/>
          </p:nvPr>
        </p:nvSpPr>
        <p:spPr>
          <a:noFill/>
        </p:spPr>
        <p:txBody>
          <a:bodyPr/>
          <a:lstStyle/>
          <a:p>
            <a:fld id="{5C21D402-A758-470A-B185-A829533B1D8B}" type="slidenum">
              <a:rPr lang="en-US" altLang="ja-JP" smtClean="0">
                <a:latin typeface="Times" pitchFamily="18" charset="0"/>
                <a:cs typeface="Arial" charset="0"/>
              </a:rPr>
              <a:pPr/>
              <a:t>1</a:t>
            </a:fld>
            <a:endParaRPr lang="en-US" altLang="ja-JP" smtClean="0">
              <a:latin typeface="Times" pitchFamily="18" charset="0"/>
              <a:cs typeface="Arial"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Number Placeholder 4"/>
          <p:cNvSpPr>
            <a:spLocks noGrp="1"/>
          </p:cNvSpPr>
          <p:nvPr>
            <p:ph type="sldNum" sz="quarter" idx="11"/>
          </p:nvPr>
        </p:nvSpPr>
        <p:spPr>
          <a:noFill/>
        </p:spPr>
        <p:txBody>
          <a:bodyPr/>
          <a:lstStyle/>
          <a:p>
            <a:fld id="{E5482C90-9E25-4C12-A0FF-E3AC56BC4F14}" type="slidenum">
              <a:rPr lang="en-US" altLang="ja-JP" smtClean="0">
                <a:latin typeface="Times" pitchFamily="18" charset="0"/>
                <a:cs typeface="Arial" charset="0"/>
              </a:rPr>
              <a:pPr/>
              <a:t>2</a:t>
            </a:fld>
            <a:endParaRPr lang="en-US" altLang="ja-JP" smtClean="0">
              <a:latin typeface="Times" pitchFamily="18" charset="0"/>
              <a:cs typeface="Arial" charset="0"/>
            </a:endParaRPr>
          </a:p>
        </p:txBody>
      </p:sp>
      <p:sp>
        <p:nvSpPr>
          <p:cNvPr id="18434"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sz="1800" b="1">
                <a:latin typeface="Times" pitchFamily="18" charset="0"/>
                <a:ea typeface="MS PGothic" pitchFamily="34" charset="-128"/>
                <a:cs typeface="Times New Roman" pitchFamily="18" charset="0"/>
              </a:rPr>
              <a:t>IEEE 802.21 presentation release statements</a:t>
            </a:r>
            <a:endParaRPr lang="en-US" altLang="ja-JP" sz="1800">
              <a:latin typeface="Times" pitchFamily="18" charset="0"/>
              <a:ea typeface="MS PGothic" pitchFamily="34" charset="-128"/>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latin typeface="Times" pitchFamily="18" charset="0"/>
                <a:ea typeface="MS PGothic" pitchFamily="34"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latin typeface="Times" pitchFamily="18" charset="0"/>
                <a:ea typeface="MS PGothic" pitchFamily="34"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ja-JP" sz="1600">
                <a:ea typeface="MS PGothic" pitchFamily="34" charset="-128"/>
                <a:cs typeface="Times New Roman" pitchFamily="18" charset="0"/>
              </a:rPr>
              <a:t>’</a:t>
            </a:r>
            <a:r>
              <a:rPr lang="en-US" altLang="ja-JP" sz="1600">
                <a:latin typeface="Times" pitchFamily="18" charset="0"/>
                <a:ea typeface="MS PGothic" pitchFamily="34" charset="-128"/>
                <a:cs typeface="Times New Roman" pitchFamily="18" charset="0"/>
              </a:rPr>
              <a:t>s name any IEEE Standards publication even though it may include portions of this contribution; and at the IEEE</a:t>
            </a:r>
            <a:r>
              <a:rPr lang="en-US" altLang="ja-JP" sz="1600">
                <a:ea typeface="MS PGothic" pitchFamily="34" charset="-128"/>
                <a:cs typeface="Times New Roman" pitchFamily="18" charset="0"/>
              </a:rPr>
              <a:t>’</a:t>
            </a:r>
            <a:r>
              <a:rPr lang="en-US" altLang="ja-JP" sz="1600">
                <a:latin typeface="Times" pitchFamily="18" charset="0"/>
                <a:ea typeface="MS PGothic" pitchFamily="34" charset="-128"/>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latin typeface="Times" pitchFamily="18" charset="0"/>
                <a:ea typeface="MS PGothic" pitchFamily="34" charset="-128"/>
                <a:cs typeface="Times New Roman" pitchFamily="18" charset="0"/>
              </a:rPr>
              <a:t>The contributor is familiar with IEEE patent policy, as stated in </a:t>
            </a:r>
            <a:r>
              <a:rPr lang="en-US" altLang="ja-JP" sz="1600">
                <a:latin typeface="Times" pitchFamily="18" charset="0"/>
                <a:ea typeface="MS PGothic" pitchFamily="34" charset="-128"/>
                <a:cs typeface="Times New Roman" pitchFamily="18" charset="0"/>
                <a:hlinkClick r:id="rId3"/>
              </a:rPr>
              <a:t>Section 6 of the IEEE-SA Standards Board bylaws</a:t>
            </a:r>
            <a:r>
              <a:rPr lang="en-US" altLang="ja-JP" sz="1600">
                <a:solidFill>
                  <a:srgbClr val="000099"/>
                </a:solidFill>
                <a:latin typeface="Times" pitchFamily="18" charset="0"/>
                <a:ea typeface="MS PGothic" pitchFamily="34" charset="-128"/>
                <a:cs typeface="Times New Roman" pitchFamily="18" charset="0"/>
              </a:rPr>
              <a:t> </a:t>
            </a:r>
            <a:r>
              <a:rPr lang="en-US" altLang="ja-JP" sz="1600">
                <a:latin typeface="Times" pitchFamily="18" charset="0"/>
                <a:ea typeface="MS PGothic" pitchFamily="34" charset="-128"/>
                <a:cs typeface="Times New Roman" pitchFamily="18" charset="0"/>
              </a:rPr>
              <a:t>&lt;</a:t>
            </a:r>
            <a:r>
              <a:rPr lang="en-US" altLang="ja-JP" sz="1600">
                <a:latin typeface="Times" pitchFamily="18" charset="0"/>
                <a:ea typeface="MS PGothic" pitchFamily="34" charset="-128"/>
                <a:cs typeface="Times New Roman" pitchFamily="18" charset="0"/>
                <a:hlinkClick r:id="rId4"/>
              </a:rPr>
              <a:t>http://standards.ieee.org/guides/bylaws/sect6-7.html#6</a:t>
            </a:r>
            <a:r>
              <a:rPr lang="en-US" altLang="ja-JP" sz="1600">
                <a:latin typeface="Times" pitchFamily="18" charset="0"/>
                <a:ea typeface="MS PGothic" pitchFamily="34" charset="-128"/>
                <a:cs typeface="Times New Roman" pitchFamily="18" charset="0"/>
              </a:rPr>
              <a:t>&gt; and in </a:t>
            </a:r>
            <a:r>
              <a:rPr lang="en-US" altLang="ja-JP" sz="1600" i="1">
                <a:latin typeface="Times" pitchFamily="18" charset="0"/>
                <a:ea typeface="MS PGothic" pitchFamily="34" charset="-128"/>
                <a:cs typeface="Times New Roman" pitchFamily="18" charset="0"/>
              </a:rPr>
              <a:t>Understanding Patent Issues During IEEE Standards Development</a:t>
            </a:r>
            <a:r>
              <a:rPr lang="en-US" altLang="ja-JP" sz="1600">
                <a:latin typeface="Times" pitchFamily="18" charset="0"/>
                <a:ea typeface="MS PGothic" pitchFamily="34" charset="-128"/>
                <a:cs typeface="Times New Roman" pitchFamily="18" charset="0"/>
              </a:rPr>
              <a:t> </a:t>
            </a:r>
            <a:r>
              <a:rPr lang="en-US" altLang="ja-JP" sz="1600">
                <a:latin typeface="Times" pitchFamily="18" charset="0"/>
                <a:ea typeface="MS PGothic" pitchFamily="34" charset="-128"/>
                <a:cs typeface="Times New Roman" pitchFamily="18" charset="0"/>
                <a:hlinkClick r:id="rId5"/>
              </a:rPr>
              <a:t>http://standards.ieee.org/board/pat/faq.pdf</a:t>
            </a:r>
            <a:r>
              <a:rPr lang="en-US" altLang="ja-JP" sz="1600">
                <a:latin typeface="Times" pitchFamily="18" charset="0"/>
                <a:ea typeface="MS PGothic" pitchFamily="34" charset="-128"/>
                <a:cs typeface="Times New Roman" pitchFamily="18" charset="0"/>
              </a:rPr>
              <a:t>&gt;</a:t>
            </a:r>
            <a:r>
              <a:rPr lang="en-US" altLang="ja-JP" sz="1600">
                <a:ea typeface="MS PGothic" pitchFamily="34" charset="-128"/>
                <a:cs typeface="Times New Roman" pitchFamily="18" charset="0"/>
              </a:rPr>
              <a:t> </a:t>
            </a:r>
            <a:endParaRPr lang="en-US" altLang="ja-JP" sz="1600">
              <a:latin typeface="Times" pitchFamily="18" charset="0"/>
              <a:ea typeface="MS PGothic" pitchFamily="3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idx="4294967295"/>
          </p:nvPr>
        </p:nvSpPr>
        <p:spPr/>
        <p:txBody>
          <a:bodyPr lIns="91440" tIns="45720" rIns="91440" bIns="45720"/>
          <a:lstStyle/>
          <a:p>
            <a:pPr eaLnBrk="1" hangingPunct="1"/>
            <a:r>
              <a:rPr lang="de-DE" dirty="0" smtClean="0"/>
              <a:t>Last Figure 6</a:t>
            </a:r>
            <a:endParaRPr lang="en-US" dirty="0" smtClean="0"/>
          </a:p>
        </p:txBody>
      </p:sp>
      <p:sp>
        <p:nvSpPr>
          <p:cNvPr id="23555" name="Slide Number Placeholder 3"/>
          <p:cNvSpPr txBox="1">
            <a:spLocks noGrp="1"/>
          </p:cNvSpPr>
          <p:nvPr/>
        </p:nvSpPr>
        <p:spPr bwMode="auto">
          <a:xfrm>
            <a:off x="7010400" y="6553200"/>
            <a:ext cx="2133600" cy="304800"/>
          </a:xfrm>
          <a:prstGeom prst="rect">
            <a:avLst/>
          </a:prstGeom>
          <a:noFill/>
          <a:ln w="9525">
            <a:noFill/>
            <a:miter lim="800000"/>
            <a:headEnd/>
            <a:tailEnd/>
          </a:ln>
        </p:spPr>
        <p:txBody>
          <a:bodyPr/>
          <a:lstStyle/>
          <a:p>
            <a:pPr algn="r"/>
            <a:fld id="{6965F640-39E4-4A38-94E1-63A795D702F2}" type="slidenum">
              <a:rPr lang="en-US" sz="1000">
                <a:solidFill>
                  <a:srgbClr val="000000"/>
                </a:solidFill>
                <a:latin typeface="Arial" charset="0"/>
              </a:rPr>
              <a:pPr algn="r"/>
              <a:t>3</a:t>
            </a:fld>
            <a:endParaRPr lang="en-US" sz="1000">
              <a:solidFill>
                <a:srgbClr val="000000"/>
              </a:solidFill>
              <a:latin typeface="Arial" charset="0"/>
            </a:endParaRPr>
          </a:p>
        </p:txBody>
      </p:sp>
      <p:sp>
        <p:nvSpPr>
          <p:cNvPr id="23556" name="TextBox 4"/>
          <p:cNvSpPr txBox="1">
            <a:spLocks noChangeArrowheads="1"/>
          </p:cNvSpPr>
          <p:nvPr/>
        </p:nvSpPr>
        <p:spPr bwMode="auto">
          <a:xfrm>
            <a:off x="152400" y="6477000"/>
            <a:ext cx="3262432" cy="261610"/>
          </a:xfrm>
          <a:prstGeom prst="rect">
            <a:avLst/>
          </a:prstGeom>
          <a:noFill/>
          <a:ln w="9525">
            <a:noFill/>
            <a:miter lim="800000"/>
            <a:headEnd/>
            <a:tailEnd/>
          </a:ln>
        </p:spPr>
        <p:txBody>
          <a:bodyPr wrap="none">
            <a:spAutoFit/>
          </a:bodyPr>
          <a:lstStyle/>
          <a:p>
            <a:r>
              <a:rPr lang="en-US" sz="1100" dirty="0" smtClean="0">
                <a:latin typeface="Arial" charset="0"/>
              </a:rPr>
              <a:t>2015  </a:t>
            </a:r>
            <a:r>
              <a:rPr lang="en-US" sz="1100" dirty="0" err="1" smtClean="0">
                <a:latin typeface="Arial" charset="0"/>
              </a:rPr>
              <a:t>BlueCloud</a:t>
            </a:r>
            <a:r>
              <a:rPr lang="en-US" sz="1100" dirty="0" smtClean="0">
                <a:latin typeface="Arial" charset="0"/>
              </a:rPr>
              <a:t> Co., Ltd. </a:t>
            </a:r>
            <a:r>
              <a:rPr lang="en-US" sz="1100" dirty="0">
                <a:latin typeface="Arial" charset="0"/>
              </a:rPr>
              <a:t>– </a:t>
            </a:r>
            <a:r>
              <a:rPr lang="en-US" sz="1100" dirty="0" smtClean="0">
                <a:latin typeface="Arial" charset="0"/>
              </a:rPr>
              <a:t>Serious Game Portal</a:t>
            </a:r>
            <a:endParaRPr lang="en-US" sz="1100" dirty="0">
              <a:latin typeface="Arial" charset="0"/>
            </a:endParaRPr>
          </a:p>
        </p:txBody>
      </p:sp>
      <p:sp>
        <p:nvSpPr>
          <p:cNvPr id="80" name="TextBox 79"/>
          <p:cNvSpPr txBox="1"/>
          <p:nvPr/>
        </p:nvSpPr>
        <p:spPr>
          <a:xfrm>
            <a:off x="6630441" y="3231167"/>
            <a:ext cx="1757083" cy="646331"/>
          </a:xfrm>
          <a:prstGeom prst="rect">
            <a:avLst/>
          </a:prstGeom>
          <a:solidFill>
            <a:sysClr val="window" lastClr="FFFFFF"/>
          </a:solidFill>
          <a:ln w="3175" cap="flat" cmpd="sng" algn="ctr">
            <a:noFill/>
            <a:prstDash val="solid"/>
            <a:miter lim="800000"/>
          </a:ln>
          <a:effectLst/>
        </p:spPr>
        <p:txBody>
          <a:bodyPr wrap="none" rtlCol="0">
            <a:spAutoFit/>
          </a:bodyP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mn-cs"/>
              </a:rPr>
              <a:t>WLAN/</a:t>
            </a:r>
            <a:r>
              <a:rPr kumimoji="0" lang="en-US" altLang="ko-KR" sz="1800" b="0" i="0" u="none" strike="noStrike" kern="0" cap="none" spc="0" normalizeH="0" baseline="0" noProof="0" dirty="0" err="1" smtClean="0">
                <a:ln>
                  <a:noFill/>
                </a:ln>
                <a:solidFill>
                  <a:prstClr val="black"/>
                </a:solidFill>
                <a:effectLst/>
                <a:uLnTx/>
                <a:uFillTx/>
                <a:latin typeface="Calibri"/>
                <a:ea typeface="맑은 고딕" panose="020B0503020000020004" pitchFamily="50" charset="-127"/>
                <a:cs typeface="+mn-cs"/>
              </a:rPr>
              <a:t>WiMAX</a:t>
            </a:r>
            <a:endParaRPr kumimoji="0" lang="en-US" altLang="ko-KR"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mn-cs"/>
            </a:endParaRPr>
          </a:p>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mn-cs"/>
              </a:rPr>
              <a:t>Cellular Network</a:t>
            </a:r>
            <a:endParaRPr kumimoji="0" lang="ko-KR" altLang="en-US"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mn-cs"/>
            </a:endParaRPr>
          </a:p>
        </p:txBody>
      </p:sp>
      <p:pic>
        <p:nvPicPr>
          <p:cNvPr id="81" name="그림 8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00283" y="2818028"/>
            <a:ext cx="257279" cy="552673"/>
          </a:xfrm>
          <a:prstGeom prst="rect">
            <a:avLst/>
          </a:prstGeom>
          <a:noFill/>
          <a:ln w="3175" cap="flat" cmpd="sng" algn="ctr">
            <a:noFill/>
            <a:prstDash val="solid"/>
            <a:miter lim="800000"/>
          </a:ln>
          <a:effectLst/>
        </p:spPr>
      </p:pic>
      <p:sp>
        <p:nvSpPr>
          <p:cNvPr id="82" name="직사각형 81"/>
          <p:cNvSpPr/>
          <p:nvPr/>
        </p:nvSpPr>
        <p:spPr>
          <a:xfrm>
            <a:off x="5763173" y="3362824"/>
            <a:ext cx="867268" cy="383018"/>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srgbClr val="FF0000"/>
                </a:solidFill>
                <a:effectLst/>
                <a:uLnTx/>
                <a:uFillTx/>
                <a:latin typeface="Calibri"/>
                <a:ea typeface="맑은 고딕" panose="020B0503020000020004" pitchFamily="50" charset="-127"/>
                <a:cs typeface="+mn-cs"/>
              </a:rPr>
              <a:t>PoS</a:t>
            </a:r>
            <a:endParaRPr kumimoji="0" lang="ko-KR" altLang="en-US" sz="1800" b="0" i="0" u="none" strike="noStrike" kern="0" cap="none" spc="0" normalizeH="0" baseline="0" noProof="0" dirty="0" smtClean="0">
              <a:ln>
                <a:noFill/>
              </a:ln>
              <a:solidFill>
                <a:srgbClr val="FF0000"/>
              </a:solidFill>
              <a:effectLst/>
              <a:uLnTx/>
              <a:uFillTx/>
              <a:latin typeface="Calibri"/>
              <a:ea typeface="맑은 고딕" panose="020B0503020000020004" pitchFamily="50" charset="-127"/>
              <a:cs typeface="+mn-cs"/>
            </a:endParaRPr>
          </a:p>
        </p:txBody>
      </p:sp>
      <p:pic>
        <p:nvPicPr>
          <p:cNvPr id="83" name="그림 8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80268" y="5010316"/>
            <a:ext cx="304923" cy="667020"/>
          </a:xfrm>
          <a:prstGeom prst="rect">
            <a:avLst/>
          </a:prstGeom>
        </p:spPr>
      </p:pic>
      <p:sp>
        <p:nvSpPr>
          <p:cNvPr id="84" name="직사각형 83"/>
          <p:cNvSpPr/>
          <p:nvPr/>
        </p:nvSpPr>
        <p:spPr>
          <a:xfrm>
            <a:off x="674065" y="1376098"/>
            <a:ext cx="3327108" cy="946537"/>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Times New Roman" pitchFamily="18" charset="0"/>
              </a:rPr>
              <a:t>Open Social Learning</a:t>
            </a:r>
          </a:p>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Times New Roman" pitchFamily="18" charset="0"/>
              </a:rPr>
              <a:t>Mobile Content Platform</a:t>
            </a:r>
            <a:endParaRPr kumimoji="0" lang="ko-KR" altLang="en-US"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Times New Roman" pitchFamily="18" charset="0"/>
            </a:endParaRPr>
          </a:p>
        </p:txBody>
      </p:sp>
      <p:sp>
        <p:nvSpPr>
          <p:cNvPr id="85" name="TextBox 84"/>
          <p:cNvSpPr txBox="1"/>
          <p:nvPr/>
        </p:nvSpPr>
        <p:spPr>
          <a:xfrm>
            <a:off x="3544728" y="1083710"/>
            <a:ext cx="2168325" cy="584775"/>
          </a:xfrm>
          <a:prstGeom prst="rect">
            <a:avLst/>
          </a:prstGeom>
          <a:noFill/>
        </p:spPr>
        <p:txBody>
          <a:bodyPr wrap="square" rtlCol="0">
            <a:spAutoFit/>
          </a:bodyPr>
          <a:lstStyle/>
          <a:p>
            <a:pPr algn="ctr" fontAlgn="auto" latinLnBrk="1">
              <a:spcBef>
                <a:spcPts val="0"/>
              </a:spcBef>
              <a:spcAft>
                <a:spcPts val="0"/>
              </a:spcAft>
            </a:pPr>
            <a:r>
              <a:rPr lang="en-US" altLang="ko-KR" sz="1600" dirty="0" smtClean="0">
                <a:solidFill>
                  <a:prstClr val="black"/>
                </a:solidFill>
                <a:latin typeface="Calibri"/>
                <a:ea typeface="맑은 고딕" panose="020B0503020000020004" pitchFamily="50" charset="-127"/>
                <a:cs typeface="+mn-cs"/>
              </a:rPr>
              <a:t>Request for authentication</a:t>
            </a:r>
          </a:p>
        </p:txBody>
      </p:sp>
      <p:sp>
        <p:nvSpPr>
          <p:cNvPr id="86" name="원호 85"/>
          <p:cNvSpPr/>
          <p:nvPr/>
        </p:nvSpPr>
        <p:spPr>
          <a:xfrm>
            <a:off x="4933814" y="2322273"/>
            <a:ext cx="2476748" cy="1383323"/>
          </a:xfrm>
          <a:prstGeom prst="arc">
            <a:avLst>
              <a:gd name="adj1" fmla="val 17351774"/>
              <a:gd name="adj2" fmla="val 20988848"/>
            </a:avLst>
          </a:prstGeom>
          <a:noFill/>
          <a:ln w="6350" cap="flat" cmpd="sng" algn="ctr">
            <a:solidFill>
              <a:sysClr val="windowText" lastClr="000000">
                <a:lumMod val="50000"/>
                <a:lumOff val="50000"/>
              </a:sysClr>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smtClean="0">
              <a:ln>
                <a:noFill/>
              </a:ln>
              <a:solidFill>
                <a:prstClr val="black"/>
              </a:solidFill>
              <a:effectLst/>
              <a:uLnTx/>
              <a:uFillTx/>
              <a:latin typeface="Calibri"/>
              <a:ea typeface="맑은 고딕" panose="020B0503020000020004" pitchFamily="50" charset="-127"/>
              <a:cs typeface="+mn-cs"/>
            </a:endParaRPr>
          </a:p>
        </p:txBody>
      </p:sp>
      <p:sp>
        <p:nvSpPr>
          <p:cNvPr id="87" name="원호 86"/>
          <p:cNvSpPr/>
          <p:nvPr/>
        </p:nvSpPr>
        <p:spPr>
          <a:xfrm>
            <a:off x="6370623" y="2792265"/>
            <a:ext cx="1637290" cy="1327223"/>
          </a:xfrm>
          <a:prstGeom prst="arc">
            <a:avLst>
              <a:gd name="adj1" fmla="val 16016226"/>
              <a:gd name="adj2" fmla="val 3869749"/>
            </a:avLst>
          </a:prstGeom>
          <a:noFill/>
          <a:ln w="6350" cap="flat" cmpd="sng" algn="ctr">
            <a:solidFill>
              <a:sysClr val="windowText" lastClr="000000">
                <a:lumMod val="50000"/>
                <a:lumOff val="50000"/>
              </a:sysClr>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smtClean="0">
              <a:ln>
                <a:noFill/>
              </a:ln>
              <a:solidFill>
                <a:prstClr val="black"/>
              </a:solidFill>
              <a:effectLst/>
              <a:uLnTx/>
              <a:uFillTx/>
              <a:latin typeface="Calibri"/>
              <a:ea typeface="맑은 고딕" panose="020B0503020000020004" pitchFamily="50" charset="-127"/>
              <a:cs typeface="+mn-cs"/>
            </a:endParaRPr>
          </a:p>
        </p:txBody>
      </p:sp>
      <p:sp>
        <p:nvSpPr>
          <p:cNvPr id="88" name="원호 87"/>
          <p:cNvSpPr/>
          <p:nvPr/>
        </p:nvSpPr>
        <p:spPr>
          <a:xfrm rot="6227214">
            <a:off x="5870381" y="2626227"/>
            <a:ext cx="1469393" cy="2309522"/>
          </a:xfrm>
          <a:prstGeom prst="arc">
            <a:avLst>
              <a:gd name="adj1" fmla="val 15917092"/>
              <a:gd name="adj2" fmla="val 1844869"/>
            </a:avLst>
          </a:prstGeom>
          <a:noFill/>
          <a:ln w="6350" cap="flat" cmpd="sng" algn="ctr">
            <a:solidFill>
              <a:sysClr val="windowText" lastClr="000000">
                <a:lumMod val="50000"/>
                <a:lumOff val="50000"/>
              </a:sysClr>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smtClean="0">
              <a:ln>
                <a:noFill/>
              </a:ln>
              <a:solidFill>
                <a:prstClr val="black"/>
              </a:solidFill>
              <a:effectLst/>
              <a:uLnTx/>
              <a:uFillTx/>
              <a:latin typeface="Calibri"/>
              <a:ea typeface="맑은 고딕" panose="020B0503020000020004" pitchFamily="50" charset="-127"/>
              <a:cs typeface="+mn-cs"/>
            </a:endParaRPr>
          </a:p>
        </p:txBody>
      </p:sp>
      <p:sp>
        <p:nvSpPr>
          <p:cNvPr id="89" name="원호 88"/>
          <p:cNvSpPr/>
          <p:nvPr/>
        </p:nvSpPr>
        <p:spPr>
          <a:xfrm rot="10800000">
            <a:off x="3338525" y="3745842"/>
            <a:ext cx="2873108" cy="911669"/>
          </a:xfrm>
          <a:prstGeom prst="arc">
            <a:avLst>
              <a:gd name="adj1" fmla="val 11247226"/>
              <a:gd name="adj2" fmla="val 20929064"/>
            </a:avLst>
          </a:prstGeom>
          <a:noFill/>
          <a:ln w="6350" cap="flat" cmpd="sng" algn="ctr">
            <a:solidFill>
              <a:sysClr val="windowText" lastClr="000000">
                <a:lumMod val="50000"/>
                <a:lumOff val="50000"/>
              </a:sysClr>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smtClean="0">
              <a:ln>
                <a:noFill/>
              </a:ln>
              <a:solidFill>
                <a:prstClr val="black"/>
              </a:solidFill>
              <a:effectLst/>
              <a:uLnTx/>
              <a:uFillTx/>
              <a:latin typeface="Calibri"/>
              <a:ea typeface="맑은 고딕" panose="020B0503020000020004" pitchFamily="50" charset="-127"/>
              <a:cs typeface="+mn-cs"/>
            </a:endParaRPr>
          </a:p>
        </p:txBody>
      </p:sp>
      <p:sp>
        <p:nvSpPr>
          <p:cNvPr id="90" name="원호 89"/>
          <p:cNvSpPr/>
          <p:nvPr/>
        </p:nvSpPr>
        <p:spPr>
          <a:xfrm flipH="1">
            <a:off x="1939537" y="2322635"/>
            <a:ext cx="2973415" cy="1383323"/>
          </a:xfrm>
          <a:prstGeom prst="arc">
            <a:avLst>
              <a:gd name="adj1" fmla="val 17364536"/>
              <a:gd name="adj2" fmla="val 20938943"/>
            </a:avLst>
          </a:prstGeom>
          <a:noFill/>
          <a:ln w="6350" cap="flat" cmpd="sng" algn="ctr">
            <a:solidFill>
              <a:sysClr val="windowText" lastClr="000000">
                <a:lumMod val="50000"/>
                <a:lumOff val="50000"/>
              </a:sysClr>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smtClean="0">
              <a:ln>
                <a:noFill/>
              </a:ln>
              <a:solidFill>
                <a:prstClr val="black"/>
              </a:solidFill>
              <a:effectLst/>
              <a:uLnTx/>
              <a:uFillTx/>
              <a:latin typeface="Calibri"/>
              <a:ea typeface="맑은 고딕" panose="020B0503020000020004" pitchFamily="50" charset="-127"/>
              <a:cs typeface="+mn-cs"/>
            </a:endParaRPr>
          </a:p>
        </p:txBody>
      </p:sp>
      <p:sp>
        <p:nvSpPr>
          <p:cNvPr id="91" name="원호 90"/>
          <p:cNvSpPr/>
          <p:nvPr/>
        </p:nvSpPr>
        <p:spPr>
          <a:xfrm flipH="1">
            <a:off x="1588164" y="2702100"/>
            <a:ext cx="1498907" cy="1119447"/>
          </a:xfrm>
          <a:prstGeom prst="arc">
            <a:avLst>
              <a:gd name="adj1" fmla="val 16016226"/>
              <a:gd name="adj2" fmla="val 5069103"/>
            </a:avLst>
          </a:prstGeom>
          <a:noFill/>
          <a:ln w="6350" cap="flat" cmpd="sng" algn="ctr">
            <a:solidFill>
              <a:sysClr val="windowText" lastClr="000000">
                <a:lumMod val="50000"/>
                <a:lumOff val="50000"/>
              </a:sysClr>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smtClean="0">
              <a:ln>
                <a:noFill/>
              </a:ln>
              <a:solidFill>
                <a:prstClr val="black"/>
              </a:solidFill>
              <a:effectLst/>
              <a:uLnTx/>
              <a:uFillTx/>
              <a:latin typeface="Calibri"/>
              <a:ea typeface="맑은 고딕" panose="020B0503020000020004" pitchFamily="50" charset="-127"/>
              <a:cs typeface="+mn-cs"/>
            </a:endParaRPr>
          </a:p>
        </p:txBody>
      </p:sp>
      <p:sp>
        <p:nvSpPr>
          <p:cNvPr id="92" name="원호 91"/>
          <p:cNvSpPr/>
          <p:nvPr/>
        </p:nvSpPr>
        <p:spPr>
          <a:xfrm rot="6227214" flipV="1">
            <a:off x="2606126" y="3024714"/>
            <a:ext cx="744613" cy="1956716"/>
          </a:xfrm>
          <a:prstGeom prst="arc">
            <a:avLst>
              <a:gd name="adj1" fmla="val 16200000"/>
              <a:gd name="adj2" fmla="val 4830512"/>
            </a:avLst>
          </a:prstGeom>
          <a:noFill/>
          <a:ln w="6350" cap="flat" cmpd="sng" algn="ctr">
            <a:solidFill>
              <a:sysClr val="windowText" lastClr="000000">
                <a:lumMod val="50000"/>
                <a:lumOff val="50000"/>
              </a:sysClr>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smtClean="0">
              <a:ln>
                <a:noFill/>
              </a:ln>
              <a:solidFill>
                <a:prstClr val="black"/>
              </a:solidFill>
              <a:effectLst/>
              <a:uLnTx/>
              <a:uFillTx/>
              <a:latin typeface="Calibri"/>
              <a:ea typeface="맑은 고딕" panose="020B0503020000020004" pitchFamily="50" charset="-127"/>
              <a:cs typeface="+mn-cs"/>
            </a:endParaRPr>
          </a:p>
        </p:txBody>
      </p:sp>
      <p:pic>
        <p:nvPicPr>
          <p:cNvPr id="93" name="그림 9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90523" y="5033675"/>
            <a:ext cx="304923" cy="667020"/>
          </a:xfrm>
          <a:prstGeom prst="rect">
            <a:avLst/>
          </a:prstGeom>
        </p:spPr>
      </p:pic>
      <p:pic>
        <p:nvPicPr>
          <p:cNvPr id="94" name="그림 9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33763" y="5020660"/>
            <a:ext cx="304923" cy="667020"/>
          </a:xfrm>
          <a:prstGeom prst="rect">
            <a:avLst/>
          </a:prstGeom>
        </p:spPr>
      </p:pic>
      <p:pic>
        <p:nvPicPr>
          <p:cNvPr id="95" name="그림 9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37018" y="4997853"/>
            <a:ext cx="304923" cy="667020"/>
          </a:xfrm>
          <a:prstGeom prst="rect">
            <a:avLst/>
          </a:prstGeom>
        </p:spPr>
      </p:pic>
      <p:sp>
        <p:nvSpPr>
          <p:cNvPr id="96" name="직사각형 95"/>
          <p:cNvSpPr/>
          <p:nvPr/>
        </p:nvSpPr>
        <p:spPr>
          <a:xfrm>
            <a:off x="1919727" y="4947583"/>
            <a:ext cx="5490835" cy="782338"/>
          </a:xfrm>
          <a:prstGeom prst="rect">
            <a:avLst/>
          </a:prstGeom>
          <a:noFill/>
          <a:ln w="12700" cap="flat" cmpd="sng" algn="ctr">
            <a:solidFill>
              <a:sysClr val="windowText" lastClr="000000">
                <a:lumMod val="50000"/>
                <a:lumOff val="50000"/>
              </a:sysClr>
            </a:solidFill>
            <a:prstDash val="dash"/>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smtClean="0">
              <a:ln>
                <a:noFill/>
              </a:ln>
              <a:solidFill>
                <a:prstClr val="white"/>
              </a:solidFill>
              <a:effectLst/>
              <a:uLnTx/>
              <a:uFillTx/>
              <a:latin typeface="Calibri"/>
              <a:ea typeface="맑은 고딕" panose="020B0503020000020004" pitchFamily="50" charset="-127"/>
              <a:cs typeface="+mn-cs"/>
            </a:endParaRPr>
          </a:p>
        </p:txBody>
      </p:sp>
      <p:sp>
        <p:nvSpPr>
          <p:cNvPr id="97" name="TextBox 96"/>
          <p:cNvSpPr txBox="1"/>
          <p:nvPr/>
        </p:nvSpPr>
        <p:spPr>
          <a:xfrm>
            <a:off x="6699932" y="5018542"/>
            <a:ext cx="1391728" cy="646331"/>
          </a:xfrm>
          <a:prstGeom prst="rect">
            <a:avLst/>
          </a:prstGeom>
          <a:noFill/>
        </p:spPr>
        <p:txBody>
          <a:bodyPr wrap="none" rtlCol="0">
            <a:spAutoFit/>
          </a:bodyPr>
          <a:lstStyle/>
          <a:p>
            <a:pPr algn="ctr" fontAlgn="auto" latinLnBrk="1">
              <a:spcBef>
                <a:spcPts val="0"/>
              </a:spcBef>
              <a:spcAft>
                <a:spcPts val="0"/>
              </a:spcAft>
            </a:pPr>
            <a:r>
              <a:rPr lang="en-US" altLang="ko-KR" sz="1800" dirty="0" smtClean="0">
                <a:solidFill>
                  <a:prstClr val="black"/>
                </a:solidFill>
                <a:latin typeface="Calibri"/>
                <a:ea typeface="맑은 고딕" panose="020B0503020000020004" pitchFamily="50" charset="-127"/>
                <a:cs typeface="+mn-cs"/>
              </a:rPr>
              <a:t>Open SLMCP</a:t>
            </a:r>
          </a:p>
          <a:p>
            <a:pPr algn="ctr" fontAlgn="auto" latinLnBrk="1">
              <a:spcBef>
                <a:spcPts val="0"/>
              </a:spcBef>
              <a:spcAft>
                <a:spcPts val="0"/>
              </a:spcAft>
            </a:pPr>
            <a:r>
              <a:rPr lang="en-US" altLang="ko-KR" sz="1800" dirty="0" smtClean="0">
                <a:solidFill>
                  <a:prstClr val="black"/>
                </a:solidFill>
                <a:latin typeface="Calibri"/>
                <a:ea typeface="맑은 고딕" panose="020B0503020000020004" pitchFamily="50" charset="-127"/>
                <a:cs typeface="+mn-cs"/>
              </a:rPr>
              <a:t>Client</a:t>
            </a:r>
            <a:endParaRPr lang="ko-KR" altLang="en-US" sz="1800" dirty="0">
              <a:solidFill>
                <a:prstClr val="black"/>
              </a:solidFill>
              <a:latin typeface="Calibri"/>
              <a:ea typeface="맑은 고딕" panose="020B0503020000020004" pitchFamily="50" charset="-127"/>
              <a:cs typeface="+mn-cs"/>
            </a:endParaRPr>
          </a:p>
        </p:txBody>
      </p:sp>
      <p:sp>
        <p:nvSpPr>
          <p:cNvPr id="98" name="직사각형 97"/>
          <p:cNvSpPr/>
          <p:nvPr/>
        </p:nvSpPr>
        <p:spPr>
          <a:xfrm>
            <a:off x="5276019" y="1376098"/>
            <a:ext cx="3327108" cy="946537"/>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Times New Roman" pitchFamily="18" charset="0"/>
              </a:rPr>
              <a:t>Social Networking Service</a:t>
            </a:r>
            <a:endParaRPr kumimoji="0" lang="ko-KR" altLang="en-US"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Times New Roman" pitchFamily="18" charset="0"/>
            </a:endParaRPr>
          </a:p>
        </p:txBody>
      </p:sp>
      <p:pic>
        <p:nvPicPr>
          <p:cNvPr id="99" name="그림 9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77376" y="5020660"/>
            <a:ext cx="304923" cy="667020"/>
          </a:xfrm>
          <a:prstGeom prst="rect">
            <a:avLst/>
          </a:prstGeom>
        </p:spPr>
      </p:pic>
      <p:sp>
        <p:nvSpPr>
          <p:cNvPr id="100" name="TextBox 99"/>
          <p:cNvSpPr txBox="1"/>
          <p:nvPr/>
        </p:nvSpPr>
        <p:spPr>
          <a:xfrm>
            <a:off x="2721016" y="5164430"/>
            <a:ext cx="463588" cy="369332"/>
          </a:xfrm>
          <a:prstGeom prst="rect">
            <a:avLst/>
          </a:prstGeom>
          <a:noFill/>
        </p:spPr>
        <p:txBody>
          <a:bodyPr wrap="none" rtlCol="0">
            <a:spAutoFit/>
          </a:bodyPr>
          <a:lstStyle/>
          <a:p>
            <a:pPr fontAlgn="auto" latinLnBrk="1">
              <a:spcBef>
                <a:spcPts val="0"/>
              </a:spcBef>
              <a:spcAft>
                <a:spcPts val="0"/>
              </a:spcAft>
            </a:pPr>
            <a:r>
              <a:rPr lang="en-US" altLang="ko-KR" sz="1800" dirty="0" smtClean="0">
                <a:solidFill>
                  <a:prstClr val="black"/>
                </a:solidFill>
                <a:latin typeface="Calibri"/>
                <a:ea typeface="맑은 고딕" panose="020B0503020000020004" pitchFamily="50" charset="-127"/>
                <a:cs typeface="+mn-cs"/>
              </a:rPr>
              <a:t>·</a:t>
            </a:r>
            <a:r>
              <a:rPr lang="en-US" altLang="ko-KR" sz="1800" dirty="0">
                <a:solidFill>
                  <a:prstClr val="black"/>
                </a:solidFill>
                <a:latin typeface="Calibri"/>
                <a:ea typeface="맑은 고딕" panose="020B0503020000020004" pitchFamily="50" charset="-127"/>
                <a:cs typeface="+mn-cs"/>
              </a:rPr>
              <a:t> </a:t>
            </a:r>
            <a:r>
              <a:rPr lang="en-US" altLang="ko-KR" sz="1800" dirty="0" smtClean="0">
                <a:solidFill>
                  <a:prstClr val="black"/>
                </a:solidFill>
                <a:latin typeface="Calibri"/>
                <a:ea typeface="맑은 고딕" panose="020B0503020000020004" pitchFamily="50" charset="-127"/>
                <a:cs typeface="+mn-cs"/>
              </a:rPr>
              <a:t>·</a:t>
            </a:r>
            <a:r>
              <a:rPr lang="en-US" altLang="ko-KR" sz="1800" dirty="0">
                <a:solidFill>
                  <a:prstClr val="black"/>
                </a:solidFill>
                <a:latin typeface="Calibri"/>
                <a:ea typeface="맑은 고딕" panose="020B0503020000020004" pitchFamily="50" charset="-127"/>
                <a:cs typeface="+mn-cs"/>
              </a:rPr>
              <a:t> ·</a:t>
            </a:r>
            <a:endParaRPr lang="ko-KR" altLang="en-US" sz="1800" dirty="0">
              <a:solidFill>
                <a:prstClr val="black"/>
              </a:solidFill>
              <a:latin typeface="Calibri"/>
              <a:ea typeface="맑은 고딕" panose="020B0503020000020004" pitchFamily="50" charset="-127"/>
              <a:cs typeface="+mn-cs"/>
            </a:endParaRPr>
          </a:p>
        </p:txBody>
      </p:sp>
      <p:sp>
        <p:nvSpPr>
          <p:cNvPr id="101" name="TextBox 100"/>
          <p:cNvSpPr txBox="1"/>
          <p:nvPr/>
        </p:nvSpPr>
        <p:spPr>
          <a:xfrm>
            <a:off x="6238297" y="5164430"/>
            <a:ext cx="463588" cy="369332"/>
          </a:xfrm>
          <a:prstGeom prst="rect">
            <a:avLst/>
          </a:prstGeom>
          <a:noFill/>
        </p:spPr>
        <p:txBody>
          <a:bodyPr wrap="none" rtlCol="0">
            <a:spAutoFit/>
          </a:bodyPr>
          <a:lstStyle/>
          <a:p>
            <a:pPr fontAlgn="auto" latinLnBrk="1">
              <a:spcBef>
                <a:spcPts val="0"/>
              </a:spcBef>
              <a:spcAft>
                <a:spcPts val="0"/>
              </a:spcAft>
            </a:pPr>
            <a:r>
              <a:rPr lang="en-US" altLang="ko-KR" sz="1800" dirty="0" smtClean="0">
                <a:solidFill>
                  <a:prstClr val="black"/>
                </a:solidFill>
                <a:latin typeface="Calibri"/>
                <a:ea typeface="맑은 고딕" panose="020B0503020000020004" pitchFamily="50" charset="-127"/>
                <a:cs typeface="+mn-cs"/>
              </a:rPr>
              <a:t>·</a:t>
            </a:r>
            <a:r>
              <a:rPr lang="en-US" altLang="ko-KR" sz="1800" dirty="0">
                <a:solidFill>
                  <a:prstClr val="black"/>
                </a:solidFill>
                <a:latin typeface="Calibri"/>
                <a:ea typeface="맑은 고딕" panose="020B0503020000020004" pitchFamily="50" charset="-127"/>
                <a:cs typeface="+mn-cs"/>
              </a:rPr>
              <a:t> </a:t>
            </a:r>
            <a:r>
              <a:rPr lang="en-US" altLang="ko-KR" sz="1800" dirty="0" smtClean="0">
                <a:solidFill>
                  <a:prstClr val="black"/>
                </a:solidFill>
                <a:latin typeface="Calibri"/>
                <a:ea typeface="맑은 고딕" panose="020B0503020000020004" pitchFamily="50" charset="-127"/>
                <a:cs typeface="+mn-cs"/>
              </a:rPr>
              <a:t>·</a:t>
            </a:r>
            <a:r>
              <a:rPr lang="en-US" altLang="ko-KR" sz="1800" dirty="0">
                <a:solidFill>
                  <a:prstClr val="black"/>
                </a:solidFill>
                <a:latin typeface="Calibri"/>
                <a:ea typeface="맑은 고딕" panose="020B0503020000020004" pitchFamily="50" charset="-127"/>
                <a:cs typeface="+mn-cs"/>
              </a:rPr>
              <a:t> ·</a:t>
            </a:r>
            <a:endParaRPr lang="ko-KR" altLang="en-US" sz="1800" dirty="0">
              <a:solidFill>
                <a:prstClr val="black"/>
              </a:solidFill>
              <a:latin typeface="Calibri"/>
              <a:ea typeface="맑은 고딕" panose="020B0503020000020004" pitchFamily="50" charset="-127"/>
              <a:cs typeface="+mn-cs"/>
            </a:endParaRPr>
          </a:p>
        </p:txBody>
      </p:sp>
      <p:cxnSp>
        <p:nvCxnSpPr>
          <p:cNvPr id="102" name="직선 화살표 연결선 101"/>
          <p:cNvCxnSpPr/>
          <p:nvPr/>
        </p:nvCxnSpPr>
        <p:spPr>
          <a:xfrm>
            <a:off x="4001173" y="1647568"/>
            <a:ext cx="1274846" cy="0"/>
          </a:xfrm>
          <a:prstGeom prst="straightConnector1">
            <a:avLst/>
          </a:prstGeom>
          <a:noFill/>
          <a:ln w="12700" cap="flat" cmpd="sng" algn="ctr">
            <a:solidFill>
              <a:sysClr val="windowText" lastClr="000000">
                <a:lumMod val="50000"/>
                <a:lumOff val="50000"/>
              </a:sysClr>
            </a:solidFill>
            <a:prstDash val="sysDash"/>
            <a:miter lim="800000"/>
            <a:tailEnd type="arrow"/>
          </a:ln>
          <a:effectLst/>
        </p:spPr>
      </p:cxnSp>
      <p:cxnSp>
        <p:nvCxnSpPr>
          <p:cNvPr id="103" name="직선 화살표 연결선 102"/>
          <p:cNvCxnSpPr/>
          <p:nvPr/>
        </p:nvCxnSpPr>
        <p:spPr>
          <a:xfrm>
            <a:off x="4011043" y="1936370"/>
            <a:ext cx="1274846" cy="0"/>
          </a:xfrm>
          <a:prstGeom prst="straightConnector1">
            <a:avLst/>
          </a:prstGeom>
          <a:noFill/>
          <a:ln w="12700" cap="flat" cmpd="sng" algn="ctr">
            <a:solidFill>
              <a:sysClr val="windowText" lastClr="000000">
                <a:lumMod val="50000"/>
                <a:lumOff val="50000"/>
              </a:sysClr>
            </a:solidFill>
            <a:prstDash val="sysDash"/>
            <a:miter lim="800000"/>
            <a:headEnd type="arrow" w="med" len="med"/>
            <a:tailEnd type="none" w="med" len="med"/>
          </a:ln>
          <a:effectLst/>
        </p:spPr>
      </p:cxnSp>
      <p:sp>
        <p:nvSpPr>
          <p:cNvPr id="104" name="TextBox 103"/>
          <p:cNvSpPr txBox="1"/>
          <p:nvPr/>
        </p:nvSpPr>
        <p:spPr>
          <a:xfrm>
            <a:off x="3537327" y="1936398"/>
            <a:ext cx="2168325" cy="584775"/>
          </a:xfrm>
          <a:prstGeom prst="rect">
            <a:avLst/>
          </a:prstGeom>
          <a:noFill/>
        </p:spPr>
        <p:txBody>
          <a:bodyPr wrap="square" rtlCol="0">
            <a:spAutoFit/>
          </a:bodyPr>
          <a:lstStyle/>
          <a:p>
            <a:pPr algn="ctr" fontAlgn="auto" latinLnBrk="1">
              <a:spcBef>
                <a:spcPts val="0"/>
              </a:spcBef>
              <a:spcAft>
                <a:spcPts val="0"/>
              </a:spcAft>
            </a:pPr>
            <a:r>
              <a:rPr lang="en-US" altLang="ko-KR" sz="1600" dirty="0" smtClean="0">
                <a:solidFill>
                  <a:prstClr val="black"/>
                </a:solidFill>
                <a:latin typeface="Calibri"/>
                <a:ea typeface="맑은 고딕" panose="020B0503020000020004" pitchFamily="50" charset="-127"/>
                <a:cs typeface="+mn-cs"/>
              </a:rPr>
              <a:t>Respond</a:t>
            </a:r>
          </a:p>
          <a:p>
            <a:pPr algn="ctr" fontAlgn="auto" latinLnBrk="1">
              <a:spcBef>
                <a:spcPts val="0"/>
              </a:spcBef>
              <a:spcAft>
                <a:spcPts val="0"/>
              </a:spcAft>
            </a:pPr>
            <a:r>
              <a:rPr lang="en-US" altLang="ko-KR" sz="1600" dirty="0" smtClean="0">
                <a:solidFill>
                  <a:prstClr val="black"/>
                </a:solidFill>
                <a:latin typeface="Calibri"/>
                <a:ea typeface="맑은 고딕" panose="020B0503020000020004" pitchFamily="50" charset="-127"/>
                <a:cs typeface="+mn-cs"/>
              </a:rPr>
              <a:t>authentication</a:t>
            </a:r>
          </a:p>
        </p:txBody>
      </p:sp>
      <p:cxnSp>
        <p:nvCxnSpPr>
          <p:cNvPr id="105" name="직선 화살표 연결선 104"/>
          <p:cNvCxnSpPr>
            <a:endCxn id="95" idx="0"/>
          </p:cNvCxnSpPr>
          <p:nvPr/>
        </p:nvCxnSpPr>
        <p:spPr>
          <a:xfrm flipH="1">
            <a:off x="4689480" y="3750916"/>
            <a:ext cx="1192819" cy="1246937"/>
          </a:xfrm>
          <a:prstGeom prst="straightConnector1">
            <a:avLst/>
          </a:prstGeom>
          <a:noFill/>
          <a:ln w="12700" cap="flat" cmpd="sng" algn="ctr">
            <a:solidFill>
              <a:sysClr val="windowText" lastClr="000000">
                <a:lumMod val="50000"/>
                <a:lumOff val="50000"/>
              </a:sysClr>
            </a:solidFill>
            <a:prstDash val="sysDash"/>
            <a:miter lim="800000"/>
            <a:headEnd type="arrow" w="med" len="med"/>
            <a:tailEnd type="none" w="med" len="med"/>
          </a:ln>
          <a:effectLst/>
        </p:spPr>
      </p:cxnSp>
      <p:cxnSp>
        <p:nvCxnSpPr>
          <p:cNvPr id="106" name="직선 화살표 연결선 105"/>
          <p:cNvCxnSpPr>
            <a:endCxn id="98" idx="2"/>
          </p:cNvCxnSpPr>
          <p:nvPr/>
        </p:nvCxnSpPr>
        <p:spPr>
          <a:xfrm flipV="1">
            <a:off x="6172187" y="2322635"/>
            <a:ext cx="767386" cy="1040189"/>
          </a:xfrm>
          <a:prstGeom prst="straightConnector1">
            <a:avLst/>
          </a:prstGeom>
          <a:noFill/>
          <a:ln w="12700" cap="flat" cmpd="sng" algn="ctr">
            <a:solidFill>
              <a:sysClr val="windowText" lastClr="000000">
                <a:lumMod val="50000"/>
                <a:lumOff val="50000"/>
              </a:sysClr>
            </a:solidFill>
            <a:prstDash val="sysDash"/>
            <a:miter lim="800000"/>
            <a:headEnd type="none" w="med" len="med"/>
            <a:tailEnd type="arrow" w="med" len="med"/>
          </a:ln>
          <a:effectLst/>
        </p:spPr>
      </p:cxnSp>
      <p:cxnSp>
        <p:nvCxnSpPr>
          <p:cNvPr id="107" name="직선 화살표 연결선 106"/>
          <p:cNvCxnSpPr/>
          <p:nvPr/>
        </p:nvCxnSpPr>
        <p:spPr>
          <a:xfrm flipV="1">
            <a:off x="6522405" y="2322274"/>
            <a:ext cx="827835" cy="1048427"/>
          </a:xfrm>
          <a:prstGeom prst="straightConnector1">
            <a:avLst/>
          </a:prstGeom>
          <a:noFill/>
          <a:ln w="12700" cap="flat" cmpd="sng" algn="ctr">
            <a:solidFill>
              <a:sysClr val="windowText" lastClr="000000">
                <a:lumMod val="50000"/>
                <a:lumOff val="50000"/>
              </a:sysClr>
            </a:solidFill>
            <a:prstDash val="sysDash"/>
            <a:miter lim="800000"/>
            <a:headEnd type="arrow" w="med" len="med"/>
            <a:tailEnd type="none" w="med" len="med"/>
          </a:ln>
          <a:effectLst/>
        </p:spPr>
      </p:cxnSp>
      <p:cxnSp>
        <p:nvCxnSpPr>
          <p:cNvPr id="108" name="직선 화살표 연결선 107"/>
          <p:cNvCxnSpPr>
            <a:stCxn id="95" idx="0"/>
            <a:endCxn id="82" idx="2"/>
          </p:cNvCxnSpPr>
          <p:nvPr/>
        </p:nvCxnSpPr>
        <p:spPr>
          <a:xfrm flipV="1">
            <a:off x="4689480" y="3745842"/>
            <a:ext cx="1507327" cy="1252011"/>
          </a:xfrm>
          <a:prstGeom prst="straightConnector1">
            <a:avLst/>
          </a:prstGeom>
          <a:noFill/>
          <a:ln w="12700" cap="flat" cmpd="sng" algn="ctr">
            <a:solidFill>
              <a:sysClr val="windowText" lastClr="000000">
                <a:lumMod val="50000"/>
                <a:lumOff val="50000"/>
              </a:sysClr>
            </a:solidFill>
            <a:prstDash val="sysDash"/>
            <a:miter lim="800000"/>
            <a:headEnd type="arrow" w="med" len="med"/>
            <a:tailEnd type="none" w="med" len="med"/>
          </a:ln>
          <a:effectLst/>
        </p:spPr>
      </p:cxnSp>
      <p:sp>
        <p:nvSpPr>
          <p:cNvPr id="109" name="TextBox 108"/>
          <p:cNvSpPr txBox="1"/>
          <p:nvPr/>
        </p:nvSpPr>
        <p:spPr>
          <a:xfrm>
            <a:off x="954040" y="3250865"/>
            <a:ext cx="1757083" cy="646331"/>
          </a:xfrm>
          <a:prstGeom prst="rect">
            <a:avLst/>
          </a:prstGeom>
          <a:noFill/>
          <a:ln w="3175" cap="flat" cmpd="sng" algn="ctr">
            <a:noFill/>
            <a:prstDash val="solid"/>
            <a:miter lim="800000"/>
          </a:ln>
          <a:effectLst/>
        </p:spPr>
        <p:txBody>
          <a:bodyPr wrap="none" rtlCol="0">
            <a:spAutoFit/>
          </a:bodyP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mn-cs"/>
              </a:rPr>
              <a:t>WLAN/</a:t>
            </a:r>
            <a:r>
              <a:rPr kumimoji="0" lang="en-US" altLang="ko-KR" sz="1800" b="0" i="0" u="none" strike="noStrike" kern="0" cap="none" spc="0" normalizeH="0" baseline="0" noProof="0" dirty="0" err="1" smtClean="0">
                <a:ln>
                  <a:noFill/>
                </a:ln>
                <a:solidFill>
                  <a:prstClr val="black"/>
                </a:solidFill>
                <a:effectLst/>
                <a:uLnTx/>
                <a:uFillTx/>
                <a:latin typeface="Calibri"/>
                <a:ea typeface="맑은 고딕" panose="020B0503020000020004" pitchFamily="50" charset="-127"/>
                <a:cs typeface="+mn-cs"/>
              </a:rPr>
              <a:t>WiMAX</a:t>
            </a:r>
            <a:endParaRPr kumimoji="0" lang="en-US" altLang="ko-KR"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mn-cs"/>
            </a:endParaRPr>
          </a:p>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mn-cs"/>
              </a:rPr>
              <a:t>Cellular Network</a:t>
            </a:r>
            <a:endParaRPr kumimoji="0" lang="ko-KR" altLang="en-US"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mn-cs"/>
            </a:endParaRPr>
          </a:p>
        </p:txBody>
      </p:sp>
      <p:pic>
        <p:nvPicPr>
          <p:cNvPr id="110" name="그림 10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84765" y="2818027"/>
            <a:ext cx="257279" cy="552673"/>
          </a:xfrm>
          <a:prstGeom prst="rect">
            <a:avLst/>
          </a:prstGeom>
          <a:noFill/>
          <a:ln w="3175" cap="flat" cmpd="sng" algn="ctr">
            <a:noFill/>
            <a:prstDash val="solid"/>
            <a:miter lim="800000"/>
          </a:ln>
          <a:effectLst/>
        </p:spPr>
      </p:pic>
      <p:sp>
        <p:nvSpPr>
          <p:cNvPr id="111" name="직사각형 110"/>
          <p:cNvSpPr/>
          <p:nvPr/>
        </p:nvSpPr>
        <p:spPr>
          <a:xfrm>
            <a:off x="2711123" y="3362823"/>
            <a:ext cx="867268" cy="383018"/>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mn-cs"/>
              </a:rPr>
              <a:t>PoS</a:t>
            </a:r>
            <a:endParaRPr kumimoji="0" lang="ko-KR" altLang="en-US"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mn-cs"/>
            </a:endParaRPr>
          </a:p>
        </p:txBody>
      </p:sp>
      <p:cxnSp>
        <p:nvCxnSpPr>
          <p:cNvPr id="112" name="직선 화살표 연결선 111"/>
          <p:cNvCxnSpPr/>
          <p:nvPr/>
        </p:nvCxnSpPr>
        <p:spPr>
          <a:xfrm>
            <a:off x="3138057" y="3729186"/>
            <a:ext cx="1313855" cy="1181401"/>
          </a:xfrm>
          <a:prstGeom prst="straightConnector1">
            <a:avLst/>
          </a:prstGeom>
          <a:noFill/>
          <a:ln w="12700" cap="flat" cmpd="sng" algn="ctr">
            <a:solidFill>
              <a:sysClr val="windowText" lastClr="000000">
                <a:lumMod val="50000"/>
                <a:lumOff val="50000"/>
              </a:sysClr>
            </a:solidFill>
            <a:prstDash val="sysDash"/>
            <a:miter lim="800000"/>
            <a:headEnd type="none" w="med" len="med"/>
            <a:tailEnd type="arrow" w="med" len="med"/>
          </a:ln>
          <a:effectLst/>
        </p:spPr>
      </p:cxnSp>
      <p:cxnSp>
        <p:nvCxnSpPr>
          <p:cNvPr id="113" name="직선 화살표 연결선 112"/>
          <p:cNvCxnSpPr/>
          <p:nvPr/>
        </p:nvCxnSpPr>
        <p:spPr>
          <a:xfrm flipH="1" flipV="1">
            <a:off x="1962048" y="2322633"/>
            <a:ext cx="839416" cy="1048067"/>
          </a:xfrm>
          <a:prstGeom prst="straightConnector1">
            <a:avLst/>
          </a:prstGeom>
          <a:noFill/>
          <a:ln w="12700" cap="flat" cmpd="sng" algn="ctr">
            <a:solidFill>
              <a:sysClr val="windowText" lastClr="000000">
                <a:lumMod val="50000"/>
                <a:lumOff val="50000"/>
              </a:sysClr>
            </a:solidFill>
            <a:prstDash val="sysDash"/>
            <a:miter lim="800000"/>
            <a:headEnd type="arrow" w="med" len="med"/>
            <a:tailEnd type="none" w="med" len="med"/>
          </a:ln>
          <a:effectLst/>
        </p:spPr>
      </p:cxnSp>
      <p:cxnSp>
        <p:nvCxnSpPr>
          <p:cNvPr id="114" name="직선 화살표 연결선 113"/>
          <p:cNvCxnSpPr/>
          <p:nvPr/>
        </p:nvCxnSpPr>
        <p:spPr>
          <a:xfrm flipH="1" flipV="1">
            <a:off x="2381755" y="2312894"/>
            <a:ext cx="800634" cy="1059669"/>
          </a:xfrm>
          <a:prstGeom prst="straightConnector1">
            <a:avLst/>
          </a:prstGeom>
          <a:noFill/>
          <a:ln w="12700" cap="flat" cmpd="sng" algn="ctr">
            <a:solidFill>
              <a:sysClr val="windowText" lastClr="000000">
                <a:lumMod val="50000"/>
                <a:lumOff val="50000"/>
              </a:sysClr>
            </a:solidFill>
            <a:prstDash val="sysDash"/>
            <a:miter lim="800000"/>
            <a:headEnd type="none" w="med" len="med"/>
            <a:tailEnd type="arrow" w="med" len="med"/>
          </a:ln>
          <a:effectLst/>
        </p:spPr>
      </p:cxnSp>
      <p:cxnSp>
        <p:nvCxnSpPr>
          <p:cNvPr id="115" name="직선 화살표 연결선 114"/>
          <p:cNvCxnSpPr/>
          <p:nvPr/>
        </p:nvCxnSpPr>
        <p:spPr>
          <a:xfrm flipH="1" flipV="1">
            <a:off x="3506635" y="3745841"/>
            <a:ext cx="1021385" cy="1225989"/>
          </a:xfrm>
          <a:prstGeom prst="straightConnector1">
            <a:avLst/>
          </a:prstGeom>
          <a:noFill/>
          <a:ln w="12700" cap="flat" cmpd="sng" algn="ctr">
            <a:solidFill>
              <a:sysClr val="windowText" lastClr="000000">
                <a:lumMod val="50000"/>
                <a:lumOff val="50000"/>
              </a:sysClr>
            </a:solidFill>
            <a:prstDash val="sysDash"/>
            <a:miter lim="800000"/>
            <a:headEnd type="none" w="med" len="med"/>
            <a:tailEnd type="arrow" w="med" len="med"/>
          </a:ln>
          <a:effectLst/>
        </p:spPr>
      </p:cxnSp>
      <p:sp>
        <p:nvSpPr>
          <p:cNvPr id="116" name="TextBox 115"/>
          <p:cNvSpPr txBox="1"/>
          <p:nvPr/>
        </p:nvSpPr>
        <p:spPr>
          <a:xfrm>
            <a:off x="5366857" y="4107846"/>
            <a:ext cx="2142125" cy="646331"/>
          </a:xfrm>
          <a:prstGeom prst="rect">
            <a:avLst/>
          </a:prstGeom>
          <a:noFill/>
        </p:spPr>
        <p:txBody>
          <a:bodyPr wrap="none" rtlCol="0">
            <a:spAutoFit/>
          </a:bodyPr>
          <a:lstStyle/>
          <a:p>
            <a:pPr fontAlgn="auto" latinLnBrk="1">
              <a:spcBef>
                <a:spcPts val="0"/>
              </a:spcBef>
              <a:spcAft>
                <a:spcPts val="0"/>
              </a:spcAft>
            </a:pPr>
            <a:r>
              <a:rPr lang="en-US" altLang="ko-KR" sz="1800" dirty="0" smtClean="0">
                <a:solidFill>
                  <a:prstClr val="black"/>
                </a:solidFill>
                <a:latin typeface="Calibri"/>
                <a:ea typeface="맑은 고딕" panose="020B0503020000020004" pitchFamily="50" charset="-127"/>
                <a:cs typeface="+mn-cs"/>
              </a:rPr>
              <a:t>Request &amp; respond </a:t>
            </a:r>
          </a:p>
          <a:p>
            <a:pPr fontAlgn="auto" latinLnBrk="1">
              <a:spcBef>
                <a:spcPts val="0"/>
              </a:spcBef>
              <a:spcAft>
                <a:spcPts val="0"/>
              </a:spcAft>
            </a:pPr>
            <a:r>
              <a:rPr lang="en-US" altLang="ko-KR" sz="1800" dirty="0" smtClean="0">
                <a:solidFill>
                  <a:prstClr val="black"/>
                </a:solidFill>
                <a:latin typeface="Calibri"/>
                <a:ea typeface="맑은 고딕" panose="020B0503020000020004" pitchFamily="50" charset="-127"/>
                <a:cs typeface="+mn-cs"/>
              </a:rPr>
              <a:t>authentication token</a:t>
            </a:r>
            <a:endParaRPr lang="ko-KR" altLang="en-US" sz="1800" dirty="0">
              <a:solidFill>
                <a:prstClr val="black"/>
              </a:solidFill>
              <a:latin typeface="Calibri"/>
              <a:ea typeface="맑은 고딕" panose="020B0503020000020004" pitchFamily="50" charset="-127"/>
              <a:cs typeface="+mn-cs"/>
            </a:endParaRPr>
          </a:p>
        </p:txBody>
      </p:sp>
      <p:sp>
        <p:nvSpPr>
          <p:cNvPr id="117" name="TextBox 116"/>
          <p:cNvSpPr txBox="1"/>
          <p:nvPr/>
        </p:nvSpPr>
        <p:spPr>
          <a:xfrm>
            <a:off x="2411382" y="4107845"/>
            <a:ext cx="2029723" cy="646331"/>
          </a:xfrm>
          <a:prstGeom prst="rect">
            <a:avLst/>
          </a:prstGeom>
          <a:noFill/>
        </p:spPr>
        <p:txBody>
          <a:bodyPr wrap="none" rtlCol="0">
            <a:spAutoFit/>
          </a:bodyPr>
          <a:lstStyle/>
          <a:p>
            <a:pPr fontAlgn="auto" latinLnBrk="1">
              <a:spcBef>
                <a:spcPts val="0"/>
              </a:spcBef>
              <a:spcAft>
                <a:spcPts val="0"/>
              </a:spcAft>
            </a:pPr>
            <a:r>
              <a:rPr lang="en-US" altLang="ko-KR" sz="1800" dirty="0" smtClean="0">
                <a:solidFill>
                  <a:prstClr val="black"/>
                </a:solidFill>
                <a:latin typeface="Calibri"/>
                <a:ea typeface="맑은 고딕" panose="020B0503020000020004" pitchFamily="50" charset="-127"/>
                <a:cs typeface="+mn-cs"/>
              </a:rPr>
              <a:t>Request &amp; respond </a:t>
            </a:r>
          </a:p>
          <a:p>
            <a:pPr algn="ctr" fontAlgn="auto" latinLnBrk="1">
              <a:spcBef>
                <a:spcPts val="0"/>
              </a:spcBef>
              <a:spcAft>
                <a:spcPts val="0"/>
              </a:spcAft>
            </a:pPr>
            <a:r>
              <a:rPr lang="en-US" altLang="ko-KR" sz="1800" dirty="0" smtClean="0">
                <a:solidFill>
                  <a:prstClr val="black"/>
                </a:solidFill>
                <a:latin typeface="Calibri"/>
                <a:ea typeface="맑은 고딕" panose="020B0503020000020004" pitchFamily="50" charset="-127"/>
                <a:cs typeface="+mn-cs"/>
              </a:rPr>
              <a:t>authentication</a:t>
            </a:r>
            <a:endParaRPr lang="ko-KR" altLang="en-US" sz="1800" dirty="0">
              <a:solidFill>
                <a:prstClr val="black"/>
              </a:solidFill>
              <a:latin typeface="Calibri"/>
              <a:ea typeface="맑은 고딕" panose="020B0503020000020004" pitchFamily="50" charset="-127"/>
              <a:cs typeface="+mn-cs"/>
            </a:endParaRPr>
          </a:p>
        </p:txBody>
      </p:sp>
      <p:sp>
        <p:nvSpPr>
          <p:cNvPr id="118" name="TextBox 117"/>
          <p:cNvSpPr txBox="1"/>
          <p:nvPr/>
        </p:nvSpPr>
        <p:spPr>
          <a:xfrm>
            <a:off x="5251911" y="3754616"/>
            <a:ext cx="415498" cy="369332"/>
          </a:xfrm>
          <a:prstGeom prst="rect">
            <a:avLst/>
          </a:prstGeom>
          <a:noFill/>
        </p:spPr>
        <p:txBody>
          <a:bodyPr wrap="none" rtlCol="0">
            <a:spAutoFit/>
          </a:bodyPr>
          <a:lstStyle/>
          <a:p>
            <a:pPr fontAlgn="auto" latinLnBrk="1">
              <a:spcBef>
                <a:spcPts val="0"/>
              </a:spcBef>
              <a:spcAft>
                <a:spcPts val="0"/>
              </a:spcAft>
            </a:pPr>
            <a:r>
              <a:rPr lang="en-US" altLang="ko-KR" sz="1800" dirty="0" smtClean="0">
                <a:solidFill>
                  <a:prstClr val="black"/>
                </a:solidFill>
                <a:latin typeface="Calibri"/>
                <a:ea typeface="맑은 고딕" panose="020B0503020000020004" pitchFamily="50" charset="-127"/>
                <a:cs typeface="+mn-cs"/>
              </a:rPr>
              <a:t>①</a:t>
            </a:r>
            <a:endParaRPr lang="ko-KR" altLang="en-US" sz="1800" dirty="0">
              <a:solidFill>
                <a:prstClr val="black"/>
              </a:solidFill>
              <a:latin typeface="Calibri"/>
              <a:ea typeface="맑은 고딕" panose="020B0503020000020004" pitchFamily="50" charset="-127"/>
              <a:cs typeface="+mn-cs"/>
            </a:endParaRPr>
          </a:p>
        </p:txBody>
      </p:sp>
      <p:sp>
        <p:nvSpPr>
          <p:cNvPr id="119" name="TextBox 118"/>
          <p:cNvSpPr txBox="1"/>
          <p:nvPr/>
        </p:nvSpPr>
        <p:spPr>
          <a:xfrm>
            <a:off x="5899158" y="3832345"/>
            <a:ext cx="415498" cy="369332"/>
          </a:xfrm>
          <a:prstGeom prst="rect">
            <a:avLst/>
          </a:prstGeom>
          <a:noFill/>
        </p:spPr>
        <p:txBody>
          <a:bodyPr wrap="none" rtlCol="0">
            <a:spAutoFit/>
          </a:bodyPr>
          <a:lstStyle/>
          <a:p>
            <a:pPr fontAlgn="auto" latinLnBrk="1">
              <a:spcBef>
                <a:spcPts val="0"/>
              </a:spcBef>
              <a:spcAft>
                <a:spcPts val="0"/>
              </a:spcAft>
            </a:pPr>
            <a:r>
              <a:rPr lang="en-US" altLang="ko-KR" sz="1800" dirty="0" smtClean="0">
                <a:solidFill>
                  <a:prstClr val="black"/>
                </a:solidFill>
                <a:latin typeface="Calibri"/>
                <a:ea typeface="맑은 고딕" panose="020B0503020000020004" pitchFamily="50" charset="-127"/>
                <a:cs typeface="+mn-cs"/>
              </a:rPr>
              <a:t>②</a:t>
            </a:r>
            <a:endParaRPr lang="ko-KR" altLang="en-US" sz="1800" dirty="0">
              <a:solidFill>
                <a:prstClr val="black"/>
              </a:solidFill>
              <a:latin typeface="Calibri"/>
              <a:ea typeface="맑은 고딕" panose="020B0503020000020004" pitchFamily="50" charset="-127"/>
              <a:cs typeface="+mn-cs"/>
            </a:endParaRPr>
          </a:p>
        </p:txBody>
      </p:sp>
      <p:sp>
        <p:nvSpPr>
          <p:cNvPr id="120" name="직사각형 119"/>
          <p:cNvSpPr/>
          <p:nvPr/>
        </p:nvSpPr>
        <p:spPr>
          <a:xfrm>
            <a:off x="3702998" y="3745842"/>
            <a:ext cx="415498" cy="369332"/>
          </a:xfrm>
          <a:prstGeom prst="rect">
            <a:avLst/>
          </a:prstGeom>
        </p:spPr>
        <p:txBody>
          <a:bodyPr wrap="none">
            <a:spAutoFit/>
          </a:bodyPr>
          <a:lstStyle/>
          <a:p>
            <a:pPr fontAlgn="auto" latinLnBrk="1">
              <a:spcBef>
                <a:spcPts val="0"/>
              </a:spcBef>
              <a:spcAft>
                <a:spcPts val="0"/>
              </a:spcAft>
            </a:pPr>
            <a:r>
              <a:rPr lang="en-US" altLang="ko-KR" sz="1800" dirty="0" smtClean="0">
                <a:solidFill>
                  <a:prstClr val="black"/>
                </a:solidFill>
                <a:latin typeface="Calibri"/>
                <a:ea typeface="맑은 고딕" panose="020B0503020000020004" pitchFamily="50" charset="-127"/>
                <a:cs typeface="+mn-cs"/>
              </a:rPr>
              <a:t>③</a:t>
            </a:r>
            <a:endParaRPr lang="ko-KR" altLang="en-US" sz="1800" dirty="0">
              <a:solidFill>
                <a:prstClr val="black"/>
              </a:solidFill>
              <a:latin typeface="Calibri"/>
              <a:ea typeface="맑은 고딕" panose="020B0503020000020004" pitchFamily="50" charset="-127"/>
              <a:cs typeface="+mn-cs"/>
            </a:endParaRPr>
          </a:p>
        </p:txBody>
      </p:sp>
      <p:sp>
        <p:nvSpPr>
          <p:cNvPr id="121" name="직사각형 120"/>
          <p:cNvSpPr/>
          <p:nvPr/>
        </p:nvSpPr>
        <p:spPr>
          <a:xfrm>
            <a:off x="4413741" y="822410"/>
            <a:ext cx="415498" cy="369332"/>
          </a:xfrm>
          <a:prstGeom prst="rect">
            <a:avLst/>
          </a:prstGeom>
        </p:spPr>
        <p:txBody>
          <a:bodyPr wrap="none">
            <a:spAutoFit/>
          </a:bodyPr>
          <a:lstStyle/>
          <a:p>
            <a:pPr fontAlgn="auto" latinLnBrk="1">
              <a:spcBef>
                <a:spcPts val="0"/>
              </a:spcBef>
              <a:spcAft>
                <a:spcPts val="0"/>
              </a:spcAft>
            </a:pPr>
            <a:r>
              <a:rPr lang="en-US" altLang="ko-KR" sz="1800" dirty="0" smtClean="0">
                <a:solidFill>
                  <a:prstClr val="black"/>
                </a:solidFill>
                <a:latin typeface="Calibri"/>
                <a:ea typeface="맑은 고딕" panose="020B0503020000020004" pitchFamily="50" charset="-127"/>
                <a:cs typeface="+mn-cs"/>
              </a:rPr>
              <a:t>④</a:t>
            </a:r>
            <a:endParaRPr lang="ko-KR" altLang="en-US" sz="1800" dirty="0">
              <a:solidFill>
                <a:prstClr val="black"/>
              </a:solidFill>
              <a:latin typeface="Calibri"/>
              <a:ea typeface="맑은 고딕" panose="020B0503020000020004" pitchFamily="50" charset="-127"/>
              <a:cs typeface="+mn-cs"/>
            </a:endParaRPr>
          </a:p>
        </p:txBody>
      </p:sp>
      <p:sp>
        <p:nvSpPr>
          <p:cNvPr id="122" name="직사각형 121"/>
          <p:cNvSpPr/>
          <p:nvPr/>
        </p:nvSpPr>
        <p:spPr>
          <a:xfrm>
            <a:off x="4413741" y="2449091"/>
            <a:ext cx="415498" cy="369332"/>
          </a:xfrm>
          <a:prstGeom prst="rect">
            <a:avLst/>
          </a:prstGeom>
        </p:spPr>
        <p:txBody>
          <a:bodyPr wrap="none">
            <a:spAutoFit/>
          </a:bodyPr>
          <a:lstStyle/>
          <a:p>
            <a:pPr fontAlgn="auto" latinLnBrk="1">
              <a:spcBef>
                <a:spcPts val="0"/>
              </a:spcBef>
              <a:spcAft>
                <a:spcPts val="0"/>
              </a:spcAft>
            </a:pPr>
            <a:r>
              <a:rPr lang="en-US" altLang="ko-KR" sz="1800" dirty="0" smtClean="0">
                <a:solidFill>
                  <a:prstClr val="black"/>
                </a:solidFill>
                <a:latin typeface="Calibri"/>
                <a:ea typeface="맑은 고딕" panose="020B0503020000020004" pitchFamily="50" charset="-127"/>
                <a:cs typeface="+mn-cs"/>
              </a:rPr>
              <a:t>⑤</a:t>
            </a:r>
            <a:endParaRPr lang="ko-KR" altLang="en-US" sz="1800" dirty="0">
              <a:solidFill>
                <a:prstClr val="black"/>
              </a:solidFill>
              <a:latin typeface="Calibri"/>
              <a:ea typeface="맑은 고딕" panose="020B0503020000020004" pitchFamily="50" charset="-127"/>
              <a:cs typeface="+mn-cs"/>
            </a:endParaRPr>
          </a:p>
        </p:txBody>
      </p:sp>
      <p:sp>
        <p:nvSpPr>
          <p:cNvPr id="123" name="직사각형 122"/>
          <p:cNvSpPr/>
          <p:nvPr/>
        </p:nvSpPr>
        <p:spPr>
          <a:xfrm>
            <a:off x="2129870" y="2894857"/>
            <a:ext cx="415498" cy="369332"/>
          </a:xfrm>
          <a:prstGeom prst="rect">
            <a:avLst/>
          </a:prstGeom>
        </p:spPr>
        <p:txBody>
          <a:bodyPr wrap="none">
            <a:spAutoFit/>
          </a:bodyPr>
          <a:lstStyle/>
          <a:p>
            <a:pPr fontAlgn="auto" latinLnBrk="1">
              <a:spcBef>
                <a:spcPts val="0"/>
              </a:spcBef>
              <a:spcAft>
                <a:spcPts val="0"/>
              </a:spcAft>
            </a:pPr>
            <a:r>
              <a:rPr lang="en-US" altLang="ko-KR" sz="1800" dirty="0">
                <a:solidFill>
                  <a:prstClr val="black"/>
                </a:solidFill>
                <a:latin typeface="Calibri"/>
                <a:ea typeface="맑은 고딕" panose="020B0503020000020004" pitchFamily="50" charset="-127"/>
                <a:cs typeface="+mn-cs"/>
              </a:rPr>
              <a:t>⑥</a:t>
            </a:r>
            <a:endParaRPr lang="ko-KR" altLang="en-US" sz="1800" dirty="0">
              <a:solidFill>
                <a:prstClr val="black"/>
              </a:solidFill>
              <a:latin typeface="Calibri"/>
              <a:ea typeface="맑은 고딕" panose="020B0503020000020004" pitchFamily="50" charset="-127"/>
              <a:cs typeface="+mn-cs"/>
            </a:endParaRPr>
          </a:p>
        </p:txBody>
      </p:sp>
      <p:sp>
        <p:nvSpPr>
          <p:cNvPr id="124" name="직사각형 123"/>
          <p:cNvSpPr/>
          <p:nvPr/>
        </p:nvSpPr>
        <p:spPr>
          <a:xfrm>
            <a:off x="2930308" y="3833044"/>
            <a:ext cx="415498" cy="369332"/>
          </a:xfrm>
          <a:prstGeom prst="rect">
            <a:avLst/>
          </a:prstGeom>
        </p:spPr>
        <p:txBody>
          <a:bodyPr wrap="none">
            <a:spAutoFit/>
          </a:bodyPr>
          <a:lstStyle/>
          <a:p>
            <a:pPr fontAlgn="auto" latinLnBrk="1">
              <a:spcBef>
                <a:spcPts val="0"/>
              </a:spcBef>
              <a:spcAft>
                <a:spcPts val="0"/>
              </a:spcAft>
            </a:pPr>
            <a:r>
              <a:rPr lang="en-US" altLang="ko-KR" sz="1800" dirty="0">
                <a:solidFill>
                  <a:prstClr val="black"/>
                </a:solidFill>
                <a:latin typeface="Calibri"/>
                <a:ea typeface="맑은 고딕" panose="020B0503020000020004" pitchFamily="50" charset="-127"/>
                <a:cs typeface="+mn-cs"/>
              </a:rPr>
              <a:t>⑥</a:t>
            </a:r>
            <a:endParaRPr lang="ko-KR" altLang="en-US" sz="1800" dirty="0">
              <a:solidFill>
                <a:prstClr val="black"/>
              </a:solidFill>
              <a:latin typeface="Calibri"/>
              <a:ea typeface="맑은 고딕" panose="020B0503020000020004" pitchFamily="50" charset="-127"/>
              <a:cs typeface="+mn-cs"/>
            </a:endParaRPr>
          </a:p>
        </p:txBody>
      </p:sp>
      <p:sp>
        <p:nvSpPr>
          <p:cNvPr id="125" name="직사각형 124"/>
          <p:cNvSpPr/>
          <p:nvPr/>
        </p:nvSpPr>
        <p:spPr>
          <a:xfrm>
            <a:off x="2782072" y="2607599"/>
            <a:ext cx="415498" cy="369332"/>
          </a:xfrm>
          <a:prstGeom prst="rect">
            <a:avLst/>
          </a:prstGeom>
        </p:spPr>
        <p:txBody>
          <a:bodyPr wrap="none">
            <a:spAutoFit/>
          </a:bodyPr>
          <a:lstStyle/>
          <a:p>
            <a:pPr fontAlgn="auto" latinLnBrk="1">
              <a:spcBef>
                <a:spcPts val="0"/>
              </a:spcBef>
              <a:spcAft>
                <a:spcPts val="0"/>
              </a:spcAft>
            </a:pPr>
            <a:r>
              <a:rPr lang="en-US" altLang="ko-KR" sz="1800" dirty="0" smtClean="0">
                <a:solidFill>
                  <a:prstClr val="black"/>
                </a:solidFill>
                <a:latin typeface="Calibri"/>
                <a:ea typeface="맑은 고딕" panose="020B0503020000020004" pitchFamily="50" charset="-127"/>
                <a:cs typeface="+mn-cs"/>
              </a:rPr>
              <a:t>③</a:t>
            </a:r>
            <a:endParaRPr lang="ko-KR" altLang="en-US" sz="1800" dirty="0">
              <a:solidFill>
                <a:prstClr val="black"/>
              </a:solidFill>
              <a:latin typeface="Calibri"/>
              <a:ea typeface="맑은 고딕" panose="020B0503020000020004" pitchFamily="50" charset="-127"/>
              <a:cs typeface="+mn-cs"/>
            </a:endParaRPr>
          </a:p>
        </p:txBody>
      </p:sp>
      <p:sp>
        <p:nvSpPr>
          <p:cNvPr id="126" name="TextBox 125"/>
          <p:cNvSpPr txBox="1"/>
          <p:nvPr/>
        </p:nvSpPr>
        <p:spPr>
          <a:xfrm>
            <a:off x="6106907" y="2615022"/>
            <a:ext cx="415498" cy="369332"/>
          </a:xfrm>
          <a:prstGeom prst="rect">
            <a:avLst/>
          </a:prstGeom>
          <a:noFill/>
        </p:spPr>
        <p:txBody>
          <a:bodyPr wrap="none" rtlCol="0">
            <a:spAutoFit/>
          </a:bodyPr>
          <a:lstStyle/>
          <a:p>
            <a:pPr fontAlgn="auto" latinLnBrk="1">
              <a:spcBef>
                <a:spcPts val="0"/>
              </a:spcBef>
              <a:spcAft>
                <a:spcPts val="0"/>
              </a:spcAft>
            </a:pPr>
            <a:r>
              <a:rPr lang="en-US" altLang="ko-KR" sz="1800" dirty="0" smtClean="0">
                <a:solidFill>
                  <a:prstClr val="black"/>
                </a:solidFill>
                <a:latin typeface="Calibri"/>
                <a:ea typeface="맑은 고딕" panose="020B0503020000020004" pitchFamily="50" charset="-127"/>
                <a:cs typeface="+mn-cs"/>
              </a:rPr>
              <a:t>①</a:t>
            </a:r>
            <a:endParaRPr lang="ko-KR" altLang="en-US" sz="1800" dirty="0">
              <a:solidFill>
                <a:prstClr val="black"/>
              </a:solidFill>
              <a:latin typeface="Calibri"/>
              <a:ea typeface="맑은 고딕" panose="020B0503020000020004" pitchFamily="50" charset="-127"/>
              <a:cs typeface="+mn-cs"/>
            </a:endParaRPr>
          </a:p>
        </p:txBody>
      </p:sp>
      <p:sp>
        <p:nvSpPr>
          <p:cNvPr id="127" name="TextBox 126"/>
          <p:cNvSpPr txBox="1"/>
          <p:nvPr/>
        </p:nvSpPr>
        <p:spPr>
          <a:xfrm>
            <a:off x="6829070" y="2886058"/>
            <a:ext cx="415498" cy="369332"/>
          </a:xfrm>
          <a:prstGeom prst="rect">
            <a:avLst/>
          </a:prstGeom>
          <a:noFill/>
        </p:spPr>
        <p:txBody>
          <a:bodyPr wrap="none" rtlCol="0">
            <a:spAutoFit/>
          </a:bodyPr>
          <a:lstStyle/>
          <a:p>
            <a:pPr fontAlgn="auto" latinLnBrk="1">
              <a:spcBef>
                <a:spcPts val="0"/>
              </a:spcBef>
              <a:spcAft>
                <a:spcPts val="0"/>
              </a:spcAft>
            </a:pPr>
            <a:r>
              <a:rPr lang="en-US" altLang="ko-KR" sz="1800" dirty="0" smtClean="0">
                <a:solidFill>
                  <a:prstClr val="black"/>
                </a:solidFill>
                <a:latin typeface="Calibri"/>
                <a:ea typeface="맑은 고딕" panose="020B0503020000020004" pitchFamily="50" charset="-127"/>
                <a:cs typeface="+mn-cs"/>
              </a:rPr>
              <a:t>②</a:t>
            </a:r>
            <a:endParaRPr lang="ko-KR" altLang="en-US" sz="1800" dirty="0">
              <a:solidFill>
                <a:prstClr val="black"/>
              </a:solidFill>
              <a:latin typeface="Calibri"/>
              <a:ea typeface="맑은 고딕" panose="020B0503020000020004" pitchFamily="50" charset="-127"/>
              <a:cs typeface="+mn-cs"/>
            </a:endParaRPr>
          </a:p>
        </p:txBody>
      </p:sp>
      <p:sp>
        <p:nvSpPr>
          <p:cNvPr id="128" name="TextBox 127"/>
          <p:cNvSpPr txBox="1"/>
          <p:nvPr/>
        </p:nvSpPr>
        <p:spPr>
          <a:xfrm>
            <a:off x="392143" y="5949280"/>
            <a:ext cx="8346900" cy="369332"/>
          </a:xfrm>
          <a:prstGeom prst="rect">
            <a:avLst/>
          </a:prstGeom>
          <a:noFill/>
        </p:spPr>
        <p:txBody>
          <a:bodyPr wrap="none" rtlCol="0">
            <a:spAutoFit/>
          </a:bodyPr>
          <a:lstStyle/>
          <a:p>
            <a:pPr algn="ctr" fontAlgn="auto" latinLnBrk="1">
              <a:spcBef>
                <a:spcPts val="0"/>
              </a:spcBef>
              <a:spcAft>
                <a:spcPts val="0"/>
              </a:spcAft>
            </a:pPr>
            <a:r>
              <a:rPr lang="en-US" altLang="ko-KR" sz="1800" dirty="0" smtClean="0">
                <a:solidFill>
                  <a:prstClr val="black"/>
                </a:solidFill>
                <a:latin typeface="Calibri"/>
                <a:ea typeface="맑은 고딕" panose="020B0503020000020004" pitchFamily="50" charset="-127"/>
                <a:cs typeface="+mn-cs"/>
              </a:rPr>
              <a:t>&lt;</a:t>
            </a:r>
            <a:r>
              <a:rPr lang="en-US" altLang="ko-KR" sz="1800" dirty="0" smtClean="0">
                <a:solidFill>
                  <a:srgbClr val="FF0000"/>
                </a:solidFill>
                <a:latin typeface="Calibri"/>
                <a:ea typeface="맑은 고딕" panose="020B0503020000020004" pitchFamily="50" charset="-127"/>
                <a:cs typeface="+mn-cs"/>
              </a:rPr>
              <a:t>Before</a:t>
            </a:r>
            <a:r>
              <a:rPr lang="en-US" altLang="ko-KR" sz="1800" dirty="0" smtClean="0">
                <a:solidFill>
                  <a:prstClr val="black"/>
                </a:solidFill>
                <a:latin typeface="Calibri"/>
                <a:ea typeface="맑은 고딕" panose="020B0503020000020004" pitchFamily="50" charset="-127"/>
                <a:cs typeface="+mn-cs"/>
              </a:rPr>
              <a:t> Fig. 6 </a:t>
            </a:r>
            <a:r>
              <a:rPr lang="en-GB" altLang="ko-KR" sz="1800" dirty="0">
                <a:solidFill>
                  <a:prstClr val="black"/>
                </a:solidFill>
                <a:latin typeface="Calibri"/>
                <a:ea typeface="맑은 고딕" panose="020B0503020000020004" pitchFamily="50" charset="-127"/>
                <a:cs typeface="+mn-cs"/>
              </a:rPr>
              <a:t>Open SLMCP registration and login procedure based on MIS </a:t>
            </a:r>
            <a:r>
              <a:rPr lang="en-GB" altLang="ko-KR" sz="1800" dirty="0" smtClean="0">
                <a:solidFill>
                  <a:prstClr val="black"/>
                </a:solidFill>
                <a:latin typeface="Calibri"/>
                <a:ea typeface="맑은 고딕" panose="020B0503020000020004" pitchFamily="50" charset="-127"/>
                <a:cs typeface="+mn-cs"/>
              </a:rPr>
              <a:t>Framework&gt;</a:t>
            </a:r>
            <a:endParaRPr lang="ko-KR" altLang="en-US" sz="1800">
              <a:solidFill>
                <a:prstClr val="black"/>
              </a:solidFill>
              <a:latin typeface="Calibri"/>
              <a:ea typeface="맑은 고딕" panose="020B0503020000020004" pitchFamily="50" charset="-127"/>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idx="4294967295"/>
          </p:nvPr>
        </p:nvSpPr>
        <p:spPr/>
        <p:txBody>
          <a:bodyPr lIns="91440" tIns="45720" rIns="91440" bIns="45720"/>
          <a:lstStyle/>
          <a:p>
            <a:pPr eaLnBrk="1" hangingPunct="1"/>
            <a:r>
              <a:rPr lang="de-DE" altLang="ko-KR" dirty="0" smtClean="0"/>
              <a:t>Present Figure 1</a:t>
            </a:r>
            <a:endParaRPr lang="en-US" dirty="0" smtClean="0"/>
          </a:p>
        </p:txBody>
      </p:sp>
      <p:sp>
        <p:nvSpPr>
          <p:cNvPr id="24579" name="Slide Number Placeholder 3"/>
          <p:cNvSpPr txBox="1">
            <a:spLocks noGrp="1"/>
          </p:cNvSpPr>
          <p:nvPr/>
        </p:nvSpPr>
        <p:spPr bwMode="auto">
          <a:xfrm>
            <a:off x="7010400" y="6553200"/>
            <a:ext cx="2133600" cy="304800"/>
          </a:xfrm>
          <a:prstGeom prst="rect">
            <a:avLst/>
          </a:prstGeom>
          <a:noFill/>
          <a:ln w="9525">
            <a:noFill/>
            <a:miter lim="800000"/>
            <a:headEnd/>
            <a:tailEnd/>
          </a:ln>
        </p:spPr>
        <p:txBody>
          <a:bodyPr/>
          <a:lstStyle/>
          <a:p>
            <a:pPr algn="r"/>
            <a:fld id="{98265059-5F2D-4573-8B64-C13BE04C143B}" type="slidenum">
              <a:rPr lang="en-US" sz="1000">
                <a:solidFill>
                  <a:srgbClr val="000000"/>
                </a:solidFill>
                <a:latin typeface="Arial" charset="0"/>
              </a:rPr>
              <a:pPr algn="r"/>
              <a:t>4</a:t>
            </a:fld>
            <a:endParaRPr lang="en-US" sz="1000">
              <a:solidFill>
                <a:srgbClr val="000000"/>
              </a:solidFill>
              <a:latin typeface="Arial" charset="0"/>
            </a:endParaRPr>
          </a:p>
        </p:txBody>
      </p:sp>
      <p:sp>
        <p:nvSpPr>
          <p:cNvPr id="8" name="TextBox 4"/>
          <p:cNvSpPr txBox="1">
            <a:spLocks noChangeArrowheads="1"/>
          </p:cNvSpPr>
          <p:nvPr/>
        </p:nvSpPr>
        <p:spPr bwMode="auto">
          <a:xfrm>
            <a:off x="152400" y="6477000"/>
            <a:ext cx="3262432" cy="261610"/>
          </a:xfrm>
          <a:prstGeom prst="rect">
            <a:avLst/>
          </a:prstGeom>
          <a:noFill/>
          <a:ln w="9525">
            <a:noFill/>
            <a:miter lim="800000"/>
            <a:headEnd/>
            <a:tailEnd/>
          </a:ln>
        </p:spPr>
        <p:txBody>
          <a:bodyPr wrap="none">
            <a:spAutoFit/>
          </a:bodyPr>
          <a:lstStyle/>
          <a:p>
            <a:r>
              <a:rPr lang="en-US" sz="1100" dirty="0" smtClean="0">
                <a:latin typeface="Arial" charset="0"/>
              </a:rPr>
              <a:t>2015  </a:t>
            </a:r>
            <a:r>
              <a:rPr lang="en-US" sz="1100" dirty="0" err="1" smtClean="0">
                <a:latin typeface="Arial" charset="0"/>
              </a:rPr>
              <a:t>BlueCloud</a:t>
            </a:r>
            <a:r>
              <a:rPr lang="en-US" sz="1100" dirty="0" smtClean="0">
                <a:latin typeface="Arial" charset="0"/>
              </a:rPr>
              <a:t> Co., Ltd. </a:t>
            </a:r>
            <a:r>
              <a:rPr lang="en-US" sz="1100" dirty="0">
                <a:latin typeface="Arial" charset="0"/>
              </a:rPr>
              <a:t>– </a:t>
            </a:r>
            <a:r>
              <a:rPr lang="en-US" sz="1100" dirty="0" smtClean="0">
                <a:latin typeface="Arial" charset="0"/>
              </a:rPr>
              <a:t>Serious Game Portal</a:t>
            </a:r>
            <a:endParaRPr lang="en-US" sz="1100" dirty="0">
              <a:latin typeface="Arial" charset="0"/>
            </a:endParaRPr>
          </a:p>
        </p:txBody>
      </p:sp>
      <p:pic>
        <p:nvPicPr>
          <p:cNvPr id="51" name="그림 5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00283" y="2818028"/>
            <a:ext cx="257279" cy="552673"/>
          </a:xfrm>
          <a:prstGeom prst="rect">
            <a:avLst/>
          </a:prstGeom>
          <a:noFill/>
          <a:ln w="3175" cap="flat" cmpd="sng" algn="ctr">
            <a:noFill/>
            <a:prstDash val="solid"/>
            <a:miter lim="800000"/>
          </a:ln>
          <a:effectLst/>
        </p:spPr>
      </p:pic>
      <p:pic>
        <p:nvPicPr>
          <p:cNvPr id="52" name="그림 5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80268" y="5010316"/>
            <a:ext cx="304923" cy="667020"/>
          </a:xfrm>
          <a:prstGeom prst="rect">
            <a:avLst/>
          </a:prstGeom>
        </p:spPr>
      </p:pic>
      <p:sp>
        <p:nvSpPr>
          <p:cNvPr id="53" name="직사각형 52"/>
          <p:cNvSpPr/>
          <p:nvPr/>
        </p:nvSpPr>
        <p:spPr>
          <a:xfrm>
            <a:off x="674065" y="1376098"/>
            <a:ext cx="3327108" cy="946537"/>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Times New Roman" pitchFamily="18" charset="0"/>
              </a:rPr>
              <a:t>Open Social Learning</a:t>
            </a:r>
          </a:p>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Times New Roman" pitchFamily="18" charset="0"/>
              </a:rPr>
              <a:t>Mobile Content Platform</a:t>
            </a:r>
            <a:endParaRPr kumimoji="0" lang="ko-KR" altLang="en-US"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Times New Roman" pitchFamily="18" charset="0"/>
            </a:endParaRPr>
          </a:p>
        </p:txBody>
      </p:sp>
      <p:sp>
        <p:nvSpPr>
          <p:cNvPr id="54" name="TextBox 53"/>
          <p:cNvSpPr txBox="1"/>
          <p:nvPr/>
        </p:nvSpPr>
        <p:spPr>
          <a:xfrm>
            <a:off x="3544728" y="1083710"/>
            <a:ext cx="2168325" cy="584775"/>
          </a:xfrm>
          <a:prstGeom prst="rect">
            <a:avLst/>
          </a:prstGeom>
          <a:noFill/>
        </p:spPr>
        <p:txBody>
          <a:bodyPr wrap="square" rtlCol="0">
            <a:spAutoFit/>
          </a:bodyPr>
          <a:lstStyle/>
          <a:p>
            <a:pPr algn="ctr" fontAlgn="auto" latinLnBrk="1">
              <a:spcBef>
                <a:spcPts val="0"/>
              </a:spcBef>
              <a:spcAft>
                <a:spcPts val="0"/>
              </a:spcAft>
            </a:pPr>
            <a:r>
              <a:rPr lang="en-US" altLang="ko-KR" sz="1600" dirty="0" smtClean="0">
                <a:solidFill>
                  <a:prstClr val="black"/>
                </a:solidFill>
                <a:latin typeface="Calibri"/>
                <a:ea typeface="맑은 고딕" panose="020B0503020000020004" pitchFamily="50" charset="-127"/>
                <a:cs typeface="+mn-cs"/>
              </a:rPr>
              <a:t>Request for authentication</a:t>
            </a:r>
          </a:p>
        </p:txBody>
      </p:sp>
      <p:sp>
        <p:nvSpPr>
          <p:cNvPr id="55" name="원호 54"/>
          <p:cNvSpPr/>
          <p:nvPr/>
        </p:nvSpPr>
        <p:spPr>
          <a:xfrm>
            <a:off x="4933814" y="2322273"/>
            <a:ext cx="2476748" cy="1383323"/>
          </a:xfrm>
          <a:prstGeom prst="arc">
            <a:avLst>
              <a:gd name="adj1" fmla="val 17351774"/>
              <a:gd name="adj2" fmla="val 20988848"/>
            </a:avLst>
          </a:prstGeom>
          <a:noFill/>
          <a:ln w="6350" cap="flat" cmpd="sng" algn="ctr">
            <a:solidFill>
              <a:sysClr val="windowText" lastClr="000000">
                <a:lumMod val="50000"/>
                <a:lumOff val="50000"/>
              </a:sysClr>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smtClean="0">
              <a:ln>
                <a:noFill/>
              </a:ln>
              <a:solidFill>
                <a:prstClr val="black"/>
              </a:solidFill>
              <a:effectLst/>
              <a:uLnTx/>
              <a:uFillTx/>
              <a:latin typeface="Calibri"/>
              <a:ea typeface="맑은 고딕" panose="020B0503020000020004" pitchFamily="50" charset="-127"/>
              <a:cs typeface="+mn-cs"/>
            </a:endParaRPr>
          </a:p>
        </p:txBody>
      </p:sp>
      <p:sp>
        <p:nvSpPr>
          <p:cNvPr id="56" name="원호 55"/>
          <p:cNvSpPr/>
          <p:nvPr/>
        </p:nvSpPr>
        <p:spPr>
          <a:xfrm>
            <a:off x="6370623" y="2792265"/>
            <a:ext cx="1637290" cy="1327223"/>
          </a:xfrm>
          <a:prstGeom prst="arc">
            <a:avLst>
              <a:gd name="adj1" fmla="val 16016226"/>
              <a:gd name="adj2" fmla="val 3869749"/>
            </a:avLst>
          </a:prstGeom>
          <a:noFill/>
          <a:ln w="6350" cap="flat" cmpd="sng" algn="ctr">
            <a:solidFill>
              <a:sysClr val="windowText" lastClr="000000">
                <a:lumMod val="50000"/>
                <a:lumOff val="50000"/>
              </a:sysClr>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smtClean="0">
              <a:ln>
                <a:noFill/>
              </a:ln>
              <a:solidFill>
                <a:prstClr val="black"/>
              </a:solidFill>
              <a:effectLst/>
              <a:uLnTx/>
              <a:uFillTx/>
              <a:latin typeface="Calibri"/>
              <a:ea typeface="맑은 고딕" panose="020B0503020000020004" pitchFamily="50" charset="-127"/>
              <a:cs typeface="+mn-cs"/>
            </a:endParaRPr>
          </a:p>
        </p:txBody>
      </p:sp>
      <p:sp>
        <p:nvSpPr>
          <p:cNvPr id="57" name="원호 56"/>
          <p:cNvSpPr/>
          <p:nvPr/>
        </p:nvSpPr>
        <p:spPr>
          <a:xfrm rot="6227214">
            <a:off x="5870381" y="2626227"/>
            <a:ext cx="1469393" cy="2309522"/>
          </a:xfrm>
          <a:prstGeom prst="arc">
            <a:avLst>
              <a:gd name="adj1" fmla="val 15917092"/>
              <a:gd name="adj2" fmla="val 1844869"/>
            </a:avLst>
          </a:prstGeom>
          <a:noFill/>
          <a:ln w="6350" cap="flat" cmpd="sng" algn="ctr">
            <a:solidFill>
              <a:sysClr val="windowText" lastClr="000000">
                <a:lumMod val="50000"/>
                <a:lumOff val="50000"/>
              </a:sysClr>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smtClean="0">
              <a:ln>
                <a:noFill/>
              </a:ln>
              <a:solidFill>
                <a:prstClr val="black"/>
              </a:solidFill>
              <a:effectLst/>
              <a:uLnTx/>
              <a:uFillTx/>
              <a:latin typeface="Calibri"/>
              <a:ea typeface="맑은 고딕" panose="020B0503020000020004" pitchFamily="50" charset="-127"/>
              <a:cs typeface="+mn-cs"/>
            </a:endParaRPr>
          </a:p>
        </p:txBody>
      </p:sp>
      <p:sp>
        <p:nvSpPr>
          <p:cNvPr id="58" name="원호 57"/>
          <p:cNvSpPr/>
          <p:nvPr/>
        </p:nvSpPr>
        <p:spPr>
          <a:xfrm rot="10800000">
            <a:off x="3338525" y="3745842"/>
            <a:ext cx="2873108" cy="911669"/>
          </a:xfrm>
          <a:prstGeom prst="arc">
            <a:avLst>
              <a:gd name="adj1" fmla="val 11247226"/>
              <a:gd name="adj2" fmla="val 20929064"/>
            </a:avLst>
          </a:prstGeom>
          <a:noFill/>
          <a:ln w="6350" cap="flat" cmpd="sng" algn="ctr">
            <a:solidFill>
              <a:sysClr val="windowText" lastClr="000000">
                <a:lumMod val="50000"/>
                <a:lumOff val="50000"/>
              </a:sysClr>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smtClean="0">
              <a:ln>
                <a:noFill/>
              </a:ln>
              <a:solidFill>
                <a:prstClr val="black"/>
              </a:solidFill>
              <a:effectLst/>
              <a:uLnTx/>
              <a:uFillTx/>
              <a:latin typeface="Calibri"/>
              <a:ea typeface="맑은 고딕" panose="020B0503020000020004" pitchFamily="50" charset="-127"/>
              <a:cs typeface="+mn-cs"/>
            </a:endParaRPr>
          </a:p>
        </p:txBody>
      </p:sp>
      <p:sp>
        <p:nvSpPr>
          <p:cNvPr id="59" name="원호 58"/>
          <p:cNvSpPr/>
          <p:nvPr/>
        </p:nvSpPr>
        <p:spPr>
          <a:xfrm flipH="1">
            <a:off x="1939537" y="2322635"/>
            <a:ext cx="2973415" cy="1383323"/>
          </a:xfrm>
          <a:prstGeom prst="arc">
            <a:avLst>
              <a:gd name="adj1" fmla="val 17364536"/>
              <a:gd name="adj2" fmla="val 20938943"/>
            </a:avLst>
          </a:prstGeom>
          <a:noFill/>
          <a:ln w="6350" cap="flat" cmpd="sng" algn="ctr">
            <a:solidFill>
              <a:sysClr val="windowText" lastClr="000000">
                <a:lumMod val="50000"/>
                <a:lumOff val="50000"/>
              </a:sysClr>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smtClean="0">
              <a:ln>
                <a:noFill/>
              </a:ln>
              <a:solidFill>
                <a:prstClr val="black"/>
              </a:solidFill>
              <a:effectLst/>
              <a:uLnTx/>
              <a:uFillTx/>
              <a:latin typeface="Calibri"/>
              <a:ea typeface="맑은 고딕" panose="020B0503020000020004" pitchFamily="50" charset="-127"/>
              <a:cs typeface="+mn-cs"/>
            </a:endParaRPr>
          </a:p>
        </p:txBody>
      </p:sp>
      <p:sp>
        <p:nvSpPr>
          <p:cNvPr id="60" name="원호 59"/>
          <p:cNvSpPr/>
          <p:nvPr/>
        </p:nvSpPr>
        <p:spPr>
          <a:xfrm flipH="1">
            <a:off x="1588164" y="2702100"/>
            <a:ext cx="1498907" cy="1119447"/>
          </a:xfrm>
          <a:prstGeom prst="arc">
            <a:avLst>
              <a:gd name="adj1" fmla="val 16016226"/>
              <a:gd name="adj2" fmla="val 5069103"/>
            </a:avLst>
          </a:prstGeom>
          <a:noFill/>
          <a:ln w="6350" cap="flat" cmpd="sng" algn="ctr">
            <a:solidFill>
              <a:sysClr val="windowText" lastClr="000000">
                <a:lumMod val="50000"/>
                <a:lumOff val="50000"/>
              </a:sysClr>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smtClean="0">
              <a:ln>
                <a:noFill/>
              </a:ln>
              <a:solidFill>
                <a:prstClr val="black"/>
              </a:solidFill>
              <a:effectLst/>
              <a:uLnTx/>
              <a:uFillTx/>
              <a:latin typeface="Calibri"/>
              <a:ea typeface="맑은 고딕" panose="020B0503020000020004" pitchFamily="50" charset="-127"/>
              <a:cs typeface="+mn-cs"/>
            </a:endParaRPr>
          </a:p>
        </p:txBody>
      </p:sp>
      <p:sp>
        <p:nvSpPr>
          <p:cNvPr id="61" name="원호 60"/>
          <p:cNvSpPr/>
          <p:nvPr/>
        </p:nvSpPr>
        <p:spPr>
          <a:xfrm rot="6227214" flipV="1">
            <a:off x="2606126" y="3024714"/>
            <a:ext cx="744613" cy="1956716"/>
          </a:xfrm>
          <a:prstGeom prst="arc">
            <a:avLst>
              <a:gd name="adj1" fmla="val 16200000"/>
              <a:gd name="adj2" fmla="val 4830512"/>
            </a:avLst>
          </a:prstGeom>
          <a:noFill/>
          <a:ln w="6350" cap="flat" cmpd="sng" algn="ctr">
            <a:solidFill>
              <a:sysClr val="windowText" lastClr="000000">
                <a:lumMod val="50000"/>
                <a:lumOff val="50000"/>
              </a:sysClr>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smtClean="0">
              <a:ln>
                <a:noFill/>
              </a:ln>
              <a:solidFill>
                <a:prstClr val="black"/>
              </a:solidFill>
              <a:effectLst/>
              <a:uLnTx/>
              <a:uFillTx/>
              <a:latin typeface="Calibri"/>
              <a:ea typeface="맑은 고딕" panose="020B0503020000020004" pitchFamily="50" charset="-127"/>
              <a:cs typeface="+mn-cs"/>
            </a:endParaRPr>
          </a:p>
        </p:txBody>
      </p:sp>
      <p:pic>
        <p:nvPicPr>
          <p:cNvPr id="62" name="그림 6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90523" y="5033675"/>
            <a:ext cx="304923" cy="667020"/>
          </a:xfrm>
          <a:prstGeom prst="rect">
            <a:avLst/>
          </a:prstGeom>
        </p:spPr>
      </p:pic>
      <p:pic>
        <p:nvPicPr>
          <p:cNvPr id="63" name="그림 6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33763" y="5020660"/>
            <a:ext cx="304923" cy="667020"/>
          </a:xfrm>
          <a:prstGeom prst="rect">
            <a:avLst/>
          </a:prstGeom>
        </p:spPr>
      </p:pic>
      <p:pic>
        <p:nvPicPr>
          <p:cNvPr id="64" name="그림 6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37018" y="4997853"/>
            <a:ext cx="304923" cy="667020"/>
          </a:xfrm>
          <a:prstGeom prst="rect">
            <a:avLst/>
          </a:prstGeom>
        </p:spPr>
      </p:pic>
      <p:sp>
        <p:nvSpPr>
          <p:cNvPr id="65" name="직사각형 64"/>
          <p:cNvSpPr/>
          <p:nvPr/>
        </p:nvSpPr>
        <p:spPr>
          <a:xfrm>
            <a:off x="1919727" y="4947583"/>
            <a:ext cx="5490835" cy="782338"/>
          </a:xfrm>
          <a:prstGeom prst="rect">
            <a:avLst/>
          </a:prstGeom>
          <a:noFill/>
          <a:ln w="12700" cap="flat" cmpd="sng" algn="ctr">
            <a:solidFill>
              <a:sysClr val="windowText" lastClr="000000">
                <a:lumMod val="50000"/>
                <a:lumOff val="50000"/>
              </a:sysClr>
            </a:solidFill>
            <a:prstDash val="dash"/>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smtClean="0">
              <a:ln>
                <a:noFill/>
              </a:ln>
              <a:solidFill>
                <a:prstClr val="white"/>
              </a:solidFill>
              <a:effectLst/>
              <a:uLnTx/>
              <a:uFillTx/>
              <a:latin typeface="Calibri"/>
              <a:ea typeface="맑은 고딕" panose="020B0503020000020004" pitchFamily="50" charset="-127"/>
              <a:cs typeface="+mn-cs"/>
            </a:endParaRPr>
          </a:p>
        </p:txBody>
      </p:sp>
      <p:sp>
        <p:nvSpPr>
          <p:cNvPr id="66" name="TextBox 65"/>
          <p:cNvSpPr txBox="1"/>
          <p:nvPr/>
        </p:nvSpPr>
        <p:spPr>
          <a:xfrm>
            <a:off x="6699932" y="5018542"/>
            <a:ext cx="1391728" cy="646331"/>
          </a:xfrm>
          <a:prstGeom prst="rect">
            <a:avLst/>
          </a:prstGeom>
          <a:noFill/>
        </p:spPr>
        <p:txBody>
          <a:bodyPr wrap="none" rtlCol="0">
            <a:spAutoFit/>
          </a:bodyPr>
          <a:lstStyle/>
          <a:p>
            <a:pPr algn="ctr" fontAlgn="auto" latinLnBrk="1">
              <a:spcBef>
                <a:spcPts val="0"/>
              </a:spcBef>
              <a:spcAft>
                <a:spcPts val="0"/>
              </a:spcAft>
            </a:pPr>
            <a:r>
              <a:rPr lang="en-US" altLang="ko-KR" sz="1800" dirty="0" smtClean="0">
                <a:solidFill>
                  <a:prstClr val="black"/>
                </a:solidFill>
                <a:latin typeface="Calibri"/>
                <a:ea typeface="맑은 고딕" panose="020B0503020000020004" pitchFamily="50" charset="-127"/>
                <a:cs typeface="+mn-cs"/>
              </a:rPr>
              <a:t>Open SLMCP</a:t>
            </a:r>
          </a:p>
          <a:p>
            <a:pPr algn="ctr" fontAlgn="auto" latinLnBrk="1">
              <a:spcBef>
                <a:spcPts val="0"/>
              </a:spcBef>
              <a:spcAft>
                <a:spcPts val="0"/>
              </a:spcAft>
            </a:pPr>
            <a:r>
              <a:rPr lang="en-US" altLang="ko-KR" sz="1800" dirty="0" smtClean="0">
                <a:solidFill>
                  <a:prstClr val="black"/>
                </a:solidFill>
                <a:latin typeface="Calibri"/>
                <a:ea typeface="맑은 고딕" panose="020B0503020000020004" pitchFamily="50" charset="-127"/>
                <a:cs typeface="+mn-cs"/>
              </a:rPr>
              <a:t>Client</a:t>
            </a:r>
            <a:endParaRPr lang="ko-KR" altLang="en-US" sz="1800" dirty="0">
              <a:solidFill>
                <a:prstClr val="black"/>
              </a:solidFill>
              <a:latin typeface="Calibri"/>
              <a:ea typeface="맑은 고딕" panose="020B0503020000020004" pitchFamily="50" charset="-127"/>
              <a:cs typeface="+mn-cs"/>
            </a:endParaRPr>
          </a:p>
        </p:txBody>
      </p:sp>
      <p:sp>
        <p:nvSpPr>
          <p:cNvPr id="67" name="직사각형 66"/>
          <p:cNvSpPr/>
          <p:nvPr/>
        </p:nvSpPr>
        <p:spPr>
          <a:xfrm>
            <a:off x="5276019" y="1376098"/>
            <a:ext cx="3327108" cy="946537"/>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Times New Roman" pitchFamily="18" charset="0"/>
              </a:rPr>
              <a:t>Social Networking Service</a:t>
            </a:r>
            <a:endParaRPr kumimoji="0" lang="ko-KR" altLang="en-US"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Times New Roman" pitchFamily="18" charset="0"/>
            </a:endParaRPr>
          </a:p>
        </p:txBody>
      </p:sp>
      <p:pic>
        <p:nvPicPr>
          <p:cNvPr id="68" name="그림 6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77376" y="5020660"/>
            <a:ext cx="304923" cy="667020"/>
          </a:xfrm>
          <a:prstGeom prst="rect">
            <a:avLst/>
          </a:prstGeom>
        </p:spPr>
      </p:pic>
      <p:sp>
        <p:nvSpPr>
          <p:cNvPr id="69" name="TextBox 68"/>
          <p:cNvSpPr txBox="1"/>
          <p:nvPr/>
        </p:nvSpPr>
        <p:spPr>
          <a:xfrm>
            <a:off x="2721016" y="5164430"/>
            <a:ext cx="463588" cy="369332"/>
          </a:xfrm>
          <a:prstGeom prst="rect">
            <a:avLst/>
          </a:prstGeom>
          <a:noFill/>
        </p:spPr>
        <p:txBody>
          <a:bodyPr wrap="none" rtlCol="0">
            <a:spAutoFit/>
          </a:bodyPr>
          <a:lstStyle/>
          <a:p>
            <a:pPr fontAlgn="auto" latinLnBrk="1">
              <a:spcBef>
                <a:spcPts val="0"/>
              </a:spcBef>
              <a:spcAft>
                <a:spcPts val="0"/>
              </a:spcAft>
            </a:pPr>
            <a:r>
              <a:rPr lang="en-US" altLang="ko-KR" sz="1800" dirty="0" smtClean="0">
                <a:solidFill>
                  <a:prstClr val="black"/>
                </a:solidFill>
                <a:latin typeface="Calibri"/>
                <a:ea typeface="맑은 고딕" panose="020B0503020000020004" pitchFamily="50" charset="-127"/>
                <a:cs typeface="+mn-cs"/>
              </a:rPr>
              <a:t>·</a:t>
            </a:r>
            <a:r>
              <a:rPr lang="en-US" altLang="ko-KR" sz="1800" dirty="0">
                <a:solidFill>
                  <a:prstClr val="black"/>
                </a:solidFill>
                <a:latin typeface="Calibri"/>
                <a:ea typeface="맑은 고딕" panose="020B0503020000020004" pitchFamily="50" charset="-127"/>
                <a:cs typeface="+mn-cs"/>
              </a:rPr>
              <a:t> </a:t>
            </a:r>
            <a:r>
              <a:rPr lang="en-US" altLang="ko-KR" sz="1800" dirty="0" smtClean="0">
                <a:solidFill>
                  <a:prstClr val="black"/>
                </a:solidFill>
                <a:latin typeface="Calibri"/>
                <a:ea typeface="맑은 고딕" panose="020B0503020000020004" pitchFamily="50" charset="-127"/>
                <a:cs typeface="+mn-cs"/>
              </a:rPr>
              <a:t>·</a:t>
            </a:r>
            <a:r>
              <a:rPr lang="en-US" altLang="ko-KR" sz="1800" dirty="0">
                <a:solidFill>
                  <a:prstClr val="black"/>
                </a:solidFill>
                <a:latin typeface="Calibri"/>
                <a:ea typeface="맑은 고딕" panose="020B0503020000020004" pitchFamily="50" charset="-127"/>
                <a:cs typeface="+mn-cs"/>
              </a:rPr>
              <a:t> ·</a:t>
            </a:r>
            <a:endParaRPr lang="ko-KR" altLang="en-US" sz="1800" dirty="0">
              <a:solidFill>
                <a:prstClr val="black"/>
              </a:solidFill>
              <a:latin typeface="Calibri"/>
              <a:ea typeface="맑은 고딕" panose="020B0503020000020004" pitchFamily="50" charset="-127"/>
              <a:cs typeface="+mn-cs"/>
            </a:endParaRPr>
          </a:p>
        </p:txBody>
      </p:sp>
      <p:sp>
        <p:nvSpPr>
          <p:cNvPr id="70" name="TextBox 69"/>
          <p:cNvSpPr txBox="1"/>
          <p:nvPr/>
        </p:nvSpPr>
        <p:spPr>
          <a:xfrm>
            <a:off x="6238297" y="5164430"/>
            <a:ext cx="463588" cy="369332"/>
          </a:xfrm>
          <a:prstGeom prst="rect">
            <a:avLst/>
          </a:prstGeom>
          <a:noFill/>
        </p:spPr>
        <p:txBody>
          <a:bodyPr wrap="none" rtlCol="0">
            <a:spAutoFit/>
          </a:bodyPr>
          <a:lstStyle/>
          <a:p>
            <a:pPr fontAlgn="auto" latinLnBrk="1">
              <a:spcBef>
                <a:spcPts val="0"/>
              </a:spcBef>
              <a:spcAft>
                <a:spcPts val="0"/>
              </a:spcAft>
            </a:pPr>
            <a:r>
              <a:rPr lang="en-US" altLang="ko-KR" sz="1800" dirty="0" smtClean="0">
                <a:solidFill>
                  <a:prstClr val="black"/>
                </a:solidFill>
                <a:latin typeface="Calibri"/>
                <a:ea typeface="맑은 고딕" panose="020B0503020000020004" pitchFamily="50" charset="-127"/>
                <a:cs typeface="+mn-cs"/>
              </a:rPr>
              <a:t>·</a:t>
            </a:r>
            <a:r>
              <a:rPr lang="en-US" altLang="ko-KR" sz="1800" dirty="0">
                <a:solidFill>
                  <a:prstClr val="black"/>
                </a:solidFill>
                <a:latin typeface="Calibri"/>
                <a:ea typeface="맑은 고딕" panose="020B0503020000020004" pitchFamily="50" charset="-127"/>
                <a:cs typeface="+mn-cs"/>
              </a:rPr>
              <a:t> </a:t>
            </a:r>
            <a:r>
              <a:rPr lang="en-US" altLang="ko-KR" sz="1800" dirty="0" smtClean="0">
                <a:solidFill>
                  <a:prstClr val="black"/>
                </a:solidFill>
                <a:latin typeface="Calibri"/>
                <a:ea typeface="맑은 고딕" panose="020B0503020000020004" pitchFamily="50" charset="-127"/>
                <a:cs typeface="+mn-cs"/>
              </a:rPr>
              <a:t>·</a:t>
            </a:r>
            <a:r>
              <a:rPr lang="en-US" altLang="ko-KR" sz="1800" dirty="0">
                <a:solidFill>
                  <a:prstClr val="black"/>
                </a:solidFill>
                <a:latin typeface="Calibri"/>
                <a:ea typeface="맑은 고딕" panose="020B0503020000020004" pitchFamily="50" charset="-127"/>
                <a:cs typeface="+mn-cs"/>
              </a:rPr>
              <a:t> ·</a:t>
            </a:r>
            <a:endParaRPr lang="ko-KR" altLang="en-US" sz="1800" dirty="0">
              <a:solidFill>
                <a:prstClr val="black"/>
              </a:solidFill>
              <a:latin typeface="Calibri"/>
              <a:ea typeface="맑은 고딕" panose="020B0503020000020004" pitchFamily="50" charset="-127"/>
              <a:cs typeface="+mn-cs"/>
            </a:endParaRPr>
          </a:p>
        </p:txBody>
      </p:sp>
      <p:cxnSp>
        <p:nvCxnSpPr>
          <p:cNvPr id="71" name="직선 화살표 연결선 70"/>
          <p:cNvCxnSpPr/>
          <p:nvPr/>
        </p:nvCxnSpPr>
        <p:spPr>
          <a:xfrm>
            <a:off x="4001173" y="1647568"/>
            <a:ext cx="1274846" cy="0"/>
          </a:xfrm>
          <a:prstGeom prst="straightConnector1">
            <a:avLst/>
          </a:prstGeom>
          <a:noFill/>
          <a:ln w="12700" cap="flat" cmpd="sng" algn="ctr">
            <a:solidFill>
              <a:sysClr val="windowText" lastClr="000000">
                <a:lumMod val="50000"/>
                <a:lumOff val="50000"/>
              </a:sysClr>
            </a:solidFill>
            <a:prstDash val="sysDash"/>
            <a:miter lim="800000"/>
            <a:tailEnd type="arrow"/>
          </a:ln>
          <a:effectLst/>
        </p:spPr>
      </p:cxnSp>
      <p:cxnSp>
        <p:nvCxnSpPr>
          <p:cNvPr id="72" name="직선 화살표 연결선 71"/>
          <p:cNvCxnSpPr/>
          <p:nvPr/>
        </p:nvCxnSpPr>
        <p:spPr>
          <a:xfrm>
            <a:off x="4011043" y="1936370"/>
            <a:ext cx="1274846" cy="0"/>
          </a:xfrm>
          <a:prstGeom prst="straightConnector1">
            <a:avLst/>
          </a:prstGeom>
          <a:noFill/>
          <a:ln w="12700" cap="flat" cmpd="sng" algn="ctr">
            <a:solidFill>
              <a:sysClr val="windowText" lastClr="000000">
                <a:lumMod val="50000"/>
                <a:lumOff val="50000"/>
              </a:sysClr>
            </a:solidFill>
            <a:prstDash val="sysDash"/>
            <a:miter lim="800000"/>
            <a:headEnd type="arrow" w="med" len="med"/>
            <a:tailEnd type="none" w="med" len="med"/>
          </a:ln>
          <a:effectLst/>
        </p:spPr>
      </p:cxnSp>
      <p:sp>
        <p:nvSpPr>
          <p:cNvPr id="73" name="TextBox 72"/>
          <p:cNvSpPr txBox="1"/>
          <p:nvPr/>
        </p:nvSpPr>
        <p:spPr>
          <a:xfrm>
            <a:off x="3537327" y="1936398"/>
            <a:ext cx="2168325" cy="584775"/>
          </a:xfrm>
          <a:prstGeom prst="rect">
            <a:avLst/>
          </a:prstGeom>
          <a:noFill/>
        </p:spPr>
        <p:txBody>
          <a:bodyPr wrap="square" rtlCol="0">
            <a:spAutoFit/>
          </a:bodyPr>
          <a:lstStyle/>
          <a:p>
            <a:pPr algn="ctr" fontAlgn="auto" latinLnBrk="1">
              <a:spcBef>
                <a:spcPts val="0"/>
              </a:spcBef>
              <a:spcAft>
                <a:spcPts val="0"/>
              </a:spcAft>
            </a:pPr>
            <a:r>
              <a:rPr lang="en-US" altLang="ko-KR" sz="1600" dirty="0" smtClean="0">
                <a:solidFill>
                  <a:prstClr val="black"/>
                </a:solidFill>
                <a:latin typeface="Calibri"/>
                <a:ea typeface="맑은 고딕" panose="020B0503020000020004" pitchFamily="50" charset="-127"/>
                <a:cs typeface="+mn-cs"/>
              </a:rPr>
              <a:t>Respond</a:t>
            </a:r>
          </a:p>
          <a:p>
            <a:pPr algn="ctr" fontAlgn="auto" latinLnBrk="1">
              <a:spcBef>
                <a:spcPts val="0"/>
              </a:spcBef>
              <a:spcAft>
                <a:spcPts val="0"/>
              </a:spcAft>
            </a:pPr>
            <a:r>
              <a:rPr lang="en-US" altLang="ko-KR" sz="1600" dirty="0" smtClean="0">
                <a:solidFill>
                  <a:prstClr val="black"/>
                </a:solidFill>
                <a:latin typeface="Calibri"/>
                <a:ea typeface="맑은 고딕" panose="020B0503020000020004" pitchFamily="50" charset="-127"/>
                <a:cs typeface="+mn-cs"/>
              </a:rPr>
              <a:t>authentication</a:t>
            </a:r>
          </a:p>
        </p:txBody>
      </p:sp>
      <p:cxnSp>
        <p:nvCxnSpPr>
          <p:cNvPr id="74" name="직선 화살표 연결선 73"/>
          <p:cNvCxnSpPr>
            <a:endCxn id="64" idx="0"/>
          </p:cNvCxnSpPr>
          <p:nvPr/>
        </p:nvCxnSpPr>
        <p:spPr>
          <a:xfrm flipH="1">
            <a:off x="4689480" y="2376776"/>
            <a:ext cx="2243457" cy="2621077"/>
          </a:xfrm>
          <a:prstGeom prst="straightConnector1">
            <a:avLst/>
          </a:prstGeom>
          <a:noFill/>
          <a:ln w="12700" cap="flat" cmpd="sng" algn="ctr">
            <a:solidFill>
              <a:srgbClr val="FF0000"/>
            </a:solidFill>
            <a:prstDash val="sysDash"/>
            <a:miter lim="800000"/>
            <a:headEnd type="arrow" w="med" len="med"/>
            <a:tailEnd type="none" w="med" len="med"/>
          </a:ln>
          <a:effectLst/>
        </p:spPr>
      </p:cxnSp>
      <p:cxnSp>
        <p:nvCxnSpPr>
          <p:cNvPr id="75" name="직선 화살표 연결선 74"/>
          <p:cNvCxnSpPr>
            <a:stCxn id="64" idx="0"/>
          </p:cNvCxnSpPr>
          <p:nvPr/>
        </p:nvCxnSpPr>
        <p:spPr>
          <a:xfrm flipV="1">
            <a:off x="4689480" y="2406002"/>
            <a:ext cx="2769752" cy="2591851"/>
          </a:xfrm>
          <a:prstGeom prst="straightConnector1">
            <a:avLst/>
          </a:prstGeom>
          <a:noFill/>
          <a:ln w="12700" cap="flat" cmpd="sng" algn="ctr">
            <a:solidFill>
              <a:srgbClr val="FF0000"/>
            </a:solidFill>
            <a:prstDash val="sysDash"/>
            <a:miter lim="800000"/>
            <a:headEnd type="arrow" w="med" len="med"/>
            <a:tailEnd type="none" w="med" len="med"/>
          </a:ln>
          <a:effectLst/>
        </p:spPr>
      </p:cxnSp>
      <p:sp>
        <p:nvSpPr>
          <p:cNvPr id="76" name="TextBox 75"/>
          <p:cNvSpPr txBox="1"/>
          <p:nvPr/>
        </p:nvSpPr>
        <p:spPr>
          <a:xfrm>
            <a:off x="954040" y="3250865"/>
            <a:ext cx="1757083" cy="646331"/>
          </a:xfrm>
          <a:prstGeom prst="rect">
            <a:avLst/>
          </a:prstGeom>
          <a:noFill/>
          <a:ln w="3175" cap="flat" cmpd="sng" algn="ctr">
            <a:noFill/>
            <a:prstDash val="solid"/>
            <a:miter lim="800000"/>
          </a:ln>
          <a:effectLst/>
        </p:spPr>
        <p:txBody>
          <a:bodyPr wrap="none" rtlCol="0">
            <a:spAutoFit/>
          </a:bodyP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mn-cs"/>
              </a:rPr>
              <a:t>WLAN/</a:t>
            </a:r>
            <a:r>
              <a:rPr kumimoji="0" lang="en-US" altLang="ko-KR" sz="1800" b="0" i="0" u="none" strike="noStrike" kern="0" cap="none" spc="0" normalizeH="0" baseline="0" noProof="0" dirty="0" err="1" smtClean="0">
                <a:ln>
                  <a:noFill/>
                </a:ln>
                <a:solidFill>
                  <a:prstClr val="black"/>
                </a:solidFill>
                <a:effectLst/>
                <a:uLnTx/>
                <a:uFillTx/>
                <a:latin typeface="Calibri"/>
                <a:ea typeface="맑은 고딕" panose="020B0503020000020004" pitchFamily="50" charset="-127"/>
                <a:cs typeface="+mn-cs"/>
              </a:rPr>
              <a:t>WiMAX</a:t>
            </a:r>
            <a:endParaRPr kumimoji="0" lang="en-US" altLang="ko-KR"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mn-cs"/>
            </a:endParaRPr>
          </a:p>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mn-cs"/>
              </a:rPr>
              <a:t>Cellular Network</a:t>
            </a:r>
            <a:endParaRPr kumimoji="0" lang="ko-KR" altLang="en-US"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mn-cs"/>
            </a:endParaRPr>
          </a:p>
        </p:txBody>
      </p:sp>
      <p:pic>
        <p:nvPicPr>
          <p:cNvPr id="77" name="그림 7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84765" y="2818027"/>
            <a:ext cx="257279" cy="552673"/>
          </a:xfrm>
          <a:prstGeom prst="rect">
            <a:avLst/>
          </a:prstGeom>
          <a:noFill/>
          <a:ln w="3175" cap="flat" cmpd="sng" algn="ctr">
            <a:noFill/>
            <a:prstDash val="solid"/>
            <a:miter lim="800000"/>
          </a:ln>
          <a:effectLst/>
        </p:spPr>
      </p:pic>
      <p:sp>
        <p:nvSpPr>
          <p:cNvPr id="78" name="직사각형 77"/>
          <p:cNvSpPr/>
          <p:nvPr/>
        </p:nvSpPr>
        <p:spPr>
          <a:xfrm>
            <a:off x="2711123" y="3362823"/>
            <a:ext cx="867268" cy="383018"/>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mn-cs"/>
              </a:rPr>
              <a:t>PoS</a:t>
            </a:r>
            <a:endParaRPr kumimoji="0" lang="ko-KR" altLang="en-US"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mn-cs"/>
            </a:endParaRPr>
          </a:p>
        </p:txBody>
      </p:sp>
      <p:cxnSp>
        <p:nvCxnSpPr>
          <p:cNvPr id="79" name="직선 화살표 연결선 78"/>
          <p:cNvCxnSpPr/>
          <p:nvPr/>
        </p:nvCxnSpPr>
        <p:spPr>
          <a:xfrm>
            <a:off x="3138057" y="3729186"/>
            <a:ext cx="1313855" cy="1181401"/>
          </a:xfrm>
          <a:prstGeom prst="straightConnector1">
            <a:avLst/>
          </a:prstGeom>
          <a:noFill/>
          <a:ln w="12700" cap="flat" cmpd="sng" algn="ctr">
            <a:solidFill>
              <a:sysClr val="windowText" lastClr="000000">
                <a:lumMod val="50000"/>
                <a:lumOff val="50000"/>
              </a:sysClr>
            </a:solidFill>
            <a:prstDash val="sysDash"/>
            <a:miter lim="800000"/>
            <a:headEnd type="none" w="med" len="med"/>
            <a:tailEnd type="arrow" w="med" len="med"/>
          </a:ln>
          <a:effectLst/>
        </p:spPr>
      </p:cxnSp>
      <p:cxnSp>
        <p:nvCxnSpPr>
          <p:cNvPr id="80" name="직선 화살표 연결선 79"/>
          <p:cNvCxnSpPr/>
          <p:nvPr/>
        </p:nvCxnSpPr>
        <p:spPr>
          <a:xfrm flipH="1" flipV="1">
            <a:off x="1962048" y="2322633"/>
            <a:ext cx="839416" cy="1048067"/>
          </a:xfrm>
          <a:prstGeom prst="straightConnector1">
            <a:avLst/>
          </a:prstGeom>
          <a:noFill/>
          <a:ln w="12700" cap="flat" cmpd="sng" algn="ctr">
            <a:solidFill>
              <a:sysClr val="windowText" lastClr="000000">
                <a:lumMod val="50000"/>
                <a:lumOff val="50000"/>
              </a:sysClr>
            </a:solidFill>
            <a:prstDash val="sysDash"/>
            <a:miter lim="800000"/>
            <a:headEnd type="arrow" w="med" len="med"/>
            <a:tailEnd type="none" w="med" len="med"/>
          </a:ln>
          <a:effectLst/>
        </p:spPr>
      </p:cxnSp>
      <p:cxnSp>
        <p:nvCxnSpPr>
          <p:cNvPr id="81" name="직선 화살표 연결선 80"/>
          <p:cNvCxnSpPr/>
          <p:nvPr/>
        </p:nvCxnSpPr>
        <p:spPr>
          <a:xfrm flipH="1" flipV="1">
            <a:off x="2381755" y="2312894"/>
            <a:ext cx="800634" cy="1059669"/>
          </a:xfrm>
          <a:prstGeom prst="straightConnector1">
            <a:avLst/>
          </a:prstGeom>
          <a:noFill/>
          <a:ln w="12700" cap="flat" cmpd="sng" algn="ctr">
            <a:solidFill>
              <a:sysClr val="windowText" lastClr="000000">
                <a:lumMod val="50000"/>
                <a:lumOff val="50000"/>
              </a:sysClr>
            </a:solidFill>
            <a:prstDash val="sysDash"/>
            <a:miter lim="800000"/>
            <a:headEnd type="none" w="med" len="med"/>
            <a:tailEnd type="arrow" w="med" len="med"/>
          </a:ln>
          <a:effectLst/>
        </p:spPr>
      </p:cxnSp>
      <p:cxnSp>
        <p:nvCxnSpPr>
          <p:cNvPr id="82" name="직선 화살표 연결선 81"/>
          <p:cNvCxnSpPr/>
          <p:nvPr/>
        </p:nvCxnSpPr>
        <p:spPr>
          <a:xfrm flipH="1" flipV="1">
            <a:off x="3506635" y="3745841"/>
            <a:ext cx="1021385" cy="1225989"/>
          </a:xfrm>
          <a:prstGeom prst="straightConnector1">
            <a:avLst/>
          </a:prstGeom>
          <a:noFill/>
          <a:ln w="12700" cap="flat" cmpd="sng" algn="ctr">
            <a:solidFill>
              <a:sysClr val="windowText" lastClr="000000">
                <a:lumMod val="50000"/>
                <a:lumOff val="50000"/>
              </a:sysClr>
            </a:solidFill>
            <a:prstDash val="sysDash"/>
            <a:miter lim="800000"/>
            <a:headEnd type="none" w="med" len="med"/>
            <a:tailEnd type="arrow" w="med" len="med"/>
          </a:ln>
          <a:effectLst/>
        </p:spPr>
      </p:cxnSp>
      <p:sp>
        <p:nvSpPr>
          <p:cNvPr id="83" name="TextBox 82"/>
          <p:cNvSpPr txBox="1"/>
          <p:nvPr/>
        </p:nvSpPr>
        <p:spPr>
          <a:xfrm>
            <a:off x="5592846" y="3514430"/>
            <a:ext cx="2142125" cy="646331"/>
          </a:xfrm>
          <a:prstGeom prst="rect">
            <a:avLst/>
          </a:prstGeom>
          <a:noFill/>
        </p:spPr>
        <p:txBody>
          <a:bodyPr wrap="none" rtlCol="0">
            <a:spAutoFit/>
          </a:bodyPr>
          <a:lstStyle/>
          <a:p>
            <a:pPr fontAlgn="auto" latinLnBrk="1">
              <a:spcBef>
                <a:spcPts val="0"/>
              </a:spcBef>
              <a:spcAft>
                <a:spcPts val="0"/>
              </a:spcAft>
            </a:pPr>
            <a:r>
              <a:rPr lang="en-US" altLang="ko-KR" sz="1800" dirty="0" smtClean="0">
                <a:solidFill>
                  <a:prstClr val="black"/>
                </a:solidFill>
                <a:latin typeface="Calibri"/>
                <a:ea typeface="맑은 고딕" panose="020B0503020000020004" pitchFamily="50" charset="-127"/>
                <a:cs typeface="+mn-cs"/>
              </a:rPr>
              <a:t>Request &amp; respond </a:t>
            </a:r>
          </a:p>
          <a:p>
            <a:pPr fontAlgn="auto" latinLnBrk="1">
              <a:spcBef>
                <a:spcPts val="0"/>
              </a:spcBef>
              <a:spcAft>
                <a:spcPts val="0"/>
              </a:spcAft>
            </a:pPr>
            <a:r>
              <a:rPr lang="en-US" altLang="ko-KR" sz="1800" dirty="0" smtClean="0">
                <a:solidFill>
                  <a:prstClr val="black"/>
                </a:solidFill>
                <a:latin typeface="Calibri"/>
                <a:ea typeface="맑은 고딕" panose="020B0503020000020004" pitchFamily="50" charset="-127"/>
                <a:cs typeface="+mn-cs"/>
              </a:rPr>
              <a:t>authentication token</a:t>
            </a:r>
            <a:endParaRPr lang="ko-KR" altLang="en-US" sz="1800" dirty="0">
              <a:solidFill>
                <a:prstClr val="black"/>
              </a:solidFill>
              <a:latin typeface="Calibri"/>
              <a:ea typeface="맑은 고딕" panose="020B0503020000020004" pitchFamily="50" charset="-127"/>
              <a:cs typeface="+mn-cs"/>
            </a:endParaRPr>
          </a:p>
        </p:txBody>
      </p:sp>
      <p:sp>
        <p:nvSpPr>
          <p:cNvPr id="84" name="TextBox 83"/>
          <p:cNvSpPr txBox="1"/>
          <p:nvPr/>
        </p:nvSpPr>
        <p:spPr>
          <a:xfrm>
            <a:off x="2411382" y="4107845"/>
            <a:ext cx="2029723" cy="646331"/>
          </a:xfrm>
          <a:prstGeom prst="rect">
            <a:avLst/>
          </a:prstGeom>
          <a:noFill/>
        </p:spPr>
        <p:txBody>
          <a:bodyPr wrap="none" rtlCol="0">
            <a:spAutoFit/>
          </a:bodyPr>
          <a:lstStyle/>
          <a:p>
            <a:pPr fontAlgn="auto" latinLnBrk="1">
              <a:spcBef>
                <a:spcPts val="0"/>
              </a:spcBef>
              <a:spcAft>
                <a:spcPts val="0"/>
              </a:spcAft>
            </a:pPr>
            <a:r>
              <a:rPr lang="en-US" altLang="ko-KR" sz="1800" dirty="0" smtClean="0">
                <a:solidFill>
                  <a:prstClr val="black"/>
                </a:solidFill>
                <a:latin typeface="Calibri"/>
                <a:ea typeface="맑은 고딕" panose="020B0503020000020004" pitchFamily="50" charset="-127"/>
                <a:cs typeface="+mn-cs"/>
              </a:rPr>
              <a:t>Request &amp; respond </a:t>
            </a:r>
          </a:p>
          <a:p>
            <a:pPr algn="ctr" fontAlgn="auto" latinLnBrk="1">
              <a:spcBef>
                <a:spcPts val="0"/>
              </a:spcBef>
              <a:spcAft>
                <a:spcPts val="0"/>
              </a:spcAft>
            </a:pPr>
            <a:r>
              <a:rPr lang="en-US" altLang="ko-KR" sz="1800" dirty="0" smtClean="0">
                <a:solidFill>
                  <a:prstClr val="black"/>
                </a:solidFill>
                <a:latin typeface="Calibri"/>
                <a:ea typeface="맑은 고딕" panose="020B0503020000020004" pitchFamily="50" charset="-127"/>
                <a:cs typeface="+mn-cs"/>
              </a:rPr>
              <a:t>authentication</a:t>
            </a:r>
            <a:endParaRPr lang="ko-KR" altLang="en-US" sz="1800" dirty="0">
              <a:solidFill>
                <a:prstClr val="black"/>
              </a:solidFill>
              <a:latin typeface="Calibri"/>
              <a:ea typeface="맑은 고딕" panose="020B0503020000020004" pitchFamily="50" charset="-127"/>
              <a:cs typeface="+mn-cs"/>
            </a:endParaRPr>
          </a:p>
        </p:txBody>
      </p:sp>
      <p:sp>
        <p:nvSpPr>
          <p:cNvPr id="85" name="직사각형 84"/>
          <p:cNvSpPr/>
          <p:nvPr/>
        </p:nvSpPr>
        <p:spPr>
          <a:xfrm>
            <a:off x="3702998" y="3745842"/>
            <a:ext cx="415498" cy="369332"/>
          </a:xfrm>
          <a:prstGeom prst="rect">
            <a:avLst/>
          </a:prstGeom>
        </p:spPr>
        <p:txBody>
          <a:bodyPr wrap="none">
            <a:spAutoFit/>
          </a:bodyPr>
          <a:lstStyle/>
          <a:p>
            <a:pPr fontAlgn="auto" latinLnBrk="1">
              <a:spcBef>
                <a:spcPts val="0"/>
              </a:spcBef>
              <a:spcAft>
                <a:spcPts val="0"/>
              </a:spcAft>
            </a:pPr>
            <a:r>
              <a:rPr lang="en-US" altLang="ko-KR" sz="1800" dirty="0" smtClean="0">
                <a:solidFill>
                  <a:prstClr val="black"/>
                </a:solidFill>
                <a:latin typeface="Calibri"/>
                <a:ea typeface="맑은 고딕" panose="020B0503020000020004" pitchFamily="50" charset="-127"/>
                <a:cs typeface="+mn-cs"/>
              </a:rPr>
              <a:t>③</a:t>
            </a:r>
            <a:endParaRPr lang="ko-KR" altLang="en-US" sz="1800" dirty="0">
              <a:solidFill>
                <a:prstClr val="black"/>
              </a:solidFill>
              <a:latin typeface="Calibri"/>
              <a:ea typeface="맑은 고딕" panose="020B0503020000020004" pitchFamily="50" charset="-127"/>
              <a:cs typeface="+mn-cs"/>
            </a:endParaRPr>
          </a:p>
        </p:txBody>
      </p:sp>
      <p:sp>
        <p:nvSpPr>
          <p:cNvPr id="86" name="직사각형 85"/>
          <p:cNvSpPr/>
          <p:nvPr/>
        </p:nvSpPr>
        <p:spPr>
          <a:xfrm>
            <a:off x="4413741" y="822410"/>
            <a:ext cx="415498" cy="369332"/>
          </a:xfrm>
          <a:prstGeom prst="rect">
            <a:avLst/>
          </a:prstGeom>
        </p:spPr>
        <p:txBody>
          <a:bodyPr wrap="none">
            <a:spAutoFit/>
          </a:bodyPr>
          <a:lstStyle/>
          <a:p>
            <a:pPr fontAlgn="auto" latinLnBrk="1">
              <a:spcBef>
                <a:spcPts val="0"/>
              </a:spcBef>
              <a:spcAft>
                <a:spcPts val="0"/>
              </a:spcAft>
            </a:pPr>
            <a:r>
              <a:rPr lang="en-US" altLang="ko-KR" sz="1800" dirty="0" smtClean="0">
                <a:solidFill>
                  <a:prstClr val="black"/>
                </a:solidFill>
                <a:latin typeface="Calibri"/>
                <a:ea typeface="맑은 고딕" panose="020B0503020000020004" pitchFamily="50" charset="-127"/>
                <a:cs typeface="+mn-cs"/>
              </a:rPr>
              <a:t>④</a:t>
            </a:r>
            <a:endParaRPr lang="ko-KR" altLang="en-US" sz="1800" dirty="0">
              <a:solidFill>
                <a:prstClr val="black"/>
              </a:solidFill>
              <a:latin typeface="Calibri"/>
              <a:ea typeface="맑은 고딕" panose="020B0503020000020004" pitchFamily="50" charset="-127"/>
              <a:cs typeface="+mn-cs"/>
            </a:endParaRPr>
          </a:p>
        </p:txBody>
      </p:sp>
      <p:sp>
        <p:nvSpPr>
          <p:cNvPr id="87" name="직사각형 86"/>
          <p:cNvSpPr/>
          <p:nvPr/>
        </p:nvSpPr>
        <p:spPr>
          <a:xfrm>
            <a:off x="4413741" y="2449091"/>
            <a:ext cx="415498" cy="369332"/>
          </a:xfrm>
          <a:prstGeom prst="rect">
            <a:avLst/>
          </a:prstGeom>
        </p:spPr>
        <p:txBody>
          <a:bodyPr wrap="none">
            <a:spAutoFit/>
          </a:bodyPr>
          <a:lstStyle/>
          <a:p>
            <a:pPr fontAlgn="auto" latinLnBrk="1">
              <a:spcBef>
                <a:spcPts val="0"/>
              </a:spcBef>
              <a:spcAft>
                <a:spcPts val="0"/>
              </a:spcAft>
            </a:pPr>
            <a:r>
              <a:rPr lang="en-US" altLang="ko-KR" sz="1800" dirty="0" smtClean="0">
                <a:solidFill>
                  <a:prstClr val="black"/>
                </a:solidFill>
                <a:latin typeface="Calibri"/>
                <a:ea typeface="맑은 고딕" panose="020B0503020000020004" pitchFamily="50" charset="-127"/>
                <a:cs typeface="+mn-cs"/>
              </a:rPr>
              <a:t>⑤</a:t>
            </a:r>
            <a:endParaRPr lang="ko-KR" altLang="en-US" sz="1800" dirty="0">
              <a:solidFill>
                <a:prstClr val="black"/>
              </a:solidFill>
              <a:latin typeface="Calibri"/>
              <a:ea typeface="맑은 고딕" panose="020B0503020000020004" pitchFamily="50" charset="-127"/>
              <a:cs typeface="+mn-cs"/>
            </a:endParaRPr>
          </a:p>
        </p:txBody>
      </p:sp>
      <p:sp>
        <p:nvSpPr>
          <p:cNvPr id="88" name="직사각형 87"/>
          <p:cNvSpPr/>
          <p:nvPr/>
        </p:nvSpPr>
        <p:spPr>
          <a:xfrm>
            <a:off x="2129870" y="2894857"/>
            <a:ext cx="415498" cy="369332"/>
          </a:xfrm>
          <a:prstGeom prst="rect">
            <a:avLst/>
          </a:prstGeom>
        </p:spPr>
        <p:txBody>
          <a:bodyPr wrap="none">
            <a:spAutoFit/>
          </a:bodyPr>
          <a:lstStyle/>
          <a:p>
            <a:pPr fontAlgn="auto" latinLnBrk="1">
              <a:spcBef>
                <a:spcPts val="0"/>
              </a:spcBef>
              <a:spcAft>
                <a:spcPts val="0"/>
              </a:spcAft>
            </a:pPr>
            <a:r>
              <a:rPr lang="en-US" altLang="ko-KR" sz="1800" dirty="0">
                <a:solidFill>
                  <a:prstClr val="black"/>
                </a:solidFill>
                <a:latin typeface="Calibri"/>
                <a:ea typeface="맑은 고딕" panose="020B0503020000020004" pitchFamily="50" charset="-127"/>
                <a:cs typeface="+mn-cs"/>
              </a:rPr>
              <a:t>⑥</a:t>
            </a:r>
            <a:endParaRPr lang="ko-KR" altLang="en-US" sz="1800" dirty="0">
              <a:solidFill>
                <a:prstClr val="black"/>
              </a:solidFill>
              <a:latin typeface="Calibri"/>
              <a:ea typeface="맑은 고딕" panose="020B0503020000020004" pitchFamily="50" charset="-127"/>
              <a:cs typeface="+mn-cs"/>
            </a:endParaRPr>
          </a:p>
        </p:txBody>
      </p:sp>
      <p:sp>
        <p:nvSpPr>
          <p:cNvPr id="89" name="직사각형 88"/>
          <p:cNvSpPr/>
          <p:nvPr/>
        </p:nvSpPr>
        <p:spPr>
          <a:xfrm>
            <a:off x="2930308" y="3833044"/>
            <a:ext cx="415498" cy="369332"/>
          </a:xfrm>
          <a:prstGeom prst="rect">
            <a:avLst/>
          </a:prstGeom>
        </p:spPr>
        <p:txBody>
          <a:bodyPr wrap="none">
            <a:spAutoFit/>
          </a:bodyPr>
          <a:lstStyle/>
          <a:p>
            <a:pPr fontAlgn="auto" latinLnBrk="1">
              <a:spcBef>
                <a:spcPts val="0"/>
              </a:spcBef>
              <a:spcAft>
                <a:spcPts val="0"/>
              </a:spcAft>
            </a:pPr>
            <a:r>
              <a:rPr lang="en-US" altLang="ko-KR" sz="1800" dirty="0">
                <a:solidFill>
                  <a:prstClr val="black"/>
                </a:solidFill>
                <a:latin typeface="Calibri"/>
                <a:ea typeface="맑은 고딕" panose="020B0503020000020004" pitchFamily="50" charset="-127"/>
                <a:cs typeface="+mn-cs"/>
              </a:rPr>
              <a:t>⑥</a:t>
            </a:r>
            <a:endParaRPr lang="ko-KR" altLang="en-US" sz="1800" dirty="0">
              <a:solidFill>
                <a:prstClr val="black"/>
              </a:solidFill>
              <a:latin typeface="Calibri"/>
              <a:ea typeface="맑은 고딕" panose="020B0503020000020004" pitchFamily="50" charset="-127"/>
              <a:cs typeface="+mn-cs"/>
            </a:endParaRPr>
          </a:p>
        </p:txBody>
      </p:sp>
      <p:sp>
        <p:nvSpPr>
          <p:cNvPr id="90" name="직사각형 89"/>
          <p:cNvSpPr/>
          <p:nvPr/>
        </p:nvSpPr>
        <p:spPr>
          <a:xfrm>
            <a:off x="2782072" y="2607599"/>
            <a:ext cx="415498" cy="369332"/>
          </a:xfrm>
          <a:prstGeom prst="rect">
            <a:avLst/>
          </a:prstGeom>
        </p:spPr>
        <p:txBody>
          <a:bodyPr wrap="none">
            <a:spAutoFit/>
          </a:bodyPr>
          <a:lstStyle/>
          <a:p>
            <a:pPr fontAlgn="auto" latinLnBrk="1">
              <a:spcBef>
                <a:spcPts val="0"/>
              </a:spcBef>
              <a:spcAft>
                <a:spcPts val="0"/>
              </a:spcAft>
            </a:pPr>
            <a:r>
              <a:rPr lang="en-US" altLang="ko-KR" sz="1800" dirty="0" smtClean="0">
                <a:solidFill>
                  <a:prstClr val="black"/>
                </a:solidFill>
                <a:latin typeface="Calibri"/>
                <a:ea typeface="맑은 고딕" panose="020B0503020000020004" pitchFamily="50" charset="-127"/>
                <a:cs typeface="+mn-cs"/>
              </a:rPr>
              <a:t>③</a:t>
            </a:r>
            <a:endParaRPr lang="ko-KR" altLang="en-US" sz="1800" dirty="0">
              <a:solidFill>
                <a:prstClr val="black"/>
              </a:solidFill>
              <a:latin typeface="Calibri"/>
              <a:ea typeface="맑은 고딕" panose="020B0503020000020004" pitchFamily="50" charset="-127"/>
              <a:cs typeface="+mn-cs"/>
            </a:endParaRPr>
          </a:p>
        </p:txBody>
      </p:sp>
      <p:sp>
        <p:nvSpPr>
          <p:cNvPr id="91" name="TextBox 90"/>
          <p:cNvSpPr txBox="1"/>
          <p:nvPr/>
        </p:nvSpPr>
        <p:spPr>
          <a:xfrm>
            <a:off x="6106907" y="2615022"/>
            <a:ext cx="415498" cy="369332"/>
          </a:xfrm>
          <a:prstGeom prst="rect">
            <a:avLst/>
          </a:prstGeom>
          <a:noFill/>
        </p:spPr>
        <p:txBody>
          <a:bodyPr wrap="none" rtlCol="0">
            <a:spAutoFit/>
          </a:bodyPr>
          <a:lstStyle/>
          <a:p>
            <a:pPr fontAlgn="auto" latinLnBrk="1">
              <a:spcBef>
                <a:spcPts val="0"/>
              </a:spcBef>
              <a:spcAft>
                <a:spcPts val="0"/>
              </a:spcAft>
            </a:pPr>
            <a:r>
              <a:rPr lang="en-US" altLang="ko-KR" sz="1800" dirty="0" smtClean="0">
                <a:solidFill>
                  <a:srgbClr val="FF0000"/>
                </a:solidFill>
                <a:latin typeface="Calibri"/>
                <a:ea typeface="맑은 고딕" panose="020B0503020000020004" pitchFamily="50" charset="-127"/>
                <a:cs typeface="+mn-cs"/>
              </a:rPr>
              <a:t>①</a:t>
            </a:r>
            <a:endParaRPr lang="ko-KR" altLang="en-US" sz="1800" dirty="0">
              <a:solidFill>
                <a:srgbClr val="FF0000"/>
              </a:solidFill>
              <a:latin typeface="Calibri"/>
              <a:ea typeface="맑은 고딕" panose="020B0503020000020004" pitchFamily="50" charset="-127"/>
              <a:cs typeface="+mn-cs"/>
            </a:endParaRPr>
          </a:p>
        </p:txBody>
      </p:sp>
      <p:sp>
        <p:nvSpPr>
          <p:cNvPr id="92" name="TextBox 91"/>
          <p:cNvSpPr txBox="1"/>
          <p:nvPr/>
        </p:nvSpPr>
        <p:spPr>
          <a:xfrm>
            <a:off x="6829070" y="2886058"/>
            <a:ext cx="415498" cy="369332"/>
          </a:xfrm>
          <a:prstGeom prst="rect">
            <a:avLst/>
          </a:prstGeom>
          <a:noFill/>
        </p:spPr>
        <p:txBody>
          <a:bodyPr wrap="none" rtlCol="0">
            <a:spAutoFit/>
          </a:bodyPr>
          <a:lstStyle/>
          <a:p>
            <a:pPr fontAlgn="auto" latinLnBrk="1">
              <a:spcBef>
                <a:spcPts val="0"/>
              </a:spcBef>
              <a:spcAft>
                <a:spcPts val="0"/>
              </a:spcAft>
            </a:pPr>
            <a:r>
              <a:rPr lang="en-US" altLang="ko-KR" sz="1800" dirty="0" smtClean="0">
                <a:solidFill>
                  <a:srgbClr val="FF0000"/>
                </a:solidFill>
                <a:latin typeface="Calibri"/>
                <a:ea typeface="맑은 고딕" panose="020B0503020000020004" pitchFamily="50" charset="-127"/>
                <a:cs typeface="+mn-cs"/>
              </a:rPr>
              <a:t>②</a:t>
            </a:r>
            <a:endParaRPr lang="ko-KR" altLang="en-US" sz="1800" dirty="0">
              <a:solidFill>
                <a:srgbClr val="FF0000"/>
              </a:solidFill>
              <a:latin typeface="Calibri"/>
              <a:ea typeface="맑은 고딕" panose="020B0503020000020004" pitchFamily="50" charset="-127"/>
              <a:cs typeface="+mn-cs"/>
            </a:endParaRPr>
          </a:p>
        </p:txBody>
      </p:sp>
      <p:sp>
        <p:nvSpPr>
          <p:cNvPr id="93" name="TextBox 92"/>
          <p:cNvSpPr txBox="1"/>
          <p:nvPr/>
        </p:nvSpPr>
        <p:spPr>
          <a:xfrm>
            <a:off x="494793" y="5939988"/>
            <a:ext cx="8149154" cy="369332"/>
          </a:xfrm>
          <a:prstGeom prst="rect">
            <a:avLst/>
          </a:prstGeom>
          <a:noFill/>
        </p:spPr>
        <p:txBody>
          <a:bodyPr wrap="none" rtlCol="0">
            <a:spAutoFit/>
          </a:bodyPr>
          <a:lstStyle/>
          <a:p>
            <a:pPr algn="ctr" fontAlgn="auto" latinLnBrk="1">
              <a:spcBef>
                <a:spcPts val="0"/>
              </a:spcBef>
              <a:spcAft>
                <a:spcPts val="0"/>
              </a:spcAft>
            </a:pPr>
            <a:r>
              <a:rPr lang="en-US" altLang="ko-KR" sz="1800" dirty="0" smtClean="0">
                <a:solidFill>
                  <a:prstClr val="black"/>
                </a:solidFill>
                <a:latin typeface="Calibri"/>
                <a:ea typeface="맑은 고딕" panose="020B0503020000020004" pitchFamily="50" charset="-127"/>
                <a:cs typeface="+mn-cs"/>
              </a:rPr>
              <a:t>&lt;</a:t>
            </a:r>
            <a:r>
              <a:rPr lang="en-US" altLang="ko-KR" sz="1800" dirty="0" smtClean="0">
                <a:solidFill>
                  <a:srgbClr val="FF0000"/>
                </a:solidFill>
                <a:latin typeface="Calibri"/>
                <a:ea typeface="맑은 고딕" panose="020B0503020000020004" pitchFamily="50" charset="-127"/>
                <a:cs typeface="+mn-cs"/>
              </a:rPr>
              <a:t>After</a:t>
            </a:r>
            <a:r>
              <a:rPr lang="en-US" altLang="ko-KR" sz="1800" dirty="0" smtClean="0">
                <a:solidFill>
                  <a:prstClr val="black"/>
                </a:solidFill>
                <a:latin typeface="Calibri"/>
                <a:ea typeface="맑은 고딕" panose="020B0503020000020004" pitchFamily="50" charset="-127"/>
                <a:cs typeface="+mn-cs"/>
              </a:rPr>
              <a:t> Fig. 6 </a:t>
            </a:r>
            <a:r>
              <a:rPr lang="en-GB" altLang="ko-KR" sz="1800" dirty="0">
                <a:solidFill>
                  <a:prstClr val="black"/>
                </a:solidFill>
                <a:latin typeface="Calibri"/>
                <a:ea typeface="맑은 고딕" panose="020B0503020000020004" pitchFamily="50" charset="-127"/>
                <a:cs typeface="+mn-cs"/>
              </a:rPr>
              <a:t>Open SLMCP registration and login procedure based on MIS </a:t>
            </a:r>
            <a:r>
              <a:rPr lang="en-GB" altLang="ko-KR" sz="1800" dirty="0" smtClean="0">
                <a:solidFill>
                  <a:prstClr val="black"/>
                </a:solidFill>
                <a:latin typeface="Calibri"/>
                <a:ea typeface="맑은 고딕" panose="020B0503020000020004" pitchFamily="50" charset="-127"/>
                <a:cs typeface="+mn-cs"/>
              </a:rPr>
              <a:t>Framework&gt;</a:t>
            </a:r>
            <a:endParaRPr lang="ko-KR" altLang="en-US" sz="1800">
              <a:solidFill>
                <a:prstClr val="black"/>
              </a:solidFill>
              <a:latin typeface="Calibri"/>
              <a:ea typeface="맑은 고딕" panose="020B0503020000020004" pitchFamily="50" charset="-127"/>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idx="4294967295"/>
          </p:nvPr>
        </p:nvSpPr>
        <p:spPr>
          <a:noFill/>
          <a:ln w="12700">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US" altLang="ko-KR" sz="3200" dirty="0" smtClean="0"/>
              <a:t>Last Figure 7</a:t>
            </a:r>
            <a:endParaRPr lang="en-US" sz="3200" dirty="0"/>
          </a:p>
        </p:txBody>
      </p:sp>
      <p:sp>
        <p:nvSpPr>
          <p:cNvPr id="25603" name="Slide Number Placeholder 3"/>
          <p:cNvSpPr txBox="1">
            <a:spLocks noGrp="1"/>
          </p:cNvSpPr>
          <p:nvPr/>
        </p:nvSpPr>
        <p:spPr bwMode="auto">
          <a:xfrm>
            <a:off x="7010400" y="6553200"/>
            <a:ext cx="2133600" cy="304800"/>
          </a:xfrm>
          <a:prstGeom prst="rect">
            <a:avLst/>
          </a:prstGeom>
          <a:noFill/>
          <a:ln w="9525">
            <a:noFill/>
            <a:miter lim="800000"/>
            <a:headEnd/>
            <a:tailEnd/>
          </a:ln>
        </p:spPr>
        <p:txBody>
          <a:bodyPr/>
          <a:lstStyle/>
          <a:p>
            <a:pPr algn="r"/>
            <a:fld id="{95BDDD5E-78D8-4356-A5D7-3542FE348629}" type="slidenum">
              <a:rPr lang="en-US" sz="1000">
                <a:solidFill>
                  <a:srgbClr val="000000"/>
                </a:solidFill>
                <a:latin typeface="Arial" charset="0"/>
              </a:rPr>
              <a:pPr algn="r"/>
              <a:t>5</a:t>
            </a:fld>
            <a:endParaRPr lang="en-US" sz="1000">
              <a:solidFill>
                <a:srgbClr val="000000"/>
              </a:solidFill>
              <a:latin typeface="Arial" charset="0"/>
            </a:endParaRPr>
          </a:p>
        </p:txBody>
      </p:sp>
      <p:sp>
        <p:nvSpPr>
          <p:cNvPr id="8" name="TextBox 4"/>
          <p:cNvSpPr txBox="1">
            <a:spLocks noChangeArrowheads="1"/>
          </p:cNvSpPr>
          <p:nvPr/>
        </p:nvSpPr>
        <p:spPr bwMode="auto">
          <a:xfrm>
            <a:off x="152400" y="6477000"/>
            <a:ext cx="3262432" cy="261610"/>
          </a:xfrm>
          <a:prstGeom prst="rect">
            <a:avLst/>
          </a:prstGeom>
          <a:noFill/>
          <a:ln w="9525">
            <a:noFill/>
            <a:miter lim="800000"/>
            <a:headEnd/>
            <a:tailEnd/>
          </a:ln>
        </p:spPr>
        <p:txBody>
          <a:bodyPr wrap="none">
            <a:spAutoFit/>
          </a:bodyPr>
          <a:lstStyle/>
          <a:p>
            <a:r>
              <a:rPr lang="en-US" sz="1100" dirty="0" smtClean="0">
                <a:latin typeface="Arial" charset="0"/>
              </a:rPr>
              <a:t>2015  </a:t>
            </a:r>
            <a:r>
              <a:rPr lang="en-US" sz="1100" dirty="0" err="1" smtClean="0">
                <a:latin typeface="Arial" charset="0"/>
              </a:rPr>
              <a:t>BlueCloud</a:t>
            </a:r>
            <a:r>
              <a:rPr lang="en-US" sz="1100" dirty="0" smtClean="0">
                <a:latin typeface="Arial" charset="0"/>
              </a:rPr>
              <a:t> Co., Ltd. </a:t>
            </a:r>
            <a:r>
              <a:rPr lang="en-US" sz="1100" dirty="0">
                <a:latin typeface="Arial" charset="0"/>
              </a:rPr>
              <a:t>– </a:t>
            </a:r>
            <a:r>
              <a:rPr lang="en-US" sz="1100" dirty="0" smtClean="0">
                <a:latin typeface="Arial" charset="0"/>
              </a:rPr>
              <a:t>Serious Game Portal</a:t>
            </a:r>
            <a:endParaRPr lang="en-US" sz="1100" dirty="0">
              <a:latin typeface="Arial" charset="0"/>
            </a:endParaRPr>
          </a:p>
        </p:txBody>
      </p:sp>
      <p:sp>
        <p:nvSpPr>
          <p:cNvPr id="20" name="직사각형 19"/>
          <p:cNvSpPr/>
          <p:nvPr/>
        </p:nvSpPr>
        <p:spPr>
          <a:xfrm>
            <a:off x="1115973" y="857128"/>
            <a:ext cx="6971323" cy="511496"/>
          </a:xfrm>
          <a:prstGeom prst="rect">
            <a:avLst/>
          </a:prstGeom>
          <a:no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prstClr val="black"/>
                </a:solidFill>
                <a:effectLst/>
                <a:uLnTx/>
                <a:uFillTx/>
                <a:latin typeface="Times New Roman" pitchFamily="18" charset="0"/>
                <a:ea typeface="맑은 고딕" panose="020B0503020000020004" pitchFamily="50" charset="-127"/>
                <a:cs typeface="Times New Roman" pitchFamily="18" charset="0"/>
              </a:rPr>
              <a:t>1. A client requests SNS login and connect SNS server </a:t>
            </a:r>
            <a:r>
              <a:rPr kumimoji="0" lang="en-US" altLang="ko-KR" sz="1800" b="0" i="0" u="none" strike="noStrike" kern="0" cap="none" spc="0" normalizeH="0" baseline="0" noProof="0" dirty="0" smtClean="0">
                <a:ln>
                  <a:noFill/>
                </a:ln>
                <a:solidFill>
                  <a:srgbClr val="FF0000"/>
                </a:solidFill>
                <a:effectLst/>
                <a:uLnTx/>
                <a:uFillTx/>
                <a:latin typeface="Times New Roman" pitchFamily="18" charset="0"/>
                <a:ea typeface="맑은 고딕" panose="020B0503020000020004" pitchFamily="50" charset="-127"/>
                <a:cs typeface="Times New Roman" pitchFamily="18" charset="0"/>
              </a:rPr>
              <a:t>through PoS</a:t>
            </a:r>
            <a:endParaRPr kumimoji="0" lang="ko-KR" altLang="en-US" sz="1800" b="0" i="0" u="none" strike="noStrike" kern="0" cap="none" spc="0" normalizeH="0" baseline="0" noProof="0" dirty="0" smtClean="0">
              <a:ln>
                <a:noFill/>
              </a:ln>
              <a:solidFill>
                <a:srgbClr val="FF0000"/>
              </a:solidFill>
              <a:effectLst/>
              <a:uLnTx/>
              <a:uFillTx/>
              <a:latin typeface="Times New Roman" pitchFamily="18" charset="0"/>
              <a:ea typeface="맑은 고딕" panose="020B0503020000020004" pitchFamily="50" charset="-127"/>
              <a:cs typeface="Times New Roman" pitchFamily="18" charset="0"/>
            </a:endParaRPr>
          </a:p>
        </p:txBody>
      </p:sp>
      <p:sp>
        <p:nvSpPr>
          <p:cNvPr id="21" name="직사각형 20"/>
          <p:cNvSpPr/>
          <p:nvPr/>
        </p:nvSpPr>
        <p:spPr>
          <a:xfrm>
            <a:off x="1115974" y="1769039"/>
            <a:ext cx="6971323" cy="511496"/>
          </a:xfrm>
          <a:prstGeom prst="rect">
            <a:avLst/>
          </a:prstGeom>
          <a:no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prstClr val="black"/>
                </a:solidFill>
                <a:effectLst/>
                <a:uLnTx/>
                <a:uFillTx/>
                <a:latin typeface="Times New Roman" pitchFamily="18" charset="0"/>
                <a:ea typeface="맑은 고딕" panose="020B0503020000020004" pitchFamily="50" charset="-127"/>
                <a:cs typeface="Times New Roman" pitchFamily="18" charset="0"/>
              </a:rPr>
              <a:t>2. SNS responds authentication token to the client </a:t>
            </a:r>
            <a:r>
              <a:rPr kumimoji="0" lang="en-US" altLang="ko-KR" sz="1800" b="0" i="0" u="none" strike="noStrike" kern="0" cap="none" spc="0" normalizeH="0" baseline="0" noProof="0" dirty="0" smtClean="0">
                <a:ln>
                  <a:noFill/>
                </a:ln>
                <a:solidFill>
                  <a:srgbClr val="FF0000"/>
                </a:solidFill>
                <a:effectLst/>
                <a:uLnTx/>
                <a:uFillTx/>
                <a:latin typeface="Times New Roman" pitchFamily="18" charset="0"/>
                <a:ea typeface="맑은 고딕" panose="020B0503020000020004" pitchFamily="50" charset="-127"/>
                <a:cs typeface="Times New Roman" pitchFamily="18" charset="0"/>
              </a:rPr>
              <a:t>through PoS</a:t>
            </a:r>
            <a:endParaRPr kumimoji="0" lang="ko-KR" altLang="en-US" sz="1800" b="0" i="0" u="none" strike="noStrike" kern="0" cap="none" spc="0" normalizeH="0" baseline="0" noProof="0" dirty="0" smtClean="0">
              <a:ln>
                <a:noFill/>
              </a:ln>
              <a:solidFill>
                <a:srgbClr val="FF0000"/>
              </a:solidFill>
              <a:effectLst/>
              <a:uLnTx/>
              <a:uFillTx/>
              <a:latin typeface="Times New Roman" pitchFamily="18" charset="0"/>
              <a:ea typeface="맑은 고딕" panose="020B0503020000020004" pitchFamily="50" charset="-127"/>
              <a:cs typeface="Times New Roman" pitchFamily="18" charset="0"/>
            </a:endParaRPr>
          </a:p>
        </p:txBody>
      </p:sp>
      <p:sp>
        <p:nvSpPr>
          <p:cNvPr id="22" name="직사각형 21"/>
          <p:cNvSpPr/>
          <p:nvPr/>
        </p:nvSpPr>
        <p:spPr>
          <a:xfrm>
            <a:off x="1115968" y="2694354"/>
            <a:ext cx="6971323" cy="511496"/>
          </a:xfrm>
          <a:prstGeom prst="rect">
            <a:avLst/>
          </a:prstGeom>
          <a:no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mn-cs"/>
              </a:rPr>
              <a:t>3. The client requests Open SLMCP registration through PoS </a:t>
            </a:r>
            <a:endParaRPr kumimoji="0" lang="ko-KR" altLang="en-US" sz="1800" b="0" i="0" u="none" strike="noStrike" kern="0" cap="none" spc="0" normalizeH="0" baseline="0" noProof="0" dirty="0" smtClean="0">
              <a:ln>
                <a:noFill/>
              </a:ln>
              <a:solidFill>
                <a:prstClr val="black"/>
              </a:solidFill>
              <a:effectLst/>
              <a:uLnTx/>
              <a:uFillTx/>
              <a:latin typeface="Times New Roman" pitchFamily="18" charset="0"/>
              <a:ea typeface="맑은 고딕" panose="020B0503020000020004" pitchFamily="50" charset="-127"/>
              <a:cs typeface="Times New Roman" pitchFamily="18" charset="0"/>
            </a:endParaRPr>
          </a:p>
        </p:txBody>
      </p:sp>
      <p:sp>
        <p:nvSpPr>
          <p:cNvPr id="23" name="아래쪽 화살표 22"/>
          <p:cNvSpPr/>
          <p:nvPr/>
        </p:nvSpPr>
        <p:spPr>
          <a:xfrm>
            <a:off x="4414064" y="1368624"/>
            <a:ext cx="375139" cy="400415"/>
          </a:xfrm>
          <a:prstGeom prst="downArrow">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smtClean="0">
              <a:ln>
                <a:noFill/>
              </a:ln>
              <a:solidFill>
                <a:prstClr val="black"/>
              </a:solidFill>
              <a:effectLst/>
              <a:uLnTx/>
              <a:uFillTx/>
              <a:latin typeface="Calibri"/>
              <a:ea typeface="맑은 고딕" panose="020B0503020000020004" pitchFamily="50" charset="-127"/>
              <a:cs typeface="+mn-cs"/>
            </a:endParaRPr>
          </a:p>
        </p:txBody>
      </p:sp>
      <p:sp>
        <p:nvSpPr>
          <p:cNvPr id="24" name="아래쪽 화살표 23"/>
          <p:cNvSpPr/>
          <p:nvPr/>
        </p:nvSpPr>
        <p:spPr>
          <a:xfrm>
            <a:off x="4414065" y="3205850"/>
            <a:ext cx="375139" cy="400415"/>
          </a:xfrm>
          <a:prstGeom prst="downArrow">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mn-cs"/>
            </a:endParaRPr>
          </a:p>
        </p:txBody>
      </p:sp>
      <p:sp>
        <p:nvSpPr>
          <p:cNvPr id="25" name="아래쪽 화살표 24"/>
          <p:cNvSpPr/>
          <p:nvPr/>
        </p:nvSpPr>
        <p:spPr>
          <a:xfrm>
            <a:off x="4414063" y="2286082"/>
            <a:ext cx="375139" cy="400415"/>
          </a:xfrm>
          <a:prstGeom prst="downArrow">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smtClean="0">
              <a:ln>
                <a:noFill/>
              </a:ln>
              <a:solidFill>
                <a:prstClr val="black"/>
              </a:solidFill>
              <a:effectLst/>
              <a:uLnTx/>
              <a:uFillTx/>
              <a:latin typeface="Calibri"/>
              <a:ea typeface="맑은 고딕" panose="020B0503020000020004" pitchFamily="50" charset="-127"/>
              <a:cs typeface="+mn-cs"/>
            </a:endParaRPr>
          </a:p>
        </p:txBody>
      </p:sp>
      <p:sp>
        <p:nvSpPr>
          <p:cNvPr id="26" name="직사각형 25"/>
          <p:cNvSpPr/>
          <p:nvPr/>
        </p:nvSpPr>
        <p:spPr>
          <a:xfrm>
            <a:off x="1122519" y="3606265"/>
            <a:ext cx="6977873" cy="511496"/>
          </a:xfrm>
          <a:prstGeom prst="rect">
            <a:avLst/>
          </a:prstGeom>
          <a:no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mn-cs"/>
              </a:rPr>
              <a:t>4. Open SLMCP requests check for the authentication token to SNS server.</a:t>
            </a:r>
            <a:endParaRPr kumimoji="0" lang="ko-KR" altLang="en-US" sz="1800" b="0" i="0" u="none" strike="noStrike" kern="0" cap="none" spc="0" normalizeH="0" baseline="0" noProof="0" dirty="0" smtClean="0">
              <a:ln>
                <a:noFill/>
              </a:ln>
              <a:solidFill>
                <a:prstClr val="black"/>
              </a:solidFill>
              <a:effectLst/>
              <a:uLnTx/>
              <a:uFillTx/>
              <a:latin typeface="Times New Roman" pitchFamily="18" charset="0"/>
              <a:ea typeface="맑은 고딕" panose="020B0503020000020004" pitchFamily="50" charset="-127"/>
              <a:cs typeface="Times New Roman" pitchFamily="18" charset="0"/>
            </a:endParaRPr>
          </a:p>
        </p:txBody>
      </p:sp>
      <p:sp>
        <p:nvSpPr>
          <p:cNvPr id="27" name="아래쪽 화살표 26"/>
          <p:cNvSpPr/>
          <p:nvPr/>
        </p:nvSpPr>
        <p:spPr>
          <a:xfrm>
            <a:off x="4414066" y="4125458"/>
            <a:ext cx="375139" cy="400415"/>
          </a:xfrm>
          <a:prstGeom prst="downArrow">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mn-cs"/>
            </a:endParaRPr>
          </a:p>
        </p:txBody>
      </p:sp>
      <p:sp>
        <p:nvSpPr>
          <p:cNvPr id="28" name="아래쪽 화살표 27"/>
          <p:cNvSpPr/>
          <p:nvPr/>
        </p:nvSpPr>
        <p:spPr>
          <a:xfrm>
            <a:off x="4420611" y="5037369"/>
            <a:ext cx="375139" cy="400415"/>
          </a:xfrm>
          <a:prstGeom prst="downArrow">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mn-cs"/>
            </a:endParaRPr>
          </a:p>
        </p:txBody>
      </p:sp>
      <p:sp>
        <p:nvSpPr>
          <p:cNvPr id="29" name="직사각형 28"/>
          <p:cNvSpPr/>
          <p:nvPr/>
        </p:nvSpPr>
        <p:spPr>
          <a:xfrm>
            <a:off x="1115968" y="4525873"/>
            <a:ext cx="6971321" cy="511496"/>
          </a:xfrm>
          <a:prstGeom prst="rect">
            <a:avLst/>
          </a:prstGeom>
          <a:no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mn-cs"/>
              </a:rPr>
              <a:t>5. SNS server responds authentication to Open SLMCP</a:t>
            </a:r>
            <a:endParaRPr kumimoji="0" lang="ko-KR" altLang="en-US" sz="1800" b="0" i="0" u="none" strike="noStrike" kern="0" cap="none" spc="0" normalizeH="0" baseline="0" noProof="0" dirty="0" smtClean="0">
              <a:ln>
                <a:noFill/>
              </a:ln>
              <a:solidFill>
                <a:prstClr val="black"/>
              </a:solidFill>
              <a:effectLst/>
              <a:uLnTx/>
              <a:uFillTx/>
              <a:latin typeface="Times New Roman" pitchFamily="18" charset="0"/>
              <a:ea typeface="맑은 고딕" panose="020B0503020000020004" pitchFamily="50" charset="-127"/>
              <a:cs typeface="Times New Roman" pitchFamily="18" charset="0"/>
            </a:endParaRPr>
          </a:p>
        </p:txBody>
      </p:sp>
      <p:sp>
        <p:nvSpPr>
          <p:cNvPr id="30" name="직사각형 29"/>
          <p:cNvSpPr/>
          <p:nvPr/>
        </p:nvSpPr>
        <p:spPr>
          <a:xfrm>
            <a:off x="1122519" y="5437784"/>
            <a:ext cx="6971321" cy="511496"/>
          </a:xfrm>
          <a:prstGeom prst="rect">
            <a:avLst/>
          </a:prstGeom>
          <a:no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mn-cs"/>
              </a:rPr>
              <a:t>6. Registration as the client of Open SLMCP</a:t>
            </a:r>
            <a:endParaRPr kumimoji="0" lang="ko-KR" altLang="en-US" sz="1800" b="0" i="0" u="none" strike="noStrike" kern="0" cap="none" spc="0" normalizeH="0" baseline="0" noProof="0" dirty="0" smtClean="0">
              <a:ln>
                <a:noFill/>
              </a:ln>
              <a:solidFill>
                <a:prstClr val="black"/>
              </a:solidFill>
              <a:effectLst/>
              <a:uLnTx/>
              <a:uFillTx/>
              <a:latin typeface="Times New Roman" pitchFamily="18" charset="0"/>
              <a:ea typeface="맑은 고딕" panose="020B0503020000020004" pitchFamily="50" charset="-127"/>
              <a:cs typeface="Times New Roman" pitchFamily="18" charset="0"/>
            </a:endParaRPr>
          </a:p>
        </p:txBody>
      </p:sp>
      <p:sp>
        <p:nvSpPr>
          <p:cNvPr id="31" name="TextBox 30"/>
          <p:cNvSpPr txBox="1"/>
          <p:nvPr/>
        </p:nvSpPr>
        <p:spPr>
          <a:xfrm>
            <a:off x="892119" y="6021288"/>
            <a:ext cx="7346948" cy="369332"/>
          </a:xfrm>
          <a:prstGeom prst="rect">
            <a:avLst/>
          </a:prstGeom>
          <a:noFill/>
        </p:spPr>
        <p:txBody>
          <a:bodyPr wrap="none" rtlCol="0">
            <a:spAutoFit/>
          </a:bodyPr>
          <a:lstStyle/>
          <a:p>
            <a:pPr algn="ctr" fontAlgn="auto" latinLnBrk="1">
              <a:spcBef>
                <a:spcPts val="0"/>
              </a:spcBef>
              <a:spcAft>
                <a:spcPts val="0"/>
              </a:spcAft>
            </a:pPr>
            <a:r>
              <a:rPr lang="en-US" altLang="ko-KR" sz="1800" dirty="0" smtClean="0">
                <a:solidFill>
                  <a:prstClr val="black"/>
                </a:solidFill>
                <a:latin typeface="Calibri"/>
                <a:ea typeface="맑은 고딕" panose="020B0503020000020004" pitchFamily="50" charset="-127"/>
                <a:cs typeface="+mn-cs"/>
              </a:rPr>
              <a:t>&lt;</a:t>
            </a:r>
            <a:r>
              <a:rPr lang="en-US" altLang="ko-KR" sz="1800" dirty="0" smtClean="0">
                <a:solidFill>
                  <a:srgbClr val="FF0000"/>
                </a:solidFill>
                <a:latin typeface="Calibri"/>
                <a:ea typeface="맑은 고딕" panose="020B0503020000020004" pitchFamily="50" charset="-127"/>
                <a:cs typeface="+mn-cs"/>
              </a:rPr>
              <a:t>Before</a:t>
            </a:r>
            <a:r>
              <a:rPr lang="en-US" altLang="ko-KR" sz="1800" dirty="0" smtClean="0">
                <a:solidFill>
                  <a:prstClr val="black"/>
                </a:solidFill>
                <a:latin typeface="Calibri"/>
                <a:ea typeface="맑은 고딕" panose="020B0503020000020004" pitchFamily="50" charset="-127"/>
                <a:cs typeface="+mn-cs"/>
              </a:rPr>
              <a:t> Fig. 7 </a:t>
            </a:r>
            <a:r>
              <a:rPr lang="en-GB" altLang="ko-KR" sz="1800" dirty="0">
                <a:solidFill>
                  <a:prstClr val="black"/>
                </a:solidFill>
                <a:latin typeface="Calibri"/>
                <a:ea typeface="맑은 고딕" panose="020B0503020000020004" pitchFamily="50" charset="-127"/>
                <a:cs typeface="+mn-cs"/>
              </a:rPr>
              <a:t>Stages for Open SLMCP registration based on MIS framework</a:t>
            </a:r>
            <a:r>
              <a:rPr lang="en-GB" altLang="ko-KR" sz="1800" dirty="0" smtClean="0">
                <a:solidFill>
                  <a:prstClr val="black"/>
                </a:solidFill>
                <a:latin typeface="Calibri"/>
                <a:ea typeface="맑은 고딕" panose="020B0503020000020004" pitchFamily="50" charset="-127"/>
                <a:cs typeface="+mn-cs"/>
              </a:rPr>
              <a:t>&gt;</a:t>
            </a:r>
            <a:endParaRPr lang="ko-KR" altLang="en-US" sz="1800">
              <a:solidFill>
                <a:prstClr val="black"/>
              </a:solidFill>
              <a:latin typeface="Calibri"/>
              <a:ea typeface="맑은 고딕" panose="020B0503020000020004" pitchFamily="50" charset="-127"/>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idx="4294967295"/>
          </p:nvPr>
        </p:nvSpPr>
        <p:spPr>
          <a:noFill/>
          <a:ln w="12700">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US" altLang="ko-KR" sz="3200" dirty="0" smtClean="0"/>
              <a:t>Present Figure 7</a:t>
            </a:r>
            <a:endParaRPr lang="en-US" sz="3200" dirty="0"/>
          </a:p>
        </p:txBody>
      </p:sp>
      <p:sp>
        <p:nvSpPr>
          <p:cNvPr id="25603" name="Slide Number Placeholder 3"/>
          <p:cNvSpPr txBox="1">
            <a:spLocks noGrp="1"/>
          </p:cNvSpPr>
          <p:nvPr/>
        </p:nvSpPr>
        <p:spPr bwMode="auto">
          <a:xfrm>
            <a:off x="7010400" y="6553200"/>
            <a:ext cx="2133600" cy="304800"/>
          </a:xfrm>
          <a:prstGeom prst="rect">
            <a:avLst/>
          </a:prstGeom>
          <a:noFill/>
          <a:ln w="9525">
            <a:noFill/>
            <a:miter lim="800000"/>
            <a:headEnd/>
            <a:tailEnd/>
          </a:ln>
        </p:spPr>
        <p:txBody>
          <a:bodyPr/>
          <a:lstStyle/>
          <a:p>
            <a:pPr algn="r"/>
            <a:fld id="{95BDDD5E-78D8-4356-A5D7-3542FE348629}" type="slidenum">
              <a:rPr lang="en-US" sz="1000">
                <a:solidFill>
                  <a:srgbClr val="000000"/>
                </a:solidFill>
                <a:latin typeface="Arial" charset="0"/>
              </a:rPr>
              <a:pPr algn="r"/>
              <a:t>6</a:t>
            </a:fld>
            <a:endParaRPr lang="en-US" sz="1000">
              <a:solidFill>
                <a:srgbClr val="000000"/>
              </a:solidFill>
              <a:latin typeface="Arial" charset="0"/>
            </a:endParaRPr>
          </a:p>
        </p:txBody>
      </p:sp>
      <p:sp>
        <p:nvSpPr>
          <p:cNvPr id="8" name="TextBox 4"/>
          <p:cNvSpPr txBox="1">
            <a:spLocks noChangeArrowheads="1"/>
          </p:cNvSpPr>
          <p:nvPr/>
        </p:nvSpPr>
        <p:spPr bwMode="auto">
          <a:xfrm>
            <a:off x="152400" y="6477000"/>
            <a:ext cx="3262432" cy="261610"/>
          </a:xfrm>
          <a:prstGeom prst="rect">
            <a:avLst/>
          </a:prstGeom>
          <a:noFill/>
          <a:ln w="9525">
            <a:noFill/>
            <a:miter lim="800000"/>
            <a:headEnd/>
            <a:tailEnd/>
          </a:ln>
        </p:spPr>
        <p:txBody>
          <a:bodyPr wrap="none">
            <a:spAutoFit/>
          </a:bodyPr>
          <a:lstStyle/>
          <a:p>
            <a:r>
              <a:rPr lang="en-US" sz="1100" dirty="0" smtClean="0">
                <a:latin typeface="Arial" charset="0"/>
              </a:rPr>
              <a:t>2015  </a:t>
            </a:r>
            <a:r>
              <a:rPr lang="en-US" sz="1100" dirty="0" err="1" smtClean="0">
                <a:latin typeface="Arial" charset="0"/>
              </a:rPr>
              <a:t>BlueCloud</a:t>
            </a:r>
            <a:r>
              <a:rPr lang="en-US" sz="1100" dirty="0" smtClean="0">
                <a:latin typeface="Arial" charset="0"/>
              </a:rPr>
              <a:t> Co., Ltd. </a:t>
            </a:r>
            <a:r>
              <a:rPr lang="en-US" sz="1100" dirty="0">
                <a:latin typeface="Arial" charset="0"/>
              </a:rPr>
              <a:t>– </a:t>
            </a:r>
            <a:r>
              <a:rPr lang="en-US" sz="1100" dirty="0" smtClean="0">
                <a:latin typeface="Arial" charset="0"/>
              </a:rPr>
              <a:t>Serious Game Portal</a:t>
            </a:r>
            <a:endParaRPr lang="en-US" sz="1100" dirty="0">
              <a:latin typeface="Arial" charset="0"/>
            </a:endParaRPr>
          </a:p>
        </p:txBody>
      </p:sp>
      <p:sp>
        <p:nvSpPr>
          <p:cNvPr id="28" name="직사각형 27"/>
          <p:cNvSpPr/>
          <p:nvPr/>
        </p:nvSpPr>
        <p:spPr>
          <a:xfrm>
            <a:off x="1115973" y="836712"/>
            <a:ext cx="6971323" cy="511496"/>
          </a:xfrm>
          <a:prstGeom prst="rect">
            <a:avLst/>
          </a:prstGeom>
          <a:no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srgbClr val="FF0000"/>
                </a:solidFill>
                <a:effectLst/>
                <a:uLnTx/>
                <a:uFillTx/>
                <a:latin typeface="Times New Roman" pitchFamily="18" charset="0"/>
                <a:ea typeface="맑은 고딕" panose="020B0503020000020004" pitchFamily="50" charset="-127"/>
                <a:cs typeface="Times New Roman" pitchFamily="18" charset="0"/>
              </a:rPr>
              <a:t>1. A client requests SNS login and connect SNS server</a:t>
            </a:r>
            <a:endParaRPr kumimoji="0" lang="ko-KR" altLang="en-US" sz="1800" b="0" i="0" u="none" strike="noStrike" kern="0" cap="none" spc="0" normalizeH="0" baseline="0" noProof="0" dirty="0" smtClean="0">
              <a:ln>
                <a:noFill/>
              </a:ln>
              <a:solidFill>
                <a:srgbClr val="FF0000"/>
              </a:solidFill>
              <a:effectLst/>
              <a:uLnTx/>
              <a:uFillTx/>
              <a:latin typeface="Times New Roman" pitchFamily="18" charset="0"/>
              <a:ea typeface="맑은 고딕" panose="020B0503020000020004" pitchFamily="50" charset="-127"/>
              <a:cs typeface="Times New Roman" pitchFamily="18" charset="0"/>
            </a:endParaRPr>
          </a:p>
        </p:txBody>
      </p:sp>
      <p:sp>
        <p:nvSpPr>
          <p:cNvPr id="29" name="직사각형 28"/>
          <p:cNvSpPr/>
          <p:nvPr/>
        </p:nvSpPr>
        <p:spPr>
          <a:xfrm>
            <a:off x="1115974" y="1748623"/>
            <a:ext cx="6971323" cy="511496"/>
          </a:xfrm>
          <a:prstGeom prst="rect">
            <a:avLst/>
          </a:prstGeom>
          <a:no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srgbClr val="FF0000"/>
                </a:solidFill>
                <a:effectLst/>
                <a:uLnTx/>
                <a:uFillTx/>
                <a:latin typeface="Times New Roman" pitchFamily="18" charset="0"/>
                <a:ea typeface="맑은 고딕" panose="020B0503020000020004" pitchFamily="50" charset="-127"/>
                <a:cs typeface="Times New Roman" pitchFamily="18" charset="0"/>
              </a:rPr>
              <a:t>2. SNS responds authentication token to the client</a:t>
            </a:r>
            <a:endParaRPr kumimoji="0" lang="ko-KR" altLang="en-US" sz="1800" b="0" i="0" u="none" strike="noStrike" kern="0" cap="none" spc="0" normalizeH="0" baseline="0" noProof="0" dirty="0" smtClean="0">
              <a:ln>
                <a:noFill/>
              </a:ln>
              <a:solidFill>
                <a:srgbClr val="FF0000"/>
              </a:solidFill>
              <a:effectLst/>
              <a:uLnTx/>
              <a:uFillTx/>
              <a:latin typeface="Times New Roman" pitchFamily="18" charset="0"/>
              <a:ea typeface="맑은 고딕" panose="020B0503020000020004" pitchFamily="50" charset="-127"/>
              <a:cs typeface="Times New Roman" pitchFamily="18" charset="0"/>
            </a:endParaRPr>
          </a:p>
        </p:txBody>
      </p:sp>
      <p:sp>
        <p:nvSpPr>
          <p:cNvPr id="30" name="직사각형 29"/>
          <p:cNvSpPr/>
          <p:nvPr/>
        </p:nvSpPr>
        <p:spPr>
          <a:xfrm>
            <a:off x="1115968" y="2673938"/>
            <a:ext cx="6971323" cy="511496"/>
          </a:xfrm>
          <a:prstGeom prst="rect">
            <a:avLst/>
          </a:prstGeom>
          <a:no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mn-cs"/>
              </a:rPr>
              <a:t>3. The client requests Open SLMCP registration through </a:t>
            </a:r>
            <a:r>
              <a:rPr kumimoji="0" lang="en-US" altLang="ko-KR" sz="1800" b="0" i="0" u="none" strike="noStrike" kern="0" cap="none" spc="0" normalizeH="0" baseline="0" noProof="0" dirty="0" err="1" smtClean="0">
                <a:ln>
                  <a:noFill/>
                </a:ln>
                <a:solidFill>
                  <a:prstClr val="black"/>
                </a:solidFill>
                <a:effectLst/>
                <a:uLnTx/>
                <a:uFillTx/>
                <a:latin typeface="Calibri"/>
                <a:ea typeface="맑은 고딕" panose="020B0503020000020004" pitchFamily="50" charset="-127"/>
                <a:cs typeface="+mn-cs"/>
              </a:rPr>
              <a:t>PoS</a:t>
            </a:r>
            <a:r>
              <a:rPr kumimoji="0" lang="en-US" altLang="ko-KR"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mn-cs"/>
              </a:rPr>
              <a:t> </a:t>
            </a:r>
            <a:endParaRPr kumimoji="0" lang="ko-KR" altLang="en-US" sz="1800" b="0" i="0" u="none" strike="noStrike" kern="0" cap="none" spc="0" normalizeH="0" baseline="0" noProof="0" smtClean="0">
              <a:ln>
                <a:noFill/>
              </a:ln>
              <a:solidFill>
                <a:prstClr val="black"/>
              </a:solidFill>
              <a:effectLst/>
              <a:uLnTx/>
              <a:uFillTx/>
              <a:latin typeface="Times New Roman" pitchFamily="18" charset="0"/>
              <a:ea typeface="맑은 고딕" panose="020B0503020000020004" pitchFamily="50" charset="-127"/>
              <a:cs typeface="Times New Roman" pitchFamily="18" charset="0"/>
            </a:endParaRPr>
          </a:p>
        </p:txBody>
      </p:sp>
      <p:sp>
        <p:nvSpPr>
          <p:cNvPr id="31" name="아래쪽 화살표 30"/>
          <p:cNvSpPr/>
          <p:nvPr/>
        </p:nvSpPr>
        <p:spPr>
          <a:xfrm>
            <a:off x="4414064" y="1348208"/>
            <a:ext cx="375139" cy="400415"/>
          </a:xfrm>
          <a:prstGeom prst="downArrow">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smtClean="0">
              <a:ln>
                <a:noFill/>
              </a:ln>
              <a:solidFill>
                <a:prstClr val="black"/>
              </a:solidFill>
              <a:effectLst/>
              <a:uLnTx/>
              <a:uFillTx/>
              <a:latin typeface="Calibri"/>
              <a:ea typeface="맑은 고딕" panose="020B0503020000020004" pitchFamily="50" charset="-127"/>
              <a:cs typeface="+mn-cs"/>
            </a:endParaRPr>
          </a:p>
        </p:txBody>
      </p:sp>
      <p:sp>
        <p:nvSpPr>
          <p:cNvPr id="32" name="아래쪽 화살표 31"/>
          <p:cNvSpPr/>
          <p:nvPr/>
        </p:nvSpPr>
        <p:spPr>
          <a:xfrm>
            <a:off x="4414065" y="3185434"/>
            <a:ext cx="375139" cy="400415"/>
          </a:xfrm>
          <a:prstGeom prst="downArrow">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mn-cs"/>
            </a:endParaRPr>
          </a:p>
        </p:txBody>
      </p:sp>
      <p:sp>
        <p:nvSpPr>
          <p:cNvPr id="33" name="아래쪽 화살표 32"/>
          <p:cNvSpPr/>
          <p:nvPr/>
        </p:nvSpPr>
        <p:spPr>
          <a:xfrm>
            <a:off x="4414063" y="2265666"/>
            <a:ext cx="375139" cy="400415"/>
          </a:xfrm>
          <a:prstGeom prst="downArrow">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smtClean="0">
              <a:ln>
                <a:noFill/>
              </a:ln>
              <a:solidFill>
                <a:prstClr val="black"/>
              </a:solidFill>
              <a:effectLst/>
              <a:uLnTx/>
              <a:uFillTx/>
              <a:latin typeface="Calibri"/>
              <a:ea typeface="맑은 고딕" panose="020B0503020000020004" pitchFamily="50" charset="-127"/>
              <a:cs typeface="+mn-cs"/>
            </a:endParaRPr>
          </a:p>
        </p:txBody>
      </p:sp>
      <p:sp>
        <p:nvSpPr>
          <p:cNvPr id="34" name="직사각형 33"/>
          <p:cNvSpPr/>
          <p:nvPr/>
        </p:nvSpPr>
        <p:spPr>
          <a:xfrm>
            <a:off x="1122519" y="3585849"/>
            <a:ext cx="6977873" cy="511496"/>
          </a:xfrm>
          <a:prstGeom prst="rect">
            <a:avLst/>
          </a:prstGeom>
          <a:no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mn-cs"/>
              </a:rPr>
              <a:t>4. Open SLMCP requests check for the authentication token to SNS server.</a:t>
            </a:r>
            <a:endParaRPr kumimoji="0" lang="ko-KR" altLang="en-US" sz="1800" b="0" i="0" u="none" strike="noStrike" kern="0" cap="none" spc="0" normalizeH="0" baseline="0" noProof="0" dirty="0" smtClean="0">
              <a:ln>
                <a:noFill/>
              </a:ln>
              <a:solidFill>
                <a:prstClr val="black"/>
              </a:solidFill>
              <a:effectLst/>
              <a:uLnTx/>
              <a:uFillTx/>
              <a:latin typeface="Times New Roman" pitchFamily="18" charset="0"/>
              <a:ea typeface="맑은 고딕" panose="020B0503020000020004" pitchFamily="50" charset="-127"/>
              <a:cs typeface="Times New Roman" pitchFamily="18" charset="0"/>
            </a:endParaRPr>
          </a:p>
        </p:txBody>
      </p:sp>
      <p:sp>
        <p:nvSpPr>
          <p:cNvPr id="35" name="아래쪽 화살표 34"/>
          <p:cNvSpPr/>
          <p:nvPr/>
        </p:nvSpPr>
        <p:spPr>
          <a:xfrm>
            <a:off x="4414066" y="4105042"/>
            <a:ext cx="375139" cy="400415"/>
          </a:xfrm>
          <a:prstGeom prst="downArrow">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mn-cs"/>
            </a:endParaRPr>
          </a:p>
        </p:txBody>
      </p:sp>
      <p:sp>
        <p:nvSpPr>
          <p:cNvPr id="36" name="아래쪽 화살표 35"/>
          <p:cNvSpPr/>
          <p:nvPr/>
        </p:nvSpPr>
        <p:spPr>
          <a:xfrm>
            <a:off x="4420611" y="5016953"/>
            <a:ext cx="375139" cy="400415"/>
          </a:xfrm>
          <a:prstGeom prst="downArrow">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mn-cs"/>
            </a:endParaRPr>
          </a:p>
        </p:txBody>
      </p:sp>
      <p:sp>
        <p:nvSpPr>
          <p:cNvPr id="37" name="직사각형 36"/>
          <p:cNvSpPr/>
          <p:nvPr/>
        </p:nvSpPr>
        <p:spPr>
          <a:xfrm>
            <a:off x="1115968" y="4505457"/>
            <a:ext cx="6971321" cy="511496"/>
          </a:xfrm>
          <a:prstGeom prst="rect">
            <a:avLst/>
          </a:prstGeom>
          <a:no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mn-cs"/>
              </a:rPr>
              <a:t>5. SNS server responds authentication to Open SLMCP</a:t>
            </a:r>
            <a:endParaRPr kumimoji="0" lang="ko-KR" altLang="en-US" sz="1800" b="0" i="0" u="none" strike="noStrike" kern="0" cap="none" spc="0" normalizeH="0" baseline="0" noProof="0" dirty="0" smtClean="0">
              <a:ln>
                <a:noFill/>
              </a:ln>
              <a:solidFill>
                <a:prstClr val="black"/>
              </a:solidFill>
              <a:effectLst/>
              <a:uLnTx/>
              <a:uFillTx/>
              <a:latin typeface="Times New Roman" pitchFamily="18" charset="0"/>
              <a:ea typeface="맑은 고딕" panose="020B0503020000020004" pitchFamily="50" charset="-127"/>
              <a:cs typeface="Times New Roman" pitchFamily="18" charset="0"/>
            </a:endParaRPr>
          </a:p>
        </p:txBody>
      </p:sp>
      <p:sp>
        <p:nvSpPr>
          <p:cNvPr id="38" name="직사각형 37"/>
          <p:cNvSpPr/>
          <p:nvPr/>
        </p:nvSpPr>
        <p:spPr>
          <a:xfrm>
            <a:off x="1122519" y="5417368"/>
            <a:ext cx="6971321" cy="511496"/>
          </a:xfrm>
          <a:prstGeom prst="rect">
            <a:avLst/>
          </a:prstGeom>
          <a:noFill/>
          <a:ln w="28575"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prstClr val="black"/>
                </a:solidFill>
                <a:effectLst/>
                <a:uLnTx/>
                <a:uFillTx/>
                <a:latin typeface="Calibri"/>
                <a:ea typeface="맑은 고딕" panose="020B0503020000020004" pitchFamily="50" charset="-127"/>
                <a:cs typeface="+mn-cs"/>
              </a:rPr>
              <a:t>6. Registration as the client of Open SLMCP</a:t>
            </a:r>
            <a:endParaRPr kumimoji="0" lang="ko-KR" altLang="en-US" sz="1800" b="0" i="0" u="none" strike="noStrike" kern="0" cap="none" spc="0" normalizeH="0" baseline="0" noProof="0" dirty="0" smtClean="0">
              <a:ln>
                <a:noFill/>
              </a:ln>
              <a:solidFill>
                <a:prstClr val="black"/>
              </a:solidFill>
              <a:effectLst/>
              <a:uLnTx/>
              <a:uFillTx/>
              <a:latin typeface="Times New Roman" pitchFamily="18" charset="0"/>
              <a:ea typeface="맑은 고딕" panose="020B0503020000020004" pitchFamily="50" charset="-127"/>
              <a:cs typeface="Times New Roman" pitchFamily="18" charset="0"/>
            </a:endParaRPr>
          </a:p>
        </p:txBody>
      </p:sp>
      <p:sp>
        <p:nvSpPr>
          <p:cNvPr id="40" name="TextBox 39"/>
          <p:cNvSpPr txBox="1"/>
          <p:nvPr/>
        </p:nvSpPr>
        <p:spPr>
          <a:xfrm>
            <a:off x="964544" y="6021288"/>
            <a:ext cx="7202100" cy="369332"/>
          </a:xfrm>
          <a:prstGeom prst="rect">
            <a:avLst/>
          </a:prstGeom>
          <a:noFill/>
        </p:spPr>
        <p:txBody>
          <a:bodyPr wrap="none" rtlCol="0">
            <a:spAutoFit/>
          </a:bodyPr>
          <a:lstStyle/>
          <a:p>
            <a:pPr algn="ctr" fontAlgn="auto" latinLnBrk="1">
              <a:spcBef>
                <a:spcPts val="0"/>
              </a:spcBef>
              <a:spcAft>
                <a:spcPts val="0"/>
              </a:spcAft>
            </a:pPr>
            <a:r>
              <a:rPr lang="en-US" altLang="ko-KR" sz="1800" dirty="0" smtClean="0">
                <a:solidFill>
                  <a:prstClr val="black"/>
                </a:solidFill>
                <a:latin typeface="Calibri"/>
                <a:ea typeface="맑은 고딕" panose="020B0503020000020004" pitchFamily="50" charset="-127"/>
                <a:cs typeface="+mn-cs"/>
              </a:rPr>
              <a:t>&lt;</a:t>
            </a:r>
            <a:r>
              <a:rPr lang="en-US" altLang="ko-KR" sz="1800" dirty="0" smtClean="0">
                <a:solidFill>
                  <a:srgbClr val="FF0000"/>
                </a:solidFill>
                <a:latin typeface="Calibri"/>
                <a:ea typeface="맑은 고딕" panose="020B0503020000020004" pitchFamily="50" charset="-127"/>
                <a:cs typeface="+mn-cs"/>
              </a:rPr>
              <a:t>After</a:t>
            </a:r>
            <a:r>
              <a:rPr lang="en-US" altLang="ko-KR" sz="1800" dirty="0" smtClean="0">
                <a:solidFill>
                  <a:prstClr val="black"/>
                </a:solidFill>
                <a:latin typeface="Calibri"/>
                <a:ea typeface="맑은 고딕" panose="020B0503020000020004" pitchFamily="50" charset="-127"/>
                <a:cs typeface="+mn-cs"/>
              </a:rPr>
              <a:t> Fig. 7 </a:t>
            </a:r>
            <a:r>
              <a:rPr lang="en-GB" altLang="ko-KR" sz="1800" dirty="0">
                <a:solidFill>
                  <a:prstClr val="black"/>
                </a:solidFill>
                <a:latin typeface="Calibri"/>
                <a:ea typeface="맑은 고딕" panose="020B0503020000020004" pitchFamily="50" charset="-127"/>
                <a:cs typeface="+mn-cs"/>
              </a:rPr>
              <a:t>Stages for Open SLMCP registration based on MIS framework</a:t>
            </a:r>
            <a:r>
              <a:rPr lang="en-GB" altLang="ko-KR" sz="1800" dirty="0" smtClean="0">
                <a:solidFill>
                  <a:prstClr val="black"/>
                </a:solidFill>
                <a:latin typeface="Calibri"/>
                <a:ea typeface="맑은 고딕" panose="020B0503020000020004" pitchFamily="50" charset="-127"/>
                <a:cs typeface="+mn-cs"/>
              </a:rPr>
              <a:t>&gt;</a:t>
            </a:r>
            <a:endParaRPr lang="ko-KR" altLang="en-US" sz="1800">
              <a:solidFill>
                <a:prstClr val="black"/>
              </a:solidFill>
              <a:latin typeface="Calibri"/>
              <a:ea typeface="맑은 고딕" panose="020B0503020000020004" pitchFamily="50" charset="-127"/>
              <a:cs typeface="+mn-cs"/>
            </a:endParaRPr>
          </a:p>
        </p:txBody>
      </p:sp>
    </p:spTree>
    <p:extLst>
      <p:ext uri="{BB962C8B-B14F-4D97-AF65-F5344CB8AC3E}">
        <p14:creationId xmlns:p14="http://schemas.microsoft.com/office/powerpoint/2010/main" val="1169107295"/>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16866</TotalTime>
  <Words>718</Words>
  <Application>Microsoft Office PowerPoint</Application>
  <PresentationFormat>화면 슬라이드 쇼(4:3)</PresentationFormat>
  <Paragraphs>116</Paragraphs>
  <Slides>6</Slides>
  <Notes>6</Notes>
  <HiddenSlides>0</HiddenSlides>
  <MMClips>0</MMClips>
  <ScaleCrop>false</ScaleCrop>
  <HeadingPairs>
    <vt:vector size="6" baseType="variant">
      <vt:variant>
        <vt:lpstr>사용한 글꼴</vt:lpstr>
      </vt:variant>
      <vt:variant>
        <vt:i4>8</vt:i4>
      </vt:variant>
      <vt:variant>
        <vt:lpstr>테마</vt:lpstr>
      </vt:variant>
      <vt:variant>
        <vt:i4>1</vt:i4>
      </vt:variant>
      <vt:variant>
        <vt:lpstr>슬라이드 제목</vt:lpstr>
      </vt:variant>
      <vt:variant>
        <vt:i4>6</vt:i4>
      </vt:variant>
    </vt:vector>
  </HeadingPairs>
  <TitlesOfParts>
    <vt:vector size="15" baseType="lpstr">
      <vt:lpstr>ＭＳ Ｐゴシック</vt:lpstr>
      <vt:lpstr>ＭＳ Ｐゴシック</vt:lpstr>
      <vt:lpstr>Rotis Sans Serif for Nokia</vt:lpstr>
      <vt:lpstr>맑은 고딕</vt:lpstr>
      <vt:lpstr>Arial</vt:lpstr>
      <vt:lpstr>Calibri</vt:lpstr>
      <vt:lpstr>Times</vt:lpstr>
      <vt:lpstr>Times New Roman</vt:lpstr>
      <vt:lpstr>blank presentation</vt:lpstr>
      <vt:lpstr>PowerPoint 프레젠테이션</vt:lpstr>
      <vt:lpstr>PowerPoint 프레젠테이션</vt:lpstr>
      <vt:lpstr>Last Figure 6</vt:lpstr>
      <vt:lpstr>Present Figure 1</vt:lpstr>
      <vt:lpstr>Last Figure 7</vt:lpstr>
      <vt:lpstr>Present Figure 7</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subir</dc:creator>
  <cp:lastModifiedBy>정상권</cp:lastModifiedBy>
  <cp:revision>1280</cp:revision>
  <dcterms:created xsi:type="dcterms:W3CDTF">1601-01-01T00:00:00Z</dcterms:created>
  <dcterms:modified xsi:type="dcterms:W3CDTF">2015-07-14T01:05:07Z</dcterms:modified>
</cp:coreProperties>
</file>