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 id="2147483700" r:id="rId5"/>
    <p:sldMasterId id="2147483713" r:id="rId6"/>
  </p:sldMasterIdLst>
  <p:notesMasterIdLst>
    <p:notesMasterId r:id="rId12"/>
  </p:notesMasterIdLst>
  <p:sldIdLst>
    <p:sldId id="331" r:id="rId7"/>
    <p:sldId id="332" r:id="rId8"/>
    <p:sldId id="443" r:id="rId9"/>
    <p:sldId id="444" r:id="rId10"/>
    <p:sldId id="442" r:id="rId11"/>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ection>
        <p14:section name="Untitled Section" id="{D0F4AEEF-8764-48D8-B53D-CD397DD00606}">
          <p14:sldIdLst>
            <p14:sldId id="331"/>
            <p14:sldId id="332"/>
            <p14:sldId id="443"/>
            <p14:sldId id="444"/>
            <p14:sldId id="4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86357" autoAdjust="0"/>
  </p:normalViewPr>
  <p:slideViewPr>
    <p:cSldViewPr>
      <p:cViewPr varScale="1">
        <p:scale>
          <a:sx n="65" d="100"/>
          <a:sy n="65" d="100"/>
        </p:scale>
        <p:origin x="72" y="378"/>
      </p:cViewPr>
      <p:guideLst>
        <p:guide orient="horz" pos="2160"/>
        <p:guide pos="288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varScale="1">
      <p:scale>
        <a:sx n="1" d="1"/>
        <a:sy n="1" d="1"/>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208835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633589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850559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a:solidFill>
                <a:srgbClr val="000000"/>
              </a:solidFill>
            </a:endParaRPr>
          </a:p>
        </p:txBody>
      </p:sp>
    </p:spTree>
    <p:extLst>
      <p:ext uri="{BB962C8B-B14F-4D97-AF65-F5344CB8AC3E}">
        <p14:creationId xmlns:p14="http://schemas.microsoft.com/office/powerpoint/2010/main" val="2410107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54863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21-14-0147-00-REVP      Session #64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21-14-0147-00-REVP      Session #64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21-14-0147-00-REVP      Session #64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21-14-0147-00-REVP      Session #64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861424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61962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426411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2394626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929806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286921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5531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798530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777192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972958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071099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093619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3219863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310430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878754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637462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4690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324164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74012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9179114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606503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7579174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681738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131602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5293399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1464590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76425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374048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729354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174951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792136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114386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5370436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2576619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296869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8178737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7839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2813495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97930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14669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3056457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591040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5622582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7261691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4516302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4249024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8868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24414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image" Target="../media/image2.png"/><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5" Type="http://schemas.openxmlformats.org/officeDocument/2006/relationships/image" Target="../media/image2.png"/><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21-14-0147-00-REVP      Session #64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21-14-0147-00-REVP      Session #64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99218945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63852529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186911763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3689022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21-15-0075-00 </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69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July 16</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2015</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 </a:t>
            </a:r>
          </a:p>
          <a:p>
            <a:pPr eaLnBrk="1" hangingPunct="1">
              <a:buClr>
                <a:srgbClr val="FAFD00"/>
              </a:buClr>
              <a:buFontTx/>
              <a:buNone/>
            </a:pPr>
            <a:r>
              <a:rPr lang="en-US" altLang="ja-JP" dirty="0">
                <a:latin typeface="Times New Roman" pitchFamily="18" charset="0"/>
                <a:cs typeface="Times New Roman" pitchFamily="18" charset="0"/>
              </a:rPr>
              <a:t>Presented at IEEE 802.21 session #</a:t>
            </a:r>
            <a:r>
              <a:rPr lang="en-US" altLang="ja-JP" dirty="0" smtClean="0">
                <a:latin typeface="Times New Roman" pitchFamily="18" charset="0"/>
                <a:cs typeface="Times New Roman" pitchFamily="18" charset="0"/>
              </a:rPr>
              <a:t>69 in Big Island, Hawaii</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a:t>
            </a:r>
            <a:r>
              <a:rPr lang="en-US" altLang="ja-JP" dirty="0" smtClean="0">
                <a:latin typeface="Times New Roman" pitchFamily="18" charset="0"/>
                <a:cs typeface="Times New Roman" pitchFamily="18" charset="0"/>
              </a:rPr>
              <a:t>July </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2015 meeting of the IEEE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4248472"/>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had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Mon</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July</a:t>
            </a:r>
            <a:r>
              <a:rPr lang="en-US" altLang="ja-JP" sz="2800" dirty="0" smtClean="0">
                <a:solidFill>
                  <a:srgbClr val="000000"/>
                </a:solidFill>
                <a:ea typeface="MS PGothic" pitchFamily="34" charset="-128"/>
              </a:rPr>
              <a:t> 13, </a:t>
            </a:r>
            <a:r>
              <a:rPr lang="en-US" altLang="ja-JP" sz="2800" dirty="0" smtClean="0">
                <a:solidFill>
                  <a:srgbClr val="000000"/>
                </a:solidFill>
                <a:ea typeface="MS PGothic" pitchFamily="34" charset="-128"/>
              </a:rPr>
              <a:t>2015 </a:t>
            </a: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1:30- 3:30 pm</a:t>
            </a:r>
            <a:endParaRPr lang="en-US" altLang="ja-JP" dirty="0" smtClean="0">
              <a:solidFill>
                <a:srgbClr val="000000"/>
              </a:solidFill>
              <a:ea typeface="MS PGothic" pitchFamily="34" charset="-128"/>
            </a:endParaRPr>
          </a:p>
          <a:p>
            <a:pPr lvl="1">
              <a:buFont typeface="Arial" pitchFamily="34" charset="0"/>
              <a:buChar char="•"/>
            </a:pPr>
            <a:r>
              <a:rPr lang="en-US" altLang="ja-JP" sz="2800" dirty="0" smtClean="0">
                <a:solidFill>
                  <a:srgbClr val="000000"/>
                </a:solidFill>
                <a:ea typeface="MS PGothic" pitchFamily="34" charset="-128"/>
              </a:rPr>
              <a:t>Wednes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 July 15, </a:t>
            </a:r>
            <a:r>
              <a:rPr lang="en-US" altLang="ja-JP" sz="2800" dirty="0" smtClean="0">
                <a:solidFill>
                  <a:srgbClr val="000000"/>
                </a:solidFill>
                <a:ea typeface="MS PGothic" pitchFamily="34" charset="-128"/>
              </a:rPr>
              <a:t>2015</a:t>
            </a:r>
          </a:p>
          <a:p>
            <a:pPr lvl="2">
              <a:buFont typeface="Arial" pitchFamily="34" charset="0"/>
              <a:buChar char="•"/>
            </a:pPr>
            <a:r>
              <a:rPr lang="en-US" altLang="ja-JP" dirty="0" smtClean="0">
                <a:solidFill>
                  <a:srgbClr val="000000"/>
                </a:solidFill>
                <a:ea typeface="MS PGothic" pitchFamily="34" charset="-128"/>
              </a:rPr>
              <a:t>A</a:t>
            </a:r>
            <a:r>
              <a:rPr lang="en-US" altLang="ja-JP" dirty="0" smtClean="0">
                <a:solidFill>
                  <a:srgbClr val="000000"/>
                </a:solidFill>
                <a:ea typeface="MS PGothic" pitchFamily="34" charset="-128"/>
              </a:rPr>
              <a:t>M2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10:30</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12:30 </a:t>
            </a:r>
            <a:r>
              <a:rPr lang="en-US" altLang="ja-JP" dirty="0" smtClean="0">
                <a:solidFill>
                  <a:srgbClr val="000000"/>
                </a:solidFill>
                <a:ea typeface="MS PGothic" pitchFamily="34" charset="-128"/>
              </a:rPr>
              <a:t>pm</a:t>
            </a: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Thurs</a:t>
            </a:r>
            <a:r>
              <a:rPr lang="en-US" altLang="ja-JP" dirty="0" smtClean="0">
                <a:solidFill>
                  <a:srgbClr val="000000"/>
                </a:solidFill>
                <a:ea typeface="MS PGothic" pitchFamily="34" charset="-128"/>
              </a:rPr>
              <a:t>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July</a:t>
            </a:r>
            <a:r>
              <a:rPr lang="en-US" altLang="ja-JP" dirty="0" smtClean="0">
                <a:solidFill>
                  <a:srgbClr val="000000"/>
                </a:solidFill>
                <a:ea typeface="MS PGothic" pitchFamily="34" charset="-128"/>
              </a:rPr>
              <a:t> 16, </a:t>
            </a:r>
            <a:r>
              <a:rPr lang="en-US" altLang="ja-JP" dirty="0" smtClean="0">
                <a:solidFill>
                  <a:srgbClr val="000000"/>
                </a:solidFill>
                <a:ea typeface="MS PGothic" pitchFamily="34" charset="-128"/>
              </a:rPr>
              <a:t>2015 </a:t>
            </a:r>
          </a:p>
          <a:p>
            <a:pPr lvl="2">
              <a:buFont typeface="Arial" pitchFamily="34" charset="0"/>
              <a:buChar char="•"/>
            </a:pPr>
            <a:r>
              <a:rPr lang="en-US" altLang="ja-JP" dirty="0" smtClean="0">
                <a:solidFill>
                  <a:srgbClr val="000000"/>
                </a:solidFill>
                <a:ea typeface="MS PGothic" pitchFamily="34" charset="-128"/>
              </a:rPr>
              <a:t>AM2</a:t>
            </a:r>
            <a:r>
              <a:rPr lang="en-US" altLang="ja-JP" dirty="0" smtClean="0">
                <a:solidFill>
                  <a:srgbClr val="000000"/>
                </a:solidFill>
                <a:ea typeface="MS PGothic" pitchFamily="34" charset="-128"/>
              </a:rPr>
              <a:t>: 10:30-12:30pm </a:t>
            </a:r>
            <a:endParaRPr lang="en-US" altLang="ja-JP" dirty="0" smtClean="0">
              <a:solidFill>
                <a:srgbClr val="000000"/>
              </a:solidFill>
              <a:ea typeface="MS PGothic" pitchFamily="34" charset="-128"/>
            </a:endParaRPr>
          </a:p>
          <a:p>
            <a:pPr lvl="2"/>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rPr>
              <a:t> Default Meeting location: </a:t>
            </a:r>
            <a:r>
              <a:rPr lang="en-US" dirty="0" smtClean="0">
                <a:solidFill>
                  <a:srgbClr val="000000"/>
                </a:solidFill>
              </a:rPr>
              <a:t>Rm #3928-A</a:t>
            </a:r>
            <a:r>
              <a:rPr lang="en-US" dirty="0" smtClean="0">
                <a:solidFill>
                  <a:srgbClr val="000000"/>
                </a:solidFill>
              </a:rPr>
              <a:t>,  Palace Tower</a:t>
            </a:r>
            <a:endParaRPr lang="en-US" altLang="ja-JP" dirty="0">
              <a:solidFill>
                <a:srgbClr val="000000"/>
              </a:solidFill>
              <a:ea typeface="MS PGothic" pitchFamily="34" charset="-128"/>
            </a:endParaRPr>
          </a:p>
          <a:p>
            <a:pPr lvl="2">
              <a:buFont typeface="Arial" pitchFamily="34" charset="0"/>
              <a:buChar char="•"/>
            </a:pPr>
            <a:endParaRPr lang="en-US" dirty="0" smtClean="0">
              <a:solidFill>
                <a:srgbClr val="000000"/>
              </a:solidFill>
            </a:endParaRPr>
          </a:p>
        </p:txBody>
      </p:sp>
    </p:spTree>
    <p:extLst>
      <p:ext uri="{BB962C8B-B14F-4D97-AF65-F5344CB8AC3E}">
        <p14:creationId xmlns:p14="http://schemas.microsoft.com/office/powerpoint/2010/main" val="1483592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422275" y="887760"/>
            <a:ext cx="8542213" cy="589404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Monday</a:t>
            </a:r>
            <a:r>
              <a:rPr lang="en-US" altLang="ja-JP" sz="2800" dirty="0">
                <a:solidFill>
                  <a:srgbClr val="000000"/>
                </a:solidFill>
                <a:ea typeface="MS PGothic" pitchFamily="34" charset="-128"/>
              </a:rPr>
              <a:t>,</a:t>
            </a:r>
            <a:r>
              <a:rPr lang="en-US" altLang="ja-JP" sz="2800" dirty="0" smtClean="0">
                <a:solidFill>
                  <a:srgbClr val="000000"/>
                </a:solidFill>
                <a:ea typeface="MS PGothic" pitchFamily="34" charset="-128"/>
              </a:rPr>
              <a:t>  July 13, 2015</a:t>
            </a:r>
            <a:endParaRPr lang="en-US" dirty="0" smtClean="0">
              <a:solidFill>
                <a:srgbClr val="000000"/>
              </a:solidFill>
            </a:endParaRPr>
          </a:p>
          <a:p>
            <a:pPr lvl="1">
              <a:buFont typeface="Arial" pitchFamily="34" charset="0"/>
              <a:buChar char="•"/>
            </a:pPr>
            <a:r>
              <a:rPr lang="en-US" dirty="0" smtClean="0">
                <a:solidFill>
                  <a:srgbClr val="000000"/>
                </a:solidFill>
              </a:rPr>
              <a:t>.</a:t>
            </a:r>
            <a:r>
              <a:rPr lang="en-US" altLang="ja-JP" dirty="0">
                <a:ea typeface="MS PGothic" panose="020B0600070205080204" pitchFamily="34" charset="-128"/>
                <a:cs typeface="Times New Roman" panose="02020603050405020304" pitchFamily="18" charset="0"/>
              </a:rPr>
              <a:t> AES-CCM in the GKB-generated MIH SA</a:t>
            </a:r>
            <a:endParaRPr lang="en-US" altLang="ja-JP" b="1" dirty="0">
              <a:ea typeface="MS PGothic" panose="020B0600070205080204" pitchFamily="34" charset="-128"/>
              <a:cs typeface="Times New Roman" panose="02020603050405020304" pitchFamily="18" charset="0"/>
            </a:endParaRPr>
          </a:p>
          <a:p>
            <a:pPr lvl="2">
              <a:buFont typeface="Arial" pitchFamily="34" charset="0"/>
              <a:buChar char="•"/>
            </a:pPr>
            <a:r>
              <a:rPr lang="en-US" dirty="0">
                <a:solidFill>
                  <a:srgbClr val="000000"/>
                </a:solidFill>
              </a:rPr>
              <a:t> 21-15-0061-01-REVP</a:t>
            </a:r>
          </a:p>
          <a:p>
            <a:pPr lvl="1"/>
            <a:r>
              <a:rPr lang="en-US" altLang="ja-JP" dirty="0" smtClean="0">
                <a:solidFill>
                  <a:srgbClr val="000000"/>
                </a:solidFill>
                <a:ea typeface="MS PGothic" panose="020B0600070205080204" pitchFamily="34" charset="-128"/>
                <a:cs typeface="Times New Roman" panose="02020603050405020304" pitchFamily="18" charset="0"/>
              </a:rPr>
              <a:t> </a:t>
            </a:r>
            <a:endParaRPr lang="en-US" dirty="0" smtClean="0">
              <a:solidFill>
                <a:srgbClr val="000000"/>
              </a:solidFill>
            </a:endParaRPr>
          </a:p>
          <a:p>
            <a:pPr>
              <a:buFont typeface="Arial" pitchFamily="34" charset="0"/>
              <a:buChar char="•"/>
            </a:pPr>
            <a:r>
              <a:rPr lang="en-US" sz="2000" dirty="0" smtClean="0">
                <a:solidFill>
                  <a:srgbClr val="000000"/>
                </a:solidFill>
              </a:rPr>
              <a:t> </a:t>
            </a:r>
            <a:r>
              <a:rPr lang="en-US" sz="2800" dirty="0" smtClean="0">
                <a:solidFill>
                  <a:srgbClr val="000000"/>
                </a:solidFill>
                <a:ea typeface="MS PGothic" pitchFamily="34" charset="-128"/>
              </a:rPr>
              <a:t>Wednes</a:t>
            </a:r>
            <a:r>
              <a:rPr lang="en-US" altLang="ja-JP" sz="2800" dirty="0" smtClean="0">
                <a:solidFill>
                  <a:srgbClr val="000000"/>
                </a:solidFill>
                <a:ea typeface="MS PGothic" pitchFamily="34" charset="-128"/>
              </a:rPr>
              <a:t>day</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July 15</a:t>
            </a: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2015: </a:t>
            </a:r>
            <a:r>
              <a:rPr lang="en-US" altLang="ja-JP" sz="2800" dirty="0" smtClean="0">
                <a:solidFill>
                  <a:srgbClr val="000000"/>
                </a:solidFill>
                <a:ea typeface="MS PGothic" pitchFamily="34" charset="-128"/>
              </a:rPr>
              <a:t>A</a:t>
            </a:r>
            <a:r>
              <a:rPr lang="en-US" altLang="ja-JP" sz="2800" dirty="0" smtClean="0">
                <a:solidFill>
                  <a:srgbClr val="000000"/>
                </a:solidFill>
                <a:ea typeface="MS PGothic" pitchFamily="34" charset="-128"/>
              </a:rPr>
              <a:t>M2 </a:t>
            </a: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10:30- </a:t>
            </a:r>
            <a:r>
              <a:rPr lang="en-US" altLang="ja-JP" sz="2800" dirty="0" smtClean="0">
                <a:solidFill>
                  <a:srgbClr val="000000"/>
                </a:solidFill>
                <a:ea typeface="MS PGothic" pitchFamily="34" charset="-128"/>
              </a:rPr>
              <a:t>12</a:t>
            </a:r>
            <a:r>
              <a:rPr lang="en-US" altLang="ja-JP" sz="2800" dirty="0" smtClean="0">
                <a:solidFill>
                  <a:srgbClr val="000000"/>
                </a:solidFill>
                <a:ea typeface="MS PGothic" pitchFamily="34" charset="-128"/>
              </a:rPr>
              <a:t>:30 </a:t>
            </a:r>
            <a:r>
              <a:rPr lang="en-US" altLang="ja-JP" sz="2800" dirty="0">
                <a:solidFill>
                  <a:srgbClr val="000000"/>
                </a:solidFill>
                <a:ea typeface="MS PGothic" pitchFamily="34" charset="-128"/>
              </a:rPr>
              <a:t>pm</a:t>
            </a:r>
            <a:endParaRPr lang="en-US" dirty="0">
              <a:solidFill>
                <a:srgbClr val="000000"/>
              </a:solidFill>
            </a:endParaRPr>
          </a:p>
          <a:p>
            <a:pPr lvl="1">
              <a:buFont typeface="Arial" pitchFamily="34" charset="0"/>
              <a:buChar char="•"/>
            </a:pPr>
            <a:r>
              <a:rPr lang="en-US" dirty="0" smtClean="0">
                <a:solidFill>
                  <a:srgbClr val="000000"/>
                </a:solidFill>
              </a:rPr>
              <a:t>.</a:t>
            </a:r>
            <a:r>
              <a:rPr lang="en-US" altLang="ja-JP" dirty="0">
                <a:solidFill>
                  <a:srgbClr val="000000"/>
                </a:solidFill>
                <a:latin typeface="Times" pitchFamily="18" charset="0"/>
                <a:ea typeface="MS PGothic" pitchFamily="34" charset="-128"/>
                <a:cs typeface="Times New Roman" pitchFamily="18" charset="0"/>
              </a:rPr>
              <a:t> </a:t>
            </a:r>
            <a:r>
              <a:rPr lang="en-US" altLang="ja-JP" dirty="0" smtClean="0">
                <a:solidFill>
                  <a:srgbClr val="000000"/>
                </a:solidFill>
                <a:latin typeface="Times" pitchFamily="18" charset="0"/>
                <a:ea typeface="MS PGothic" pitchFamily="34" charset="-128"/>
                <a:cs typeface="Times New Roman" pitchFamily="18" charset="0"/>
              </a:rPr>
              <a:t>Discussed the merged draft </a:t>
            </a:r>
            <a:endParaRPr lang="en-US" altLang="ja-JP" dirty="0" smtClean="0">
              <a:solidFill>
                <a:srgbClr val="000000"/>
              </a:solidFill>
              <a:latin typeface="Times" pitchFamily="18" charset="0"/>
              <a:ea typeface="MS PGothic" pitchFamily="34" charset="-128"/>
              <a:cs typeface="Times New Roman" pitchFamily="18" charset="0"/>
            </a:endParaRPr>
          </a:p>
          <a:p>
            <a:pPr lvl="1">
              <a:buFont typeface="Arial" pitchFamily="34" charset="0"/>
              <a:buChar char="•"/>
            </a:pPr>
            <a:r>
              <a:rPr lang="en-US" altLang="ja-JP" dirty="0">
                <a:solidFill>
                  <a:srgbClr val="000000"/>
                </a:solidFill>
                <a:latin typeface="Times" pitchFamily="18" charset="0"/>
                <a:ea typeface="MS PGothic" pitchFamily="34" charset="-128"/>
                <a:cs typeface="Times New Roman" pitchFamily="18" charset="0"/>
              </a:rPr>
              <a:t> </a:t>
            </a:r>
            <a:r>
              <a:rPr lang="en-US" altLang="ja-JP" dirty="0" smtClean="0">
                <a:solidFill>
                  <a:srgbClr val="000000"/>
                </a:solidFill>
                <a:latin typeface="Times" pitchFamily="18" charset="0"/>
                <a:ea typeface="MS PGothic" pitchFamily="34" charset="-128"/>
                <a:cs typeface="Times New Roman" pitchFamily="18" charset="0"/>
              </a:rPr>
              <a:t>Yoshikazu Hanatani was requested to submit a revised version reflecting the </a:t>
            </a:r>
            <a:r>
              <a:rPr lang="en-US" altLang="ja-JP" dirty="0" smtClean="0">
                <a:solidFill>
                  <a:srgbClr val="000000"/>
                </a:solidFill>
                <a:latin typeface="Times" pitchFamily="18" charset="0"/>
                <a:ea typeface="MS PGothic" pitchFamily="34" charset="-128"/>
                <a:cs typeface="Times New Roman" pitchFamily="18" charset="0"/>
              </a:rPr>
              <a:t>discussion points</a:t>
            </a:r>
          </a:p>
          <a:p>
            <a:pPr lvl="1"/>
            <a:r>
              <a:rPr lang="en-US" altLang="ja-JP" dirty="0" smtClean="0">
                <a:solidFill>
                  <a:srgbClr val="000000"/>
                </a:solidFill>
                <a:latin typeface="Times" pitchFamily="18" charset="0"/>
                <a:ea typeface="MS PGothic" pitchFamily="34" charset="-128"/>
                <a:cs typeface="Times New Roman" pitchFamily="18" charset="0"/>
              </a:rPr>
              <a:t> </a:t>
            </a:r>
            <a:endParaRPr lang="en-US" sz="2000" dirty="0" smtClean="0">
              <a:solidFill>
                <a:srgbClr val="000000"/>
              </a:solidFill>
            </a:endParaRPr>
          </a:p>
          <a:p>
            <a:pPr>
              <a:buFont typeface="Arial" pitchFamily="34" charset="0"/>
              <a:buChar char="•"/>
            </a:pPr>
            <a:r>
              <a:rPr lang="en-US" sz="2000" dirty="0" smtClean="0">
                <a:solidFill>
                  <a:srgbClr val="000000"/>
                </a:solidFill>
              </a:rPr>
              <a:t> </a:t>
            </a: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July</a:t>
            </a:r>
            <a:r>
              <a:rPr lang="en-US" altLang="ja-JP" sz="2800" dirty="0" smtClean="0">
                <a:solidFill>
                  <a:srgbClr val="000000"/>
                </a:solidFill>
                <a:ea typeface="MS PGothic" pitchFamily="34" charset="-128"/>
              </a:rPr>
              <a:t> 16, </a:t>
            </a:r>
            <a:r>
              <a:rPr lang="en-US" altLang="ja-JP" sz="2800" dirty="0" smtClean="0">
                <a:solidFill>
                  <a:srgbClr val="000000"/>
                </a:solidFill>
                <a:ea typeface="MS PGothic" pitchFamily="34" charset="-128"/>
              </a:rPr>
              <a:t>2015: </a:t>
            </a:r>
            <a:r>
              <a:rPr lang="en-US" altLang="ja-JP" sz="2800" dirty="0" smtClean="0">
                <a:solidFill>
                  <a:srgbClr val="000000"/>
                </a:solidFill>
                <a:ea typeface="MS PGothic" pitchFamily="34" charset="-128"/>
              </a:rPr>
              <a:t>AM2</a:t>
            </a:r>
            <a:r>
              <a:rPr lang="en-US" altLang="ja-JP" sz="2800" dirty="0" smtClean="0">
                <a:solidFill>
                  <a:srgbClr val="000000"/>
                </a:solidFill>
                <a:ea typeface="MS PGothic" pitchFamily="34" charset="-128"/>
              </a:rPr>
              <a:t> 10:30-12:30 </a:t>
            </a:r>
            <a:r>
              <a:rPr lang="en-US" altLang="ja-JP" sz="2800" dirty="0" smtClean="0">
                <a:solidFill>
                  <a:srgbClr val="000000"/>
                </a:solidFill>
                <a:ea typeface="MS PGothic" pitchFamily="34" charset="-128"/>
              </a:rPr>
              <a:t>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rPr>
              <a:t> </a:t>
            </a:r>
            <a:r>
              <a:rPr lang="en-US" dirty="0">
                <a:solidFill>
                  <a:srgbClr val="000000"/>
                </a:solidFill>
              </a:rPr>
              <a:t>DCN </a:t>
            </a:r>
            <a:r>
              <a:rPr lang="en-US" dirty="0" smtClean="0">
                <a:solidFill>
                  <a:srgbClr val="000000"/>
                </a:solidFill>
              </a:rPr>
              <a:t>21-15-0031-02-REVP </a:t>
            </a:r>
            <a:endParaRPr lang="en-US" dirty="0" smtClean="0">
              <a:solidFill>
                <a:srgbClr val="000000"/>
              </a:solidFill>
            </a:endParaRPr>
          </a:p>
          <a:p>
            <a:pPr lvl="2">
              <a:buFont typeface="Arial" pitchFamily="34" charset="0"/>
              <a:buChar char="•"/>
            </a:pPr>
            <a:r>
              <a:rPr lang="en-US" dirty="0" smtClean="0">
                <a:solidFill>
                  <a:srgbClr val="000000"/>
                </a:solidFill>
              </a:rPr>
              <a:t> TG discussed  how to split the document and decided the next steps</a:t>
            </a:r>
            <a:endParaRPr lang="en-US" dirty="0" smtClean="0">
              <a:solidFill>
                <a:srgbClr val="000000"/>
              </a:solidFill>
            </a:endParaRPr>
          </a:p>
          <a:p>
            <a:pPr lvl="2"/>
            <a:endParaRPr lang="en-US" dirty="0" smtClean="0">
              <a:solidFill>
                <a:srgbClr val="000000"/>
              </a:solidFill>
            </a:endParaRPr>
          </a:p>
        </p:txBody>
      </p:sp>
    </p:spTree>
    <p:extLst>
      <p:ext uri="{BB962C8B-B14F-4D97-AF65-F5344CB8AC3E}">
        <p14:creationId xmlns:p14="http://schemas.microsoft.com/office/powerpoint/2010/main" val="3955518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87016" y="1268760"/>
            <a:ext cx="8856984" cy="324036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August 03,  8-9 am, US EST </a:t>
            </a:r>
          </a:p>
          <a:p>
            <a:endParaRPr lang="en-US" altLang="ja-JP" sz="2800" dirty="0" smtClean="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August 21, 8-9 am, US EST </a:t>
            </a:r>
          </a:p>
          <a:p>
            <a:pPr lvl="1">
              <a:buFont typeface="Arial" pitchFamily="34" charset="0"/>
              <a:buChar char="•"/>
            </a:pPr>
            <a:r>
              <a:rPr lang="en-US" altLang="ja-JP" sz="2800" dirty="0" smtClean="0">
                <a:solidFill>
                  <a:srgbClr val="000000"/>
                </a:solidFill>
                <a:ea typeface="MS PGothic" pitchFamily="34" charset="-128"/>
              </a:rPr>
              <a:t>Jointly </a:t>
            </a:r>
            <a:r>
              <a:rPr lang="en-US" altLang="ja-JP" sz="2800" dirty="0" smtClean="0">
                <a:solidFill>
                  <a:srgbClr val="000000"/>
                </a:solidFill>
                <a:ea typeface="MS PGothic" pitchFamily="34" charset="-128"/>
              </a:rPr>
              <a:t>with </a:t>
            </a:r>
            <a:r>
              <a:rPr lang="en-US" altLang="ja-JP" sz="2800" smtClean="0">
                <a:solidFill>
                  <a:srgbClr val="000000"/>
                </a:solidFill>
                <a:ea typeface="MS PGothic" pitchFamily="34" charset="-128"/>
              </a:rPr>
              <a:t>802.21.1 </a:t>
            </a:r>
            <a:endParaRPr lang="en-US" altLang="ja-JP" sz="2800" smtClean="0">
              <a:solidFill>
                <a:srgbClr val="000000"/>
              </a:solidFill>
              <a:ea typeface="MS PGothic" pitchFamily="34" charset="-128"/>
            </a:endParaRPr>
          </a:p>
          <a:p>
            <a:pPr lvl="1"/>
            <a:endParaRPr lang="en-US" altLang="ja-JP" sz="2800" smtClean="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September 04, 8-9 am, US EST </a:t>
            </a:r>
            <a:endParaRPr lang="en-US" altLang="ja-JP" sz="2800" dirty="0" smtClean="0">
              <a:solidFill>
                <a:srgbClr val="000000"/>
              </a:solidFill>
              <a:ea typeface="MS PGothic" pitchFamily="34" charset="-128"/>
            </a:endParaRPr>
          </a:p>
          <a:p>
            <a:pPr>
              <a:buFont typeface="Arial" pitchFamily="34" charset="0"/>
              <a:buChar char="•"/>
            </a:pPr>
            <a:endParaRPr lang="en-US" altLang="ja-JP" sz="2800" dirty="0">
              <a:solidFill>
                <a:srgbClr val="000000"/>
              </a:solidFill>
              <a:ea typeface="MS PGothic" pitchFamily="34" charset="-128"/>
            </a:endParaRPr>
          </a:p>
          <a:p>
            <a:endParaRPr lang="en-US" dirty="0" smtClean="0">
              <a:solidFill>
                <a:srgbClr val="000000"/>
              </a:solidFill>
            </a:endParaRPr>
          </a:p>
        </p:txBody>
      </p:sp>
    </p:spTree>
    <p:extLst>
      <p:ext uri="{BB962C8B-B14F-4D97-AF65-F5344CB8AC3E}">
        <p14:creationId xmlns:p14="http://schemas.microsoft.com/office/powerpoint/2010/main" val="110568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30774</TotalTime>
  <Words>441</Words>
  <Application>Microsoft Office PowerPoint</Application>
  <PresentationFormat>On-screen Show (4:3)</PresentationFormat>
  <Paragraphs>51</Paragraphs>
  <Slides>5</Slides>
  <Notes>5</Notes>
  <HiddenSlides>0</HiddenSlides>
  <MMClips>0</MMClips>
  <ScaleCrop>false</ScaleCrop>
  <HeadingPairs>
    <vt:vector size="6" baseType="variant">
      <vt:variant>
        <vt:lpstr>Fonts Used</vt:lpstr>
      </vt:variant>
      <vt:variant>
        <vt:i4>9</vt:i4>
      </vt:variant>
      <vt:variant>
        <vt:lpstr>Theme</vt:lpstr>
      </vt:variant>
      <vt:variant>
        <vt:i4>6</vt:i4>
      </vt:variant>
      <vt:variant>
        <vt:lpstr>Slide Titles</vt:lpstr>
      </vt:variant>
      <vt:variant>
        <vt:i4>5</vt:i4>
      </vt:variant>
    </vt:vector>
  </HeadingPairs>
  <TitlesOfParts>
    <vt:vector size="20" baseType="lpstr">
      <vt:lpstr>Gulim</vt: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3_blank presentation</vt:lpstr>
      <vt:lpstr>4_blank presentation</vt:lpstr>
      <vt:lpstr>PowerPoint Presentation</vt:lpstr>
      <vt:lpstr>PowerPoint Presentation</vt:lpstr>
      <vt:lpstr>Meeting Details </vt:lpstr>
      <vt:lpstr>Progress During the Meeting </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1679</cp:revision>
  <cp:lastPrinted>2012-06-25T07:51:33Z</cp:lastPrinted>
  <dcterms:created xsi:type="dcterms:W3CDTF">1601-01-01T00:00:00Z</dcterms:created>
  <dcterms:modified xsi:type="dcterms:W3CDTF">2015-07-16T23:33:10Z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(3)wBnBXq2np7l8P7DZH2G2+g/J3s9GyfuA52pViMF0qwUDah8PTWSgwp49met5NXlkVCLigrei_x000d_
3MFJwc6YIDdnhHRUWlbPnXsenc4Y1YwKo+qAhExyjAxoXA81AILGfJFxj3l98KtmHVeoNQh9_x000d_
aU6gui9PdNDz90UCf+MyGw8H7Lz+yR1D/l5u4ep1E+MwQWxNDuBF6v+F2dhnzyoSYmqhFaFM_x000d_
X0Cw5AicXKGGjP/iXP</vt:lpwstr>
  </property>
  <property fmtid="{D5CDD505-2E9C-101B-9397-08002B2CF9AE}" pid="6" name="_new_ms_pID_725431">
    <vt:lpwstr>xeSReig7jSf72FCNd/ZQdvGgko5qsx8MuifyIkIvWmvedqvHuTVI3J_x000d_
kfXh/LtZDgZmdbJz8SCO7+PRdETd/EKo16ksRsF6G+OeHwG2dgDxVpKUVKPWUsNQLA/JwDnp_x000d_
UbZ5kkLMh1zAgXsrOUGxgg8wCaYLg/z24XJSlw3cmMkooQJ+a/FQMZdN70fnQrWVzgG3gedO_x000d_
OTKho/UzM4WWZT1nrxzY258QYO0zqgt5Uz0P</vt:lpwstr>
  </property>
  <property fmtid="{D5CDD505-2E9C-101B-9397-08002B2CF9AE}" pid="7" name="_new_ms_pID_725432">
    <vt:lpwstr>Swhcu/YoqZIdjuQdbZmSYkuE1sQPQ1v53lE2_x000d_
Fx3Uzb4C1PlhUZykp/e+h3eSxwE1aHP9L91+1zl7GfBdraXwpEo=</vt:lpwstr>
  </property>
</Properties>
</file>