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 id="2147483674" r:id="rId3"/>
    <p:sldMasterId id="2147483687" r:id="rId4"/>
  </p:sldMasterIdLst>
  <p:notesMasterIdLst>
    <p:notesMasterId r:id="rId10"/>
  </p:notesMasterIdLst>
  <p:sldIdLst>
    <p:sldId id="331" r:id="rId5"/>
    <p:sldId id="332" r:id="rId6"/>
    <p:sldId id="430" r:id="rId7"/>
    <p:sldId id="431" r:id="rId8"/>
    <p:sldId id="434" r:id="rId9"/>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 id="332"/>
            <p14:sldId id="430"/>
            <p14:sldId id="431"/>
            <p14:sldId id="434"/>
          </p14:sldIdLst>
        </p14:section>
        <p14:section name="Untitled Section" id="{D0F4AEEF-8764-48D8-B53D-CD397DD006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86495" autoAdjust="0"/>
  </p:normalViewPr>
  <p:slideViewPr>
    <p:cSldViewPr>
      <p:cViewPr varScale="1">
        <p:scale>
          <a:sx n="64" d="100"/>
          <a:sy n="64" d="100"/>
        </p:scale>
        <p:origin x="696"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dirty="0"/>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dirty="0"/>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dirty="0"/>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dirty="0"/>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dirty="0"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369801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dirty="0"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1896457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dirty="0">
              <a:solidFill>
                <a:srgbClr val="000000"/>
              </a:solidFill>
            </a:endParaRPr>
          </a:p>
        </p:txBody>
      </p:sp>
    </p:spTree>
    <p:extLst>
      <p:ext uri="{BB962C8B-B14F-4D97-AF65-F5344CB8AC3E}">
        <p14:creationId xmlns:p14="http://schemas.microsoft.com/office/powerpoint/2010/main" val="1093638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4</a:t>
            </a:fld>
            <a:endParaRPr lang="en-US" altLang="ja-JP" dirty="0">
              <a:solidFill>
                <a:srgbClr val="000000"/>
              </a:solidFill>
            </a:endParaRPr>
          </a:p>
        </p:txBody>
      </p:sp>
    </p:spTree>
    <p:extLst>
      <p:ext uri="{BB962C8B-B14F-4D97-AF65-F5344CB8AC3E}">
        <p14:creationId xmlns:p14="http://schemas.microsoft.com/office/powerpoint/2010/main" val="1973021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5</a:t>
            </a:fld>
            <a:endParaRPr lang="en-US" altLang="ja-JP" dirty="0">
              <a:solidFill>
                <a:srgbClr val="000000"/>
              </a:solidFill>
            </a:endParaRPr>
          </a:p>
        </p:txBody>
      </p:sp>
    </p:spTree>
    <p:extLst>
      <p:ext uri="{BB962C8B-B14F-4D97-AF65-F5344CB8AC3E}">
        <p14:creationId xmlns:p14="http://schemas.microsoft.com/office/powerpoint/2010/main" val="1653722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21-14-0140-00-REVP Session#64 Opening Note</a:t>
            </a:r>
            <a:endParaRPr lang="en-US" dirty="0"/>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21-14-0140-00-REVP Session#64 Opening Note</a:t>
            </a:r>
            <a:endParaRPr lang="en-US" dirty="0"/>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21-14-0140-00-REVP Session#64 Opening Note</a:t>
            </a:r>
            <a:endParaRPr lang="en-US" dirty="0"/>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21-14-0140-00-REVP Session#64 Opening Note</a:t>
            </a:r>
            <a:endParaRPr lang="en-US" dirty="0"/>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21-14-0140-00-REVP Session#64 Opening Note</a:t>
            </a:r>
            <a:endParaRPr lang="en-US" dirty="0"/>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21-14-0140-00-REVP Session#64 Opening Note</a:t>
            </a:r>
            <a:endParaRPr lang="en-US" dirty="0"/>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195153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9737013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dirty="0">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3496224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0147569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8078861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774239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5832868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88165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dirty="0"/>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00000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10714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6321176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809737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0416053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060659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dirty="0">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5276395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9191420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322817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68750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dirty="0"/>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6633788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7378885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5181171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24126417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1464994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988740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62071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dirty="0" smtClean="0"/>
              <a:t>21-14-0140-00-REVP Session#64 Opening Note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dirty="0"/>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21-14-0140-00-REVP Session#64 Opening Note</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dirty="0">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dirty="0">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54374873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dirty="0">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dirty="0">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71176715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21-15-0103-00-REVP</a:t>
            </a:r>
            <a:endParaRPr lang="en-US" dirty="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#70 </a:t>
            </a:r>
            <a:r>
              <a:rPr lang="en-US" altLang="ja-JP" b="1" dirty="0" smtClean="0">
                <a:latin typeface="Times New Roman" pitchFamily="18" charset="0"/>
                <a:cs typeface="Times New Roman" pitchFamily="18" charset="0"/>
              </a:rPr>
              <a:t>Closing </a:t>
            </a:r>
            <a:r>
              <a:rPr lang="en-US" altLang="ja-JP" b="1" dirty="0" smtClean="0">
                <a:latin typeface="Times New Roman" pitchFamily="18" charset="0"/>
                <a:cs typeface="Times New Roman" pitchFamily="18" charset="0"/>
              </a:rPr>
              <a:t> </a:t>
            </a:r>
            <a:r>
              <a:rPr lang="en-US" altLang="ja-JP" b="1" dirty="0" smtClean="0">
                <a:latin typeface="Times New Roman" pitchFamily="18" charset="0"/>
                <a:cs typeface="Times New Roman" pitchFamily="18" charset="0"/>
              </a:rPr>
              <a:t>Notes</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a:latin typeface="Times New Roman" pitchFamily="18" charset="0"/>
                <a:cs typeface="Times New Roman" pitchFamily="18" charset="0"/>
              </a:rPr>
              <a:t> </a:t>
            </a:r>
            <a:r>
              <a:rPr lang="en-US" altLang="ja-JP" dirty="0" smtClean="0">
                <a:latin typeface="Times New Roman" pitchFamily="18" charset="0"/>
                <a:cs typeface="Times New Roman" pitchFamily="18" charset="0"/>
              </a:rPr>
              <a:t>September </a:t>
            </a:r>
            <a:r>
              <a:rPr lang="en-US" altLang="ja-JP" dirty="0" smtClean="0">
                <a:latin typeface="Times New Roman" pitchFamily="18" charset="0"/>
                <a:cs typeface="Times New Roman" pitchFamily="18" charset="0"/>
              </a:rPr>
              <a:t>17, </a:t>
            </a:r>
            <a:r>
              <a:rPr lang="en-US" altLang="ja-JP" dirty="0" smtClean="0">
                <a:latin typeface="Times New Roman" pitchFamily="18" charset="0"/>
                <a:cs typeface="Times New Roman" pitchFamily="18" charset="0"/>
              </a:rPr>
              <a:t>2015</a:t>
            </a:r>
          </a:p>
          <a:p>
            <a:pPr eaLnBrk="1" hangingPunct="1">
              <a:buClr>
                <a:srgbClr val="FAFD00"/>
              </a:buClr>
              <a:buFontTx/>
              <a:buNone/>
            </a:pPr>
            <a:r>
              <a:rPr lang="en-US" altLang="ja-JP" dirty="0">
                <a:latin typeface="Times New Roman" pitchFamily="18" charset="0"/>
                <a:cs typeface="Times New Roman" pitchFamily="18" charset="0"/>
              </a:rPr>
              <a:t>IEEE 802.21 session #70 in Bangkok,  Thailand </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Presented at IEEE 802.21m TG, September Interim meeting</a:t>
            </a:r>
          </a:p>
          <a:p>
            <a:pPr eaLnBrk="1" hangingPunct="1">
              <a:buClr>
                <a:srgbClr val="FAFD00"/>
              </a:buClr>
              <a:buFontTx/>
              <a:buNone/>
            </a:pPr>
            <a:r>
              <a:rPr lang="en-US" altLang="ja-JP" dirty="0" smtClean="0">
                <a:latin typeface="Times New Roman" pitchFamily="18" charset="0"/>
                <a:cs typeface="Times New Roman" pitchFamily="18" charset="0"/>
              </a:rPr>
              <a:t>Authors or Source(s): Subir Das</a:t>
            </a:r>
          </a:p>
          <a:p>
            <a:pPr eaLnBrk="1" hangingPunct="1">
              <a:buClr>
                <a:srgbClr val="FAFD00"/>
              </a:buClr>
              <a:buFontTx/>
              <a:buNone/>
            </a:pPr>
            <a:r>
              <a:rPr lang="en-US" altLang="ja-JP" dirty="0" smtClean="0">
                <a:latin typeface="Times New Roman" pitchFamily="18" charset="0"/>
                <a:cs typeface="Times New Roman" pitchFamily="18" charset="0"/>
              </a:rPr>
              <a:t>Abstract: 802.21m </a:t>
            </a:r>
            <a:r>
              <a:rPr lang="en-US" altLang="ja-JP" dirty="0" smtClean="0">
                <a:latin typeface="Times New Roman" pitchFamily="18" charset="0"/>
                <a:cs typeface="Times New Roman" pitchFamily="18" charset="0"/>
              </a:rPr>
              <a:t>Closing</a:t>
            </a:r>
            <a:r>
              <a:rPr lang="en-US" altLang="ja-JP"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report for Session #70</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dirty="0"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dirty="0"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dirty="0">
                <a:cs typeface="Times New Roman" pitchFamily="18" charset="0"/>
              </a:rPr>
              <a:t>IEEE 802.21 presentation release statements</a:t>
            </a:r>
            <a:endParaRPr lang="en-US" altLang="ja-JP" dirty="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cs typeface="Times New Roman" pitchFamily="18" charset="0"/>
              </a:rPr>
              <a:t>The contributor is familiar with IEEE patent policy, as stated in </a:t>
            </a:r>
            <a:r>
              <a:rPr lang="en-US" altLang="ja-JP" sz="1600" dirty="0">
                <a:cs typeface="Times New Roman" pitchFamily="18" charset="0"/>
                <a:hlinkClick r:id="rId3"/>
              </a:rPr>
              <a:t>Section 6 of the IEEE-SA Standards Board bylaws</a:t>
            </a:r>
            <a:r>
              <a:rPr lang="en-US" altLang="ja-JP" sz="1600" dirty="0">
                <a:solidFill>
                  <a:srgbClr val="000099"/>
                </a:solidFill>
                <a:cs typeface="Times New Roman" pitchFamily="18" charset="0"/>
              </a:rPr>
              <a:t> </a:t>
            </a:r>
            <a:r>
              <a:rPr lang="en-US" altLang="ja-JP" sz="1600" dirty="0">
                <a:cs typeface="Times New Roman" pitchFamily="18" charset="0"/>
              </a:rPr>
              <a:t>&lt;</a:t>
            </a:r>
            <a:r>
              <a:rPr lang="en-US" altLang="ja-JP" sz="1600" dirty="0">
                <a:cs typeface="Times New Roman" pitchFamily="18" charset="0"/>
                <a:hlinkClick r:id="rId4"/>
              </a:rPr>
              <a:t>http://standards.ieee.org/guides/bylaws/sect6-7.html#6</a:t>
            </a:r>
            <a:r>
              <a:rPr lang="en-US" altLang="ja-JP" sz="1600" dirty="0">
                <a:cs typeface="Times New Roman" pitchFamily="18" charset="0"/>
              </a:rPr>
              <a:t>&gt; and in </a:t>
            </a:r>
            <a:r>
              <a:rPr lang="en-US" altLang="ja-JP" sz="1600" i="1" dirty="0">
                <a:cs typeface="Times New Roman" pitchFamily="18" charset="0"/>
              </a:rPr>
              <a:t>Understanding Patent Issues During IEEE Standards Development</a:t>
            </a:r>
            <a:r>
              <a:rPr lang="en-US" altLang="ja-JP" sz="1600" dirty="0">
                <a:cs typeface="Times New Roman" pitchFamily="18" charset="0"/>
              </a:rPr>
              <a:t> </a:t>
            </a:r>
            <a:r>
              <a:rPr lang="en-US" altLang="ja-JP" sz="1600" dirty="0">
                <a:cs typeface="Times New Roman" pitchFamily="18" charset="0"/>
                <a:hlinkClick r:id="rId5"/>
              </a:rPr>
              <a:t>http://standards.ieee.org/board/pat/faq.pdf</a:t>
            </a:r>
            <a:r>
              <a:rPr lang="en-US" altLang="ja-JP" sz="1600" dirty="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a:t>
            </a:r>
            <a:r>
              <a:rPr lang="en-US" altLang="ja-JP" dirty="0" smtClean="0">
                <a:ea typeface="MS PGothic" pitchFamily="34" charset="-128"/>
              </a:rPr>
              <a:t>Details</a:t>
            </a:r>
            <a:endParaRPr lang="en-US" altLang="ja-JP" dirty="0" smtClean="0">
              <a:ea typeface="MS PGothic" pitchFamily="34" charset="-128"/>
            </a:endParaRP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5112568"/>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802.21m  </a:t>
            </a:r>
            <a:r>
              <a:rPr lang="en-US" altLang="ja-JP" sz="2800" dirty="0" smtClean="0">
                <a:solidFill>
                  <a:srgbClr val="000000"/>
                </a:solidFill>
                <a:ea typeface="MS PGothic" pitchFamily="34" charset="-128"/>
              </a:rPr>
              <a:t>had   </a:t>
            </a:r>
            <a:r>
              <a:rPr lang="en-US" altLang="ja-JP" sz="2800" dirty="0" smtClean="0">
                <a:solidFill>
                  <a:srgbClr val="000000"/>
                </a:solidFill>
                <a:ea typeface="MS PGothic" pitchFamily="34" charset="-128"/>
              </a:rPr>
              <a:t>four sessions: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sz="2800" dirty="0" smtClean="0">
                <a:solidFill>
                  <a:srgbClr val="000000"/>
                </a:solidFill>
                <a:ea typeface="MS PGothic" pitchFamily="34" charset="-128"/>
              </a:rPr>
              <a:t>Monday, Sept 14, 2015 </a:t>
            </a:r>
          </a:p>
          <a:p>
            <a:pPr lvl="2">
              <a:buFont typeface="Arial" pitchFamily="34" charset="0"/>
              <a:buChar char="•"/>
            </a:pP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M1 : 2:45- 3:30 pm</a:t>
            </a:r>
          </a:p>
          <a:p>
            <a:pPr lvl="1">
              <a:buFont typeface="Arial" pitchFamily="34" charset="0"/>
              <a:buChar char="•"/>
            </a:pPr>
            <a:r>
              <a:rPr lang="en-US" altLang="ja-JP" sz="2800" dirty="0" smtClean="0">
                <a:solidFill>
                  <a:srgbClr val="000000"/>
                </a:solidFill>
                <a:ea typeface="MS PGothic" pitchFamily="34" charset="-128"/>
              </a:rPr>
              <a:t>Tuesday, Sept 15, 2015</a:t>
            </a:r>
          </a:p>
          <a:p>
            <a:pPr lvl="2">
              <a:buFont typeface="Arial" pitchFamily="34" charset="0"/>
              <a:buChar char="•"/>
            </a:pPr>
            <a:r>
              <a:rPr lang="en-US" altLang="ja-JP" dirty="0" smtClean="0">
                <a:solidFill>
                  <a:srgbClr val="000000"/>
                </a:solidFill>
                <a:ea typeface="MS PGothic" pitchFamily="34" charset="-128"/>
              </a:rPr>
              <a:t>AM2 : 10:30– 12:30 </a:t>
            </a: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a:t>
            </a:r>
          </a:p>
          <a:p>
            <a:pPr lvl="1">
              <a:buFont typeface="Arial" pitchFamily="34" charset="0"/>
              <a:buChar char="•"/>
            </a:pPr>
            <a:r>
              <a:rPr lang="en-US" altLang="ja-JP" dirty="0">
                <a:solidFill>
                  <a:srgbClr val="000000"/>
                </a:solidFill>
                <a:ea typeface="MS PGothic" pitchFamily="34" charset="-128"/>
              </a:rPr>
              <a:t> </a:t>
            </a:r>
            <a:r>
              <a:rPr lang="en-US" altLang="ja-JP" dirty="0" smtClean="0">
                <a:solidFill>
                  <a:srgbClr val="000000"/>
                </a:solidFill>
                <a:ea typeface="MS PGothic" pitchFamily="34" charset="-128"/>
              </a:rPr>
              <a:t>Wednesday, Sept 16, 2015</a:t>
            </a:r>
          </a:p>
          <a:p>
            <a:pPr lvl="2">
              <a:buFont typeface="Arial" pitchFamily="34" charset="0"/>
              <a:buChar char="•"/>
            </a:pPr>
            <a:r>
              <a:rPr lang="en-US" altLang="ja-JP" dirty="0" smtClean="0">
                <a:solidFill>
                  <a:srgbClr val="000000"/>
                </a:solidFill>
                <a:ea typeface="MS PGothic" pitchFamily="34" charset="-128"/>
              </a:rPr>
              <a:t>AM1: 8:00- 10:30 am</a:t>
            </a:r>
          </a:p>
          <a:p>
            <a:pPr lvl="1">
              <a:buFont typeface="Arial" pitchFamily="34" charset="0"/>
              <a:buChar char="•"/>
            </a:pPr>
            <a:r>
              <a:rPr lang="en-US" altLang="ja-JP" dirty="0" smtClean="0">
                <a:solidFill>
                  <a:srgbClr val="000000"/>
                </a:solidFill>
                <a:ea typeface="MS PGothic" pitchFamily="34" charset="-128"/>
              </a:rPr>
              <a:t>Thursday, Sept 17, 2015 </a:t>
            </a:r>
          </a:p>
          <a:p>
            <a:pPr lvl="2">
              <a:buFont typeface="Arial" pitchFamily="34" charset="0"/>
              <a:buChar char="•"/>
            </a:pPr>
            <a:r>
              <a:rPr lang="en-US" altLang="ja-JP" dirty="0" smtClean="0">
                <a:solidFill>
                  <a:srgbClr val="000000"/>
                </a:solidFill>
                <a:ea typeface="MS PGothic" pitchFamily="34" charset="-128"/>
              </a:rPr>
              <a:t>AM2: </a:t>
            </a:r>
            <a:r>
              <a:rPr lang="en-US" altLang="ja-JP" dirty="0" smtClean="0">
                <a:solidFill>
                  <a:srgbClr val="000000"/>
                </a:solidFill>
                <a:ea typeface="MS PGothic" pitchFamily="34" charset="-128"/>
              </a:rPr>
              <a:t>10:30-11:30pm </a:t>
            </a:r>
            <a:endParaRPr lang="en-US" altLang="ja-JP" dirty="0" smtClean="0">
              <a:solidFill>
                <a:srgbClr val="000000"/>
              </a:solidFill>
              <a:ea typeface="MS PGothic" pitchFamily="34" charset="-128"/>
            </a:endParaRPr>
          </a:p>
          <a:p>
            <a:pPr lvl="2"/>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ea typeface="+mn-ea"/>
              </a:rPr>
              <a:t> Default Meeting location: Lotus Suite 3, 22</a:t>
            </a:r>
            <a:r>
              <a:rPr lang="en-US" baseline="30000" dirty="0" smtClean="0">
                <a:solidFill>
                  <a:srgbClr val="000000"/>
                </a:solidFill>
                <a:ea typeface="+mn-ea"/>
              </a:rPr>
              <a:t>nd</a:t>
            </a:r>
            <a:r>
              <a:rPr lang="en-US" dirty="0" smtClean="0">
                <a:solidFill>
                  <a:srgbClr val="000000"/>
                </a:solidFill>
                <a:ea typeface="+mn-ea"/>
              </a:rPr>
              <a:t> Floor</a:t>
            </a:r>
          </a:p>
        </p:txBody>
      </p:sp>
    </p:spTree>
    <p:extLst>
      <p:ext uri="{BB962C8B-B14F-4D97-AF65-F5344CB8AC3E}">
        <p14:creationId xmlns:p14="http://schemas.microsoft.com/office/powerpoint/2010/main" val="2783349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during Meeting </a:t>
            </a:r>
            <a:endParaRPr lang="en-US" altLang="ja-JP" dirty="0" smtClean="0">
              <a:ea typeface="MS PGothic" pitchFamily="34" charset="-128"/>
            </a:endParaRP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4</a:t>
            </a:fld>
            <a:endParaRPr lang="en-US" altLang="ja-JP" dirty="0">
              <a:solidFill>
                <a:srgbClr val="000000"/>
              </a:solidFill>
            </a:endParaRPr>
          </a:p>
        </p:txBody>
      </p:sp>
      <p:sp>
        <p:nvSpPr>
          <p:cNvPr id="5125" name="Content Placeholder 2"/>
          <p:cNvSpPr txBox="1">
            <a:spLocks/>
          </p:cNvSpPr>
          <p:nvPr/>
        </p:nvSpPr>
        <p:spPr bwMode="auto">
          <a:xfrm>
            <a:off x="354644" y="1107052"/>
            <a:ext cx="8609843" cy="5750948"/>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dirty="0" smtClean="0">
                <a:solidFill>
                  <a:srgbClr val="000000"/>
                </a:solidFill>
                <a:ea typeface="MS PGothic" pitchFamily="34" charset="-128"/>
              </a:rPr>
              <a:t>Monday,  Sept 14, 2015: PM1 : 2:40- 3:30 pm</a:t>
            </a:r>
            <a:endParaRPr lang="en-US" dirty="0" smtClean="0">
              <a:solidFill>
                <a:srgbClr val="000000"/>
              </a:solidFill>
              <a:ea typeface="+mn-ea"/>
            </a:endParaRPr>
          </a:p>
          <a:p>
            <a:pPr lvl="1">
              <a:buFont typeface="Arial" pitchFamily="34" charset="0"/>
              <a:buChar char="•"/>
            </a:pPr>
            <a:r>
              <a:rPr lang="en-US" altLang="ja-JP" sz="2000" dirty="0" smtClean="0">
                <a:ea typeface="MS PGothic" panose="020B0600070205080204" pitchFamily="34" charset="-128"/>
                <a:cs typeface="Times New Roman" panose="02020603050405020304" pitchFamily="18" charset="0"/>
              </a:rPr>
              <a:t>Editor appointment </a:t>
            </a:r>
            <a:r>
              <a:rPr lang="en-US" altLang="ja-JP" sz="2000" dirty="0" smtClean="0">
                <a:ea typeface="MS PGothic" panose="020B0600070205080204" pitchFamily="34" charset="-128"/>
                <a:cs typeface="Times New Roman" panose="02020603050405020304" pitchFamily="18" charset="0"/>
              </a:rPr>
              <a:t>– Yoshikazu </a:t>
            </a:r>
            <a:r>
              <a:rPr lang="en-US" altLang="ja-JP" sz="2000" dirty="0" err="1" smtClean="0">
                <a:ea typeface="MS PGothic" panose="020B0600070205080204" pitchFamily="34" charset="-128"/>
                <a:cs typeface="Times New Roman" panose="02020603050405020304" pitchFamily="18" charset="0"/>
              </a:rPr>
              <a:t>Hanatani</a:t>
            </a:r>
            <a:r>
              <a:rPr lang="en-US" altLang="ja-JP" sz="2000" dirty="0" smtClean="0">
                <a:ea typeface="MS PGothic" panose="020B0600070205080204" pitchFamily="34" charset="-128"/>
                <a:cs typeface="Times New Roman" panose="02020603050405020304" pitchFamily="18" charset="0"/>
              </a:rPr>
              <a:t> (Toshiba </a:t>
            </a:r>
            <a:r>
              <a:rPr lang="en-US" altLang="ja-JP" sz="2000" dirty="0" err="1" smtClean="0">
                <a:ea typeface="MS PGothic" panose="020B0600070205080204" pitchFamily="34" charset="-128"/>
                <a:cs typeface="Times New Roman" panose="02020603050405020304" pitchFamily="18" charset="0"/>
              </a:rPr>
              <a:t>Coporataion</a:t>
            </a:r>
            <a:r>
              <a:rPr lang="en-US" altLang="ja-JP" sz="2000" dirty="0" smtClean="0">
                <a:ea typeface="MS PGothic" panose="020B0600070205080204" pitchFamily="34" charset="-128"/>
                <a:cs typeface="Times New Roman" panose="02020603050405020304" pitchFamily="18" charset="0"/>
              </a:rPr>
              <a:t>) </a:t>
            </a:r>
            <a:endParaRPr lang="en-US" altLang="ja-JP" sz="2000" dirty="0" smtClean="0">
              <a:ea typeface="MS PGothic" panose="020B0600070205080204" pitchFamily="34" charset="-128"/>
              <a:cs typeface="Times New Roman" panose="02020603050405020304" pitchFamily="18" charset="0"/>
            </a:endParaRPr>
          </a:p>
          <a:p>
            <a:pPr lvl="1">
              <a:buFont typeface="Arial" pitchFamily="34" charset="0"/>
              <a:buChar char="•"/>
            </a:pPr>
            <a:r>
              <a:rPr lang="en-US" altLang="ja-JP" sz="2000" dirty="0" smtClean="0">
                <a:ea typeface="MS PGothic" panose="020B0600070205080204" pitchFamily="34" charset="-128"/>
                <a:cs typeface="Times New Roman" panose="02020603050405020304" pitchFamily="18" charset="0"/>
              </a:rPr>
              <a:t>Discussed  and updated the </a:t>
            </a:r>
            <a:r>
              <a:rPr lang="en-US" altLang="ja-JP" sz="2000" dirty="0" smtClean="0">
                <a:ea typeface="MS PGothic" panose="020B0600070205080204" pitchFamily="34" charset="-128"/>
                <a:cs typeface="Times New Roman" panose="02020603050405020304" pitchFamily="18" charset="0"/>
              </a:rPr>
              <a:t>draft version </a:t>
            </a:r>
            <a:r>
              <a:rPr lang="en-US" altLang="ja-JP" sz="2000" dirty="0">
                <a:ea typeface="MS PGothic" panose="020B0600070205080204" pitchFamily="34" charset="-128"/>
                <a:cs typeface="Times New Roman" panose="02020603050405020304" pitchFamily="18" charset="0"/>
              </a:rPr>
              <a:t> P802.21Draft9.1_April 2015_21m_rev5 </a:t>
            </a:r>
            <a:endParaRPr lang="en-US" altLang="ja-JP" sz="2000" dirty="0" smtClean="0">
              <a:ea typeface="MS PGothic" panose="020B0600070205080204" pitchFamily="34" charset="-128"/>
              <a:cs typeface="Times New Roman" panose="02020603050405020304" pitchFamily="18" charset="0"/>
            </a:endParaRPr>
          </a:p>
          <a:p>
            <a:pPr lvl="1"/>
            <a:endParaRPr lang="en-US" sz="1800" dirty="0" smtClean="0">
              <a:solidFill>
                <a:srgbClr val="000000"/>
              </a:solidFill>
              <a:ea typeface="+mn-ea"/>
            </a:endParaRPr>
          </a:p>
          <a:p>
            <a:pPr lvl="0">
              <a:buFont typeface="Arial" pitchFamily="34" charset="0"/>
              <a:buChar char="•"/>
            </a:pPr>
            <a:r>
              <a:rPr lang="en-US" altLang="ja-JP" sz="2800" dirty="0" smtClean="0">
                <a:solidFill>
                  <a:srgbClr val="000000"/>
                </a:solidFill>
                <a:ea typeface="MS PGothic" pitchFamily="34" charset="-128"/>
              </a:rPr>
              <a:t>Tuesday</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 Sept 15, </a:t>
            </a:r>
            <a:r>
              <a:rPr lang="en-US" altLang="ja-JP" sz="2800" dirty="0">
                <a:solidFill>
                  <a:srgbClr val="000000"/>
                </a:solidFill>
                <a:ea typeface="MS PGothic" pitchFamily="34" charset="-128"/>
              </a:rPr>
              <a:t>2015: </a:t>
            </a:r>
            <a:r>
              <a:rPr lang="en-US" altLang="ja-JP" sz="2800" dirty="0" smtClean="0">
                <a:solidFill>
                  <a:srgbClr val="000000"/>
                </a:solidFill>
                <a:ea typeface="MS PGothic" pitchFamily="34" charset="-128"/>
              </a:rPr>
              <a:t>AM2 </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10:30- 12:30 </a:t>
            </a:r>
            <a:r>
              <a:rPr lang="en-US" altLang="ja-JP" sz="2800" dirty="0" smtClean="0">
                <a:solidFill>
                  <a:srgbClr val="000000"/>
                </a:solidFill>
                <a:ea typeface="MS PGothic" pitchFamily="34" charset="-128"/>
              </a:rPr>
              <a:t>pm</a:t>
            </a:r>
            <a:endParaRPr lang="en-US" dirty="0">
              <a:solidFill>
                <a:srgbClr val="000000"/>
              </a:solidFill>
            </a:endParaRPr>
          </a:p>
          <a:p>
            <a:pPr lvl="1">
              <a:buFont typeface="Arial" pitchFamily="34" charset="0"/>
              <a:buChar char="•"/>
            </a:pPr>
            <a:r>
              <a:rPr lang="en-US" altLang="ja-JP" sz="2000" dirty="0" smtClean="0">
                <a:solidFill>
                  <a:srgbClr val="000000"/>
                </a:solidFill>
                <a:latin typeface="Times" pitchFamily="18" charset="0"/>
                <a:ea typeface="MS PGothic" pitchFamily="34" charset="-128"/>
                <a:cs typeface="Times New Roman" pitchFamily="18" charset="0"/>
              </a:rPr>
              <a:t>Discussed and updated the </a:t>
            </a:r>
            <a:r>
              <a:rPr lang="en-US" altLang="ja-JP" sz="2000" dirty="0" smtClean="0">
                <a:solidFill>
                  <a:srgbClr val="000000"/>
                </a:solidFill>
                <a:latin typeface="Times" pitchFamily="18" charset="0"/>
                <a:ea typeface="MS PGothic" pitchFamily="34" charset="-128"/>
                <a:cs typeface="Times New Roman" pitchFamily="18" charset="0"/>
              </a:rPr>
              <a:t>draft version </a:t>
            </a:r>
            <a:r>
              <a:rPr lang="en-US" altLang="ja-JP" sz="2000" dirty="0">
                <a:solidFill>
                  <a:srgbClr val="000000"/>
                </a:solidFill>
                <a:latin typeface="Times" pitchFamily="18" charset="0"/>
                <a:ea typeface="MS PGothic" pitchFamily="34" charset="-128"/>
                <a:cs typeface="Times New Roman" pitchFamily="18" charset="0"/>
              </a:rPr>
              <a:t>P802.21Draft9.1_April </a:t>
            </a:r>
            <a:r>
              <a:rPr lang="en-US" altLang="ja-JP" sz="2000" dirty="0" smtClean="0">
                <a:solidFill>
                  <a:srgbClr val="000000"/>
                </a:solidFill>
                <a:latin typeface="Times" pitchFamily="18" charset="0"/>
                <a:ea typeface="MS PGothic" pitchFamily="34" charset="-128"/>
                <a:cs typeface="Times New Roman" pitchFamily="18" charset="0"/>
              </a:rPr>
              <a:t>2015_21m_rev6 </a:t>
            </a:r>
            <a:endParaRPr lang="en-US" altLang="ja-JP" sz="2000" dirty="0" smtClean="0">
              <a:solidFill>
                <a:srgbClr val="000000"/>
              </a:solidFill>
              <a:latin typeface="Times" pitchFamily="18" charset="0"/>
              <a:ea typeface="MS PGothic" pitchFamily="34" charset="-128"/>
              <a:cs typeface="Times New Roman" pitchFamily="18" charset="0"/>
            </a:endParaRPr>
          </a:p>
          <a:p>
            <a:pPr lvl="1">
              <a:buFont typeface="Arial" pitchFamily="34" charset="0"/>
              <a:buChar char="•"/>
            </a:pPr>
            <a:endParaRPr lang="en-US" altLang="ja-JP" dirty="0">
              <a:solidFill>
                <a:srgbClr val="000000"/>
              </a:solidFill>
              <a:latin typeface="Times" pitchFamily="18" charset="0"/>
              <a:ea typeface="MS PGothic" pitchFamily="34" charset="-128"/>
              <a:cs typeface="Times New Roman" pitchFamily="18" charset="0"/>
            </a:endParaRPr>
          </a:p>
          <a:p>
            <a:pPr>
              <a:buFont typeface="Arial" pitchFamily="34" charset="0"/>
              <a:buChar char="•"/>
            </a:pPr>
            <a:r>
              <a:rPr lang="en-US" altLang="ja-JP" sz="2800" dirty="0" smtClean="0">
                <a:solidFill>
                  <a:srgbClr val="000000"/>
                </a:solidFill>
                <a:ea typeface="MS PGothic" pitchFamily="34" charset="-128"/>
              </a:rPr>
              <a:t>Wednesday</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Sept </a:t>
            </a:r>
            <a:r>
              <a:rPr lang="en-US" altLang="ja-JP" sz="2800" dirty="0">
                <a:solidFill>
                  <a:srgbClr val="000000"/>
                </a:solidFill>
                <a:ea typeface="MS PGothic" pitchFamily="34" charset="-128"/>
              </a:rPr>
              <a:t>16, 2015: </a:t>
            </a:r>
            <a:r>
              <a:rPr lang="en-US" altLang="ja-JP" sz="2800" dirty="0" smtClean="0">
                <a:solidFill>
                  <a:srgbClr val="000000"/>
                </a:solidFill>
                <a:ea typeface="MS PGothic" pitchFamily="34" charset="-128"/>
              </a:rPr>
              <a:t>AM1 8:00-10:30 am </a:t>
            </a:r>
            <a:endParaRPr lang="en-US" altLang="ja-JP" dirty="0">
              <a:solidFill>
                <a:srgbClr val="000000"/>
              </a:solidFill>
              <a:ea typeface="MS PGothic" pitchFamily="34" charset="-128"/>
            </a:endParaRPr>
          </a:p>
          <a:p>
            <a:pPr lvl="1">
              <a:buFont typeface="Arial" pitchFamily="34" charset="0"/>
              <a:buChar char="•"/>
            </a:pPr>
            <a:r>
              <a:rPr lang="en-US" sz="2000" dirty="0" smtClean="0">
                <a:solidFill>
                  <a:srgbClr val="000000"/>
                </a:solidFill>
              </a:rPr>
              <a:t>Discussed and updated  </a:t>
            </a:r>
            <a:r>
              <a:rPr lang="en-US" sz="2000" dirty="0" smtClean="0">
                <a:solidFill>
                  <a:srgbClr val="000000"/>
                </a:solidFill>
              </a:rPr>
              <a:t>the draft </a:t>
            </a:r>
            <a:r>
              <a:rPr lang="en-US" sz="2000" dirty="0" smtClean="0">
                <a:solidFill>
                  <a:srgbClr val="000000"/>
                </a:solidFill>
              </a:rPr>
              <a:t>version P802.21Draft9.1_April 2015_21m_rev7  </a:t>
            </a:r>
          </a:p>
          <a:p>
            <a:pPr lvl="1">
              <a:buFont typeface="Arial" pitchFamily="34" charset="0"/>
              <a:buChar char="•"/>
            </a:pPr>
            <a:r>
              <a:rPr lang="en-US" sz="2000" dirty="0">
                <a:solidFill>
                  <a:srgbClr val="000000"/>
                </a:solidFill>
              </a:rPr>
              <a:t> </a:t>
            </a:r>
            <a:r>
              <a:rPr lang="en-US" sz="2000" dirty="0" smtClean="0">
                <a:solidFill>
                  <a:srgbClr val="000000"/>
                </a:solidFill>
              </a:rPr>
              <a:t>Presented and discussed </a:t>
            </a:r>
            <a:r>
              <a:rPr lang="en-US" sz="2000" dirty="0" smtClean="0">
                <a:solidFill>
                  <a:srgbClr val="000000"/>
                </a:solidFill>
              </a:rPr>
              <a:t>DCN 21-15-0061-04-REVP</a:t>
            </a:r>
            <a:endParaRPr lang="en-US" sz="2000" dirty="0" smtClean="0">
              <a:solidFill>
                <a:srgbClr val="000000"/>
              </a:solidFill>
              <a:ea typeface="+mn-ea"/>
            </a:endParaRPr>
          </a:p>
          <a:p>
            <a:pPr>
              <a:buFont typeface="Arial" pitchFamily="34" charset="0"/>
              <a:buChar char="•"/>
            </a:pPr>
            <a:r>
              <a:rPr lang="en-US" sz="2800" dirty="0" smtClean="0">
                <a:solidFill>
                  <a:srgbClr val="000000"/>
                </a:solidFill>
                <a:ea typeface="MS PGothic" pitchFamily="34" charset="-128"/>
              </a:rPr>
              <a:t>Thurs</a:t>
            </a:r>
            <a:r>
              <a:rPr lang="en-US" altLang="ja-JP" sz="2800" dirty="0" smtClean="0">
                <a:solidFill>
                  <a:srgbClr val="000000"/>
                </a:solidFill>
                <a:ea typeface="MS PGothic" pitchFamily="34" charset="-128"/>
              </a:rPr>
              <a:t>day, Sept 17, 2015: AM2 </a:t>
            </a:r>
            <a:r>
              <a:rPr lang="en-US" altLang="ja-JP" sz="2800" dirty="0" smtClean="0">
                <a:solidFill>
                  <a:srgbClr val="000000"/>
                </a:solidFill>
                <a:ea typeface="MS PGothic" pitchFamily="34" charset="-128"/>
              </a:rPr>
              <a:t>10:30-11:30 </a:t>
            </a:r>
            <a:r>
              <a:rPr lang="en-US" altLang="ja-JP" sz="2800" dirty="0" smtClean="0">
                <a:solidFill>
                  <a:srgbClr val="000000"/>
                </a:solidFill>
                <a:ea typeface="MS PGothic" pitchFamily="34" charset="-128"/>
              </a:rPr>
              <a:t>pm </a:t>
            </a:r>
            <a:endParaRPr lang="en-US" altLang="ja-JP" dirty="0" smtClean="0">
              <a:solidFill>
                <a:srgbClr val="000000"/>
              </a:solidFill>
              <a:ea typeface="MS PGothic" pitchFamily="34" charset="-128"/>
            </a:endParaRPr>
          </a:p>
          <a:p>
            <a:pPr lvl="1">
              <a:buFont typeface="Arial" pitchFamily="34" charset="0"/>
              <a:buChar char="•"/>
            </a:pPr>
            <a:r>
              <a:rPr lang="en-US" sz="2000" dirty="0">
                <a:solidFill>
                  <a:srgbClr val="000000"/>
                </a:solidFill>
                <a:ea typeface="+mn-ea"/>
              </a:rPr>
              <a:t>Discussed and </a:t>
            </a:r>
            <a:r>
              <a:rPr lang="en-US" sz="2000" dirty="0" smtClean="0">
                <a:solidFill>
                  <a:srgbClr val="000000"/>
                </a:solidFill>
                <a:ea typeface="+mn-ea"/>
              </a:rPr>
              <a:t>updated  </a:t>
            </a:r>
            <a:r>
              <a:rPr lang="en-US" sz="2000" dirty="0">
                <a:solidFill>
                  <a:srgbClr val="000000"/>
                </a:solidFill>
                <a:ea typeface="+mn-ea"/>
              </a:rPr>
              <a:t>the draft version P802.21Draft9.1_April </a:t>
            </a:r>
            <a:r>
              <a:rPr lang="en-US" sz="2000" dirty="0" smtClean="0">
                <a:solidFill>
                  <a:srgbClr val="000000"/>
                </a:solidFill>
                <a:ea typeface="+mn-ea"/>
              </a:rPr>
              <a:t>2015_21m_rev7.1</a:t>
            </a:r>
            <a:endParaRPr lang="en-US" sz="2000" dirty="0">
              <a:solidFill>
                <a:srgbClr val="000000"/>
              </a:solidFill>
              <a:ea typeface="+mn-ea"/>
            </a:endParaRPr>
          </a:p>
          <a:p>
            <a:pPr lvl="1">
              <a:buFont typeface="Arial" pitchFamily="34" charset="0"/>
              <a:buChar char="•"/>
            </a:pPr>
            <a:r>
              <a:rPr lang="en-US" sz="2000" dirty="0" smtClean="0">
                <a:solidFill>
                  <a:srgbClr val="000000"/>
                </a:solidFill>
                <a:ea typeface="+mn-ea"/>
              </a:rPr>
              <a:t>Reviewed the document status and discussed next steps</a:t>
            </a:r>
            <a:endParaRPr lang="en-US" dirty="0" smtClean="0">
              <a:solidFill>
                <a:srgbClr val="000000"/>
              </a:solidFill>
              <a:ea typeface="+mn-ea"/>
            </a:endParaRPr>
          </a:p>
          <a:p>
            <a:pPr lvl="2"/>
            <a:endParaRPr lang="en-US" dirty="0" smtClean="0">
              <a:solidFill>
                <a:srgbClr val="000000"/>
              </a:solidFill>
              <a:ea typeface="+mn-ea"/>
            </a:endParaRPr>
          </a:p>
        </p:txBody>
      </p:sp>
    </p:spTree>
    <p:extLst>
      <p:ext uri="{BB962C8B-B14F-4D97-AF65-F5344CB8AC3E}">
        <p14:creationId xmlns:p14="http://schemas.microsoft.com/office/powerpoint/2010/main" val="54944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Teleconference Schedule (Tentative)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5</a:t>
            </a:fld>
            <a:endParaRPr lang="en-US" altLang="ja-JP" dirty="0">
              <a:solidFill>
                <a:srgbClr val="000000"/>
              </a:solidFill>
            </a:endParaRPr>
          </a:p>
        </p:txBody>
      </p:sp>
      <p:sp>
        <p:nvSpPr>
          <p:cNvPr id="5125" name="Content Placeholder 2"/>
          <p:cNvSpPr txBox="1">
            <a:spLocks/>
          </p:cNvSpPr>
          <p:nvPr/>
        </p:nvSpPr>
        <p:spPr bwMode="auto">
          <a:xfrm>
            <a:off x="422274" y="1700808"/>
            <a:ext cx="8563929" cy="2952328"/>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dirty="0" smtClean="0">
                <a:solidFill>
                  <a:srgbClr val="000000"/>
                </a:solidFill>
                <a:ea typeface="MS PGothic" pitchFamily="34" charset="-128"/>
              </a:rPr>
              <a:t>  </a:t>
            </a:r>
            <a:r>
              <a:rPr lang="en-US" altLang="ja-JP" sz="2800" dirty="0">
                <a:solidFill>
                  <a:srgbClr val="000000"/>
                </a:solidFill>
                <a:ea typeface="MS PGothic" pitchFamily="34" charset="-128"/>
              </a:rPr>
              <a:t>October 07, 2015, Wednesday 8-9 am, EST </a:t>
            </a:r>
          </a:p>
          <a:p>
            <a:endParaRPr lang="en-US" altLang="ja-JP" sz="2800" dirty="0" smtClean="0">
              <a:solidFill>
                <a:srgbClr val="000000"/>
              </a:solidFill>
              <a:ea typeface="MS PGothic" pitchFamily="34" charset="-128"/>
            </a:endParaRPr>
          </a:p>
          <a:p>
            <a:pPr>
              <a:buFont typeface="Arial" pitchFamily="34" charset="0"/>
              <a:buChar char="•"/>
            </a:pP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October 21</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Wednes</a:t>
            </a:r>
            <a:r>
              <a:rPr lang="en-US" altLang="ja-JP" sz="2800" dirty="0" smtClean="0">
                <a:solidFill>
                  <a:srgbClr val="000000"/>
                </a:solidFill>
                <a:ea typeface="MS PGothic" pitchFamily="34" charset="-128"/>
              </a:rPr>
              <a:t>day</a:t>
            </a:r>
            <a:r>
              <a:rPr lang="en-US" altLang="ja-JP" sz="2800" dirty="0" smtClean="0">
                <a:solidFill>
                  <a:srgbClr val="000000"/>
                </a:solidFill>
                <a:ea typeface="MS PGothic" pitchFamily="34" charset="-128"/>
              </a:rPr>
              <a:t>, 8-9 am, US EST </a:t>
            </a:r>
          </a:p>
          <a:p>
            <a:pPr lvl="1">
              <a:buFont typeface="Arial" pitchFamily="34" charset="0"/>
              <a:buChar char="•"/>
            </a:pPr>
            <a:r>
              <a:rPr lang="en-US" altLang="ja-JP" sz="2800" dirty="0" smtClean="0">
                <a:solidFill>
                  <a:srgbClr val="000000"/>
                </a:solidFill>
                <a:ea typeface="MS PGothic" pitchFamily="34" charset="-128"/>
              </a:rPr>
              <a:t>Jointly with 802.21.1 </a:t>
            </a:r>
          </a:p>
          <a:p>
            <a:pPr lvl="1"/>
            <a:endParaRPr lang="en-US" altLang="ja-JP" sz="2800" dirty="0" smtClean="0">
              <a:solidFill>
                <a:srgbClr val="000000"/>
              </a:solidFill>
              <a:ea typeface="MS PGothic" pitchFamily="34" charset="-128"/>
            </a:endParaRPr>
          </a:p>
          <a:p>
            <a:endParaRPr lang="en-US" altLang="ja-JP" sz="2800" dirty="0">
              <a:solidFill>
                <a:srgbClr val="000000"/>
              </a:solidFill>
              <a:ea typeface="MS PGothic" pitchFamily="34" charset="-128"/>
            </a:endParaRPr>
          </a:p>
          <a:p>
            <a:endParaRPr lang="en-US" dirty="0" smtClean="0">
              <a:solidFill>
                <a:srgbClr val="000000"/>
              </a:solidFill>
            </a:endParaRPr>
          </a:p>
        </p:txBody>
      </p:sp>
    </p:spTree>
    <p:extLst>
      <p:ext uri="{BB962C8B-B14F-4D97-AF65-F5344CB8AC3E}">
        <p14:creationId xmlns:p14="http://schemas.microsoft.com/office/powerpoint/2010/main" val="414409254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36027</TotalTime>
  <Words>465</Words>
  <Application>Microsoft Office PowerPoint</Application>
  <PresentationFormat>On-screen Show (4:3)</PresentationFormat>
  <Paragraphs>54</Paragraphs>
  <Slides>5</Slides>
  <Notes>5</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5</vt:i4>
      </vt:variant>
    </vt:vector>
  </HeadingPairs>
  <TitlesOfParts>
    <vt:vector size="17" baseType="lpstr">
      <vt:lpstr>ＭＳ Ｐゴシック</vt:lpstr>
      <vt:lpstr>ＭＳ Ｐゴシック</vt:lpstr>
      <vt:lpstr>Arial</vt:lpstr>
      <vt:lpstr>Calibri</vt:lpstr>
      <vt:lpstr>Rotis Sans Serif for Nokia</vt:lpstr>
      <vt:lpstr>Times</vt:lpstr>
      <vt:lpstr>Times New Roman</vt:lpstr>
      <vt:lpstr>Wingdings</vt:lpstr>
      <vt:lpstr>blank presentation</vt:lpstr>
      <vt:lpstr>Custom Design</vt:lpstr>
      <vt:lpstr>1_blank presentation</vt:lpstr>
      <vt:lpstr>2_blank presentation</vt:lpstr>
      <vt:lpstr>PowerPoint Presentation</vt:lpstr>
      <vt:lpstr>PowerPoint Presentation</vt:lpstr>
      <vt:lpstr>Meeting Details</vt:lpstr>
      <vt:lpstr>Progress during Meeting </vt:lpstr>
      <vt:lpstr>Teleconference Schedule (Tentative)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sdas</cp:lastModifiedBy>
  <cp:revision>1671</cp:revision>
  <cp:lastPrinted>2012-06-25T07:51:33Z</cp:lastPrinted>
  <dcterms:created xsi:type="dcterms:W3CDTF">1601-01-01T00:00:00Z</dcterms:created>
  <dcterms:modified xsi:type="dcterms:W3CDTF">2015-09-17T04:07:21Z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(3)XE5nj1HfLKaVtyoneMQrBbz37keWay/L+BA1CKtZcQ98GW0Y8ckIzteZp6/SZNBJsBLduiHm_x000d_
osk+Ojrhe6PA+9JGue8Y09C6nMaK8HvCD4QGIQnDrBhKu96lavIYA3buseFybi5A19KNnYEa_x000d_
XF6ZZHVP7D4WF38RafcDa+hx5kiN66hl0SjgH1InKwZTH0g1cX589h9ghgiKh6IUC93hpSMz_x000d_
c8iYt7tqe3sBRSuCPW</vt:lpwstr>
  </property>
  <property fmtid="{D5CDD505-2E9C-101B-9397-08002B2CF9AE}" pid="5" name="_new_ms_pID_725431">
    <vt:lpwstr>NIMzZW7VfGkIVNzfNZV9LdYFBhcRfC6MEm2t4P7p/ZVKdSVujmVypK_x000d_
jIyYhxzeOWVpv+NxtQrq1MpWNBWjrfD/WJvxg8VylFhfo7b195swl1tEOdctJKiUiDEpwFMA_x000d_
Urg3JQ5QQnl4ct453i2lm35dqx7ATnMecR6oNubtxKe9Ef77tyV01fsYFw/bWPRNkiQQtEJS_x000d_
zE30Js3laKCh2A4EMuWhytsbUQnLeCjjDsNb</vt:lpwstr>
  </property>
  <property fmtid="{D5CDD505-2E9C-101B-9397-08002B2CF9AE}" pid="6" name="_new_ms_pID_725432">
    <vt:lpwstr>r/tO5YNrhDWqH6u2g/rRv/zeVP8sZI5GSJuS_x000d_
cnV4C5+sW3PjCSYehgF9z09k3UANfA==</vt:lpwstr>
  </property>
  <property fmtid="{D5CDD505-2E9C-101B-9397-08002B2CF9AE}" pid="7" name="sflag">
    <vt:lpwstr>1395033980</vt:lpwstr>
  </property>
</Properties>
</file>