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</p:sldMasterIdLst>
  <p:notesMasterIdLst>
    <p:notesMasterId r:id="rId19"/>
  </p:notesMasterIdLst>
  <p:handoutMasterIdLst>
    <p:handoutMasterId r:id="rId20"/>
  </p:handoutMasterIdLst>
  <p:sldIdLst>
    <p:sldId id="413" r:id="rId9"/>
    <p:sldId id="425" r:id="rId10"/>
    <p:sldId id="426" r:id="rId11"/>
    <p:sldId id="428" r:id="rId12"/>
    <p:sldId id="489" r:id="rId13"/>
    <p:sldId id="429" r:id="rId14"/>
    <p:sldId id="497" r:id="rId15"/>
    <p:sldId id="498" r:id="rId16"/>
    <p:sldId id="499" r:id="rId17"/>
    <p:sldId id="50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2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63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203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13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21-15-0105-00-0000-Session#70</a:t>
            </a:r>
            <a:r>
              <a:rPr lang="en-US" sz="1400" b="1" dirty="0" smtClean="0"/>
              <a:t>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70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Bangkok, Thailand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(TBC</a:t>
            </a:r>
            <a:r>
              <a:rPr lang="en-US" sz="2400" b="1" dirty="0" smtClean="0">
                <a:solidFill>
                  <a:srgbClr val="0000FF"/>
                </a:solidFill>
              </a:rPr>
              <a:t>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802.21m: Revision 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/>
              <a:t>https://mentor.ieee.org/802.21/dcn/15/21-15-0103-00-REVP-september-interim-closing-plenary-report.pptx</a:t>
            </a:r>
            <a:endParaRPr lang="en-US" sz="20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400" dirty="0" smtClean="0"/>
              <a:t>802.21.1: Media Independent Services and use cases </a:t>
            </a:r>
            <a:r>
              <a:rPr lang="en-US" sz="2400" smtClean="0"/>
              <a:t>Task </a:t>
            </a:r>
            <a:r>
              <a:rPr lang="en-US" sz="2400" smtClean="0"/>
              <a:t>Group</a:t>
            </a:r>
            <a:endParaRPr lang="en-US" sz="1800" dirty="0" smtClean="0"/>
          </a:p>
          <a:p>
            <a:pPr lvl="1"/>
            <a:r>
              <a:rPr lang="en-US" sz="1800" dirty="0"/>
              <a:t>https://mentor.ieee.org/802.21/dcn/15/21-15-0104-00-SAUC-september-interim-closing-plenary-report.pptx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2672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 </a:t>
            </a:r>
            <a:r>
              <a:rPr lang="en-US" sz="2400" dirty="0" smtClean="0"/>
              <a:t>Teleconference:</a:t>
            </a:r>
          </a:p>
          <a:p>
            <a:pPr lvl="1"/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October 07,  Wednesday 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8-9 am, US EST </a:t>
            </a:r>
            <a:endParaRPr lang="en-US" altLang="ja-JP" sz="2000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lvl="1"/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October 21,  Wednesday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, 8-9 am, US EST 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Jointly with </a:t>
            </a:r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802.21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m</a:t>
            </a:r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endParaRPr lang="en-US" altLang="ja-JP" sz="2000" dirty="0">
              <a:solidFill>
                <a:srgbClr val="000000"/>
              </a:solidFill>
              <a:ea typeface="MS PGothic" pitchFamily="34" charset="-128"/>
            </a:endParaRPr>
          </a:p>
          <a:p>
            <a:pPr marL="857250" lvl="2" indent="0">
              <a:buNone/>
            </a:pPr>
            <a:endParaRPr lang="en-US" sz="1600" dirty="0" smtClean="0"/>
          </a:p>
          <a:p>
            <a:r>
              <a:rPr lang="en-US" sz="2400" dirty="0" smtClean="0"/>
              <a:t>802.21.1 </a:t>
            </a:r>
            <a:r>
              <a:rPr lang="en-US" sz="2400" dirty="0" smtClean="0"/>
              <a:t>Teleconference</a:t>
            </a:r>
            <a:endParaRPr lang="en-US" altLang="ja-JP" sz="2000" dirty="0">
              <a:solidFill>
                <a:srgbClr val="000000"/>
              </a:solidFill>
              <a:ea typeface="MS PGothic" pitchFamily="34" charset="-128"/>
            </a:endParaRPr>
          </a:p>
          <a:p>
            <a:pPr lvl="1"/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October 21,  Wednesday, 8-9 am, US EST </a:t>
            </a:r>
          </a:p>
          <a:p>
            <a:pPr lvl="2"/>
            <a:r>
              <a:rPr lang="en-US" altLang="ja-JP" sz="1600" dirty="0">
                <a:solidFill>
                  <a:srgbClr val="000000"/>
                </a:solidFill>
                <a:ea typeface="MS PGothic" pitchFamily="34" charset="-128"/>
              </a:rPr>
              <a:t>Jointly with 802.21m </a:t>
            </a:r>
            <a:endParaRPr lang="en-US" altLang="ja-JP" sz="1600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lvl="1"/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October </a:t>
            </a:r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28,  Wednesday 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8-9 am, EST 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 (None)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3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November  Plenary 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November 8-13, </a:t>
            </a:r>
            <a:r>
              <a:rPr lang="en-US" sz="2000" b="1" dirty="0" smtClean="0"/>
              <a:t>2015, Hyatt Regency, Dallas</a:t>
            </a:r>
            <a:r>
              <a:rPr lang="en-US" sz="2000" b="1" dirty="0"/>
              <a:t>, Texas USA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Event and Registration information are </a:t>
            </a:r>
            <a:r>
              <a:rPr lang="en-US" sz="2000" b="1" dirty="0"/>
              <a:t>available now at: 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/>
              <a:t>Event Information : http://802world.org/plenary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Registration https://</a:t>
            </a:r>
            <a:r>
              <a:rPr lang="en-US" sz="1600" b="1" dirty="0" smtClean="0"/>
              <a:t>802world.org/apps/session/93/register2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Registration Deadlines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Early:  Before 6:00 PM Pacific Time, Friday, October 2, 2015 </a:t>
            </a:r>
            <a:r>
              <a:rPr lang="en-US" sz="1600" b="1" dirty="0" smtClean="0"/>
              <a:t>(UTC Time: 1:00 AM Saturday, October 3, 2015)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 </a:t>
            </a:r>
            <a:r>
              <a:rPr lang="en-US" sz="1600" b="1" dirty="0"/>
              <a:t>$US 500 for attendees staying at the Hyatt Regency </a:t>
            </a:r>
            <a:r>
              <a:rPr lang="en-US" sz="1600" b="1" dirty="0" smtClean="0"/>
              <a:t>Dallas, $US </a:t>
            </a:r>
            <a:r>
              <a:rPr lang="en-US" sz="1600" b="1" dirty="0"/>
              <a:t>800 </a:t>
            </a:r>
            <a:r>
              <a:rPr lang="en-US" sz="1600" b="1" dirty="0" smtClean="0"/>
              <a:t>otherwise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Standard:  After Early Registration and before 6:00 PM Pacific Time, Friday October 30, </a:t>
            </a:r>
            <a:r>
              <a:rPr lang="en-US" sz="1600" b="1" dirty="0" smtClean="0"/>
              <a:t>2015 (UTC </a:t>
            </a:r>
            <a:r>
              <a:rPr lang="en-US" sz="1600" b="1" dirty="0"/>
              <a:t>Time: 1:00 AM Saturday, October 31, 2015)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600" b="1" dirty="0"/>
              <a:t>US 600 for attendees staying at the Hyatt Regency </a:t>
            </a:r>
            <a:r>
              <a:rPr lang="en-US" sz="1600" b="1" dirty="0" smtClean="0"/>
              <a:t>Dallas, otherwise $US </a:t>
            </a:r>
            <a:r>
              <a:rPr lang="en-US" sz="1600" b="1" dirty="0"/>
              <a:t>900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Late/On-site</a:t>
            </a:r>
            <a:r>
              <a:rPr lang="en-US" sz="1600" b="1" dirty="0"/>
              <a:t>:  After 6:00 PM Pacific Time Friday October 30, </a:t>
            </a:r>
            <a:r>
              <a:rPr lang="en-US" sz="1600" b="1" dirty="0" smtClean="0"/>
              <a:t>2015 (UTC </a:t>
            </a:r>
            <a:r>
              <a:rPr lang="en-US" sz="1600" b="1" dirty="0"/>
              <a:t>Time: 1:00 AM Saturday, October 31, 2015)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600" b="1" dirty="0"/>
              <a:t>US 800 for attendees staying at the Hyatt Regency </a:t>
            </a:r>
            <a:r>
              <a:rPr lang="en-US" sz="1600" b="1" dirty="0" smtClean="0"/>
              <a:t>Dallas, otherwise </a:t>
            </a:r>
            <a:r>
              <a:rPr lang="en-US" sz="1600" b="1" dirty="0"/>
              <a:t>$US 1100 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Hotel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GROUP RATE: $US 179.00/Night (plus applicable taxes)* until October 23, </a:t>
            </a:r>
            <a:r>
              <a:rPr lang="en-US" sz="1600" b="1" dirty="0" smtClean="0"/>
              <a:t>2015 (Note: if </a:t>
            </a:r>
            <a:r>
              <a:rPr lang="en-US" sz="1600" b="1" dirty="0"/>
              <a:t>the block is sold out before the October 23, 2015, the rate may no longer be available</a:t>
            </a:r>
            <a:r>
              <a:rPr lang="en-US" sz="1600" b="1" dirty="0" smtClean="0"/>
              <a:t>.)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latin typeface="Arial" charset="0"/>
                <a:cs typeface="Arial" charset="0"/>
              </a:rPr>
              <a:t>https</a:t>
            </a:r>
            <a:r>
              <a:rPr lang="en-US" sz="1400" b="1" dirty="0">
                <a:latin typeface="Arial" charset="0"/>
                <a:cs typeface="Arial" charset="0"/>
              </a:rPr>
              <a:t>://</a:t>
            </a:r>
            <a:r>
              <a:rPr lang="en-US" sz="1400" b="1" dirty="0" smtClean="0">
                <a:latin typeface="Arial" charset="0"/>
                <a:cs typeface="Arial" charset="0"/>
              </a:rPr>
              <a:t>resweb.passkey.com/go/ieee2015hrd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3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(Athens, Budapest, Prague, Prague and Warsaw)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6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90845</TotalTime>
  <Words>658</Words>
  <Application>Microsoft Office PowerPoint</Application>
  <PresentationFormat>On-screen Show (4:3)</PresentationFormat>
  <Paragraphs>124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10</vt:i4>
      </vt:variant>
    </vt:vector>
  </HeadingPairs>
  <TitlesOfParts>
    <vt:vector size="26" baseType="lpstr">
      <vt:lpstr>ＭＳ Ｐゴシック</vt:lpstr>
      <vt:lpstr>ＭＳ Ｐゴシック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PowerPoint Presentation</vt:lpstr>
      <vt:lpstr>Meeting Updates</vt:lpstr>
      <vt:lpstr>TG Reports </vt:lpstr>
      <vt:lpstr>Teleconferences (Tentative) </vt:lpstr>
      <vt:lpstr>WG Motion (None) </vt:lpstr>
      <vt:lpstr>Future Sessions</vt:lpstr>
      <vt:lpstr>Future Sessions – 2015 </vt:lpstr>
      <vt:lpstr>November  Plenary  Meeting Logistics </vt:lpstr>
      <vt:lpstr>Future Sessions – 2016 </vt:lpstr>
      <vt:lpstr>Future Sessions – 2017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sdas</cp:lastModifiedBy>
  <cp:revision>775</cp:revision>
  <cp:lastPrinted>1998-02-10T13:28:06Z</cp:lastPrinted>
  <dcterms:created xsi:type="dcterms:W3CDTF">2002-07-08T22:03:28Z</dcterms:created>
  <dcterms:modified xsi:type="dcterms:W3CDTF">2015-09-17T04:03:27Z</dcterms:modified>
</cp:coreProperties>
</file>