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9"/>
  </p:notesMasterIdLst>
  <p:sldIdLst>
    <p:sldId id="331" r:id="rId5"/>
    <p:sldId id="332" r:id="rId6"/>
    <p:sldId id="430" r:id="rId7"/>
    <p:sldId id="431" r:id="rId8"/>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p:scale>
          <a:sx n="59" d="100"/>
          <a:sy n="59" d="100"/>
        </p:scale>
        <p:origin x="2304" y="52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21-15-0115-00-REVP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#71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a:t>
            </a:r>
            <a:r>
              <a:rPr lang="en-US" altLang="ja-JP" dirty="0" smtClean="0">
                <a:latin typeface="Times New Roman" pitchFamily="18" charset="0"/>
                <a:cs typeface="Times New Roman" pitchFamily="18" charset="0"/>
              </a:rPr>
              <a:t> 09, </a:t>
            </a:r>
            <a:r>
              <a:rPr lang="en-US" altLang="ja-JP" dirty="0" smtClean="0">
                <a:latin typeface="Times New Roman" pitchFamily="18" charset="0"/>
                <a:cs typeface="Times New Roman" pitchFamily="18" charset="0"/>
              </a:rPr>
              <a:t>2015</a:t>
            </a: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71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Dallas</a:t>
            </a:r>
            <a:r>
              <a:rPr lang="en-US" altLang="ja-JP" dirty="0" smtClean="0">
                <a:latin typeface="Times New Roman" pitchFamily="18" charset="0"/>
                <a:cs typeface="Times New Roman" pitchFamily="18" charset="0"/>
              </a:rPr>
              <a:t>,  Texas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November</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Plenary </a:t>
            </a:r>
            <a:r>
              <a:rPr lang="en-US" altLang="ja-JP" dirty="0" smtClean="0">
                <a:latin typeface="Times New Roman" pitchFamily="18" charset="0"/>
                <a:cs typeface="Times New Roman" pitchFamily="18" charset="0"/>
              </a:rPr>
              <a:t>meeting</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Opening report for Session #</a:t>
            </a:r>
            <a:r>
              <a:rPr lang="en-US" altLang="ja-JP" dirty="0" smtClean="0">
                <a:latin typeface="Times New Roman" pitchFamily="18" charset="0"/>
                <a:cs typeface="Times New Roman" pitchFamily="18" charset="0"/>
              </a:rPr>
              <a:t>71</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four </a:t>
            </a:r>
            <a:r>
              <a:rPr lang="en-US" altLang="ja-JP" sz="2800" dirty="0" smtClean="0">
                <a:solidFill>
                  <a:srgbClr val="000000"/>
                </a:solidFill>
                <a:ea typeface="MS PGothic" pitchFamily="34" charset="-128"/>
              </a:rPr>
              <a:t> and half 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Monday, </a:t>
            </a:r>
            <a:r>
              <a:rPr lang="en-US" altLang="ja-JP" sz="2800" dirty="0" smtClean="0">
                <a:solidFill>
                  <a:srgbClr val="000000"/>
                </a:solidFill>
                <a:ea typeface="MS PGothic" pitchFamily="34" charset="-128"/>
              </a:rPr>
              <a:t>Nov</a:t>
            </a:r>
            <a:r>
              <a:rPr lang="en-US" altLang="ja-JP" sz="2800" dirty="0" smtClean="0">
                <a:solidFill>
                  <a:srgbClr val="000000"/>
                </a:solidFill>
                <a:ea typeface="MS PGothic" pitchFamily="34" charset="-128"/>
              </a:rPr>
              <a:t> 09, </a:t>
            </a:r>
            <a:r>
              <a:rPr lang="en-US" altLang="ja-JP" sz="2800" dirty="0" smtClean="0">
                <a:solidFill>
                  <a:srgbClr val="000000"/>
                </a:solidFill>
                <a:ea typeface="MS PGothic" pitchFamily="34" charset="-128"/>
              </a:rPr>
              <a:t>2015 </a:t>
            </a:r>
          </a:p>
          <a:p>
            <a:pPr lvl="2">
              <a:buFont typeface="Arial" pitchFamily="34" charset="0"/>
              <a:buChar char="•"/>
            </a:pPr>
            <a:r>
              <a:rPr lang="en-US" altLang="ja-JP" dirty="0" smtClean="0">
                <a:solidFill>
                  <a:srgbClr val="000000"/>
                </a:solidFill>
                <a:ea typeface="MS PGothic" pitchFamily="34" charset="-128"/>
              </a:rPr>
              <a:t>PM2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4:00</a:t>
            </a:r>
            <a:r>
              <a:rPr lang="en-US" altLang="ja-JP" dirty="0" smtClean="0">
                <a:solidFill>
                  <a:srgbClr val="000000"/>
                </a:solidFill>
                <a:ea typeface="MS PGothic" pitchFamily="34" charset="-128"/>
              </a:rPr>
              <a:t>- 6:00 </a:t>
            </a:r>
            <a:r>
              <a:rPr lang="en-US" altLang="ja-JP" dirty="0" smtClean="0">
                <a:solidFill>
                  <a:srgbClr val="000000"/>
                </a:solidFill>
                <a:ea typeface="MS PGothic" pitchFamily="34" charset="-128"/>
              </a:rPr>
              <a:t>pm</a:t>
            </a:r>
          </a:p>
          <a:p>
            <a:pPr lvl="1">
              <a:buFont typeface="Arial" pitchFamily="34" charset="0"/>
              <a:buChar char="•"/>
            </a:pP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Nov 10</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a:t>
            </a:r>
          </a:p>
          <a:p>
            <a:pPr lvl="2">
              <a:buFont typeface="Arial" pitchFamily="34" charset="0"/>
              <a:buChar char="•"/>
            </a:pPr>
            <a:r>
              <a:rPr lang="en-US" altLang="ja-JP" dirty="0" smtClean="0">
                <a:solidFill>
                  <a:srgbClr val="000000"/>
                </a:solidFill>
                <a:ea typeface="MS PGothic" pitchFamily="34" charset="-128"/>
              </a:rPr>
              <a:t>AM2 : 10:30– 12:30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Wednesday, </a:t>
            </a:r>
            <a:r>
              <a:rPr lang="en-US" altLang="ja-JP" dirty="0" smtClean="0">
                <a:solidFill>
                  <a:srgbClr val="000000"/>
                </a:solidFill>
                <a:ea typeface="MS PGothic" pitchFamily="34" charset="-128"/>
              </a:rPr>
              <a:t>Nov 11</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2015</a:t>
            </a:r>
          </a:p>
          <a:p>
            <a:pPr lvl="2">
              <a:buFont typeface="Arial" pitchFamily="34" charset="0"/>
              <a:buChar char="•"/>
            </a:pPr>
            <a:r>
              <a:rPr lang="en-US" altLang="ja-JP" dirty="0" smtClean="0">
                <a:solidFill>
                  <a:srgbClr val="000000"/>
                </a:solidFill>
                <a:ea typeface="MS PGothic" pitchFamily="34" charset="-128"/>
              </a:rPr>
              <a:t>AM1: 8:00- 10:30 am</a:t>
            </a:r>
          </a:p>
          <a:p>
            <a:pPr lvl="1">
              <a:buFont typeface="Arial" pitchFamily="34" charset="0"/>
              <a:buChar char="•"/>
            </a:pP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Nov </a:t>
            </a:r>
            <a:r>
              <a:rPr lang="en-US" altLang="ja-JP" dirty="0" smtClean="0">
                <a:solidFill>
                  <a:srgbClr val="000000"/>
                </a:solidFill>
                <a:ea typeface="MS PGothic" pitchFamily="34" charset="-128"/>
              </a:rPr>
              <a:t>12, </a:t>
            </a:r>
            <a:r>
              <a:rPr lang="en-US" altLang="ja-JP" dirty="0" smtClean="0">
                <a:solidFill>
                  <a:srgbClr val="000000"/>
                </a:solidFill>
                <a:ea typeface="MS PGothic" pitchFamily="34" charset="-128"/>
              </a:rPr>
              <a:t>2015 </a:t>
            </a:r>
          </a:p>
          <a:p>
            <a:pPr lvl="2">
              <a:buFont typeface="Arial" pitchFamily="34" charset="0"/>
              <a:buChar char="•"/>
            </a:pPr>
            <a:r>
              <a:rPr lang="en-US" altLang="ja-JP" dirty="0" smtClean="0">
                <a:solidFill>
                  <a:srgbClr val="000000"/>
                </a:solidFill>
                <a:ea typeface="MS PGothic" pitchFamily="34" charset="-128"/>
              </a:rPr>
              <a:t>AM2: 10:30-12:30pm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PM1: 1:30-2:30pm</a:t>
            </a:r>
            <a:endParaRPr lang="en-US" altLang="ja-JP" dirty="0" smtClean="0">
              <a:solidFill>
                <a:srgbClr val="000000"/>
              </a:solidFill>
              <a:ea typeface="MS PGothic" pitchFamily="34" charset="-128"/>
            </a:endParaRP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Baker, Atrium</a:t>
            </a: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251215" y="914400"/>
            <a:ext cx="8856984" cy="586740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Monday,  </a:t>
            </a:r>
            <a:r>
              <a:rPr lang="en-US" altLang="ja-JP" sz="2800" dirty="0" smtClean="0">
                <a:solidFill>
                  <a:srgbClr val="000000"/>
                </a:solidFill>
                <a:ea typeface="MS PGothic" pitchFamily="34" charset="-128"/>
              </a:rPr>
              <a:t>Nov</a:t>
            </a:r>
            <a:r>
              <a:rPr lang="en-US" altLang="ja-JP" sz="2800" dirty="0" smtClean="0">
                <a:solidFill>
                  <a:srgbClr val="000000"/>
                </a:solidFill>
                <a:ea typeface="MS PGothic" pitchFamily="34" charset="-128"/>
              </a:rPr>
              <a:t> 09, </a:t>
            </a:r>
            <a:r>
              <a:rPr lang="en-US" altLang="ja-JP" sz="2800" dirty="0" smtClean="0">
                <a:solidFill>
                  <a:srgbClr val="000000"/>
                </a:solidFill>
                <a:ea typeface="MS PGothic" pitchFamily="34" charset="-128"/>
              </a:rPr>
              <a:t>2015: </a:t>
            </a:r>
            <a:r>
              <a:rPr lang="en-US" altLang="ja-JP" sz="2800" dirty="0" smtClean="0">
                <a:solidFill>
                  <a:srgbClr val="000000"/>
                </a:solidFill>
                <a:ea typeface="MS PGothic" pitchFamily="34" charset="-128"/>
              </a:rPr>
              <a:t>PM2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4</a:t>
            </a:r>
            <a:r>
              <a:rPr lang="en-US" altLang="ja-JP" sz="2800" dirty="0" smtClean="0">
                <a:solidFill>
                  <a:srgbClr val="000000"/>
                </a:solidFill>
                <a:ea typeface="MS PGothic" pitchFamily="34" charset="-128"/>
              </a:rPr>
              <a:t>:00- </a:t>
            </a:r>
            <a:r>
              <a:rPr lang="en-US" altLang="ja-JP" sz="2800" dirty="0" smtClean="0">
                <a:solidFill>
                  <a:srgbClr val="000000"/>
                </a:solidFill>
                <a:ea typeface="MS PGothic" pitchFamily="34" charset="-128"/>
              </a:rPr>
              <a:t>6</a:t>
            </a:r>
            <a:r>
              <a:rPr lang="en-US" altLang="ja-JP" sz="2800" dirty="0" smtClean="0">
                <a:solidFill>
                  <a:srgbClr val="000000"/>
                </a:solidFill>
                <a:ea typeface="MS PGothic" pitchFamily="34" charset="-128"/>
              </a:rPr>
              <a:t>:00 pm</a:t>
            </a:r>
            <a:endParaRPr lang="en-US" altLang="ja-JP" dirty="0" smtClean="0">
              <a:ea typeface="MS PGothic" panose="020B0600070205080204" pitchFamily="34" charset="-128"/>
              <a:cs typeface="Times New Roman" panose="02020603050405020304" pitchFamily="18" charset="0"/>
            </a:endParaRPr>
          </a:p>
          <a:p>
            <a:pPr lvl="1">
              <a:buFont typeface="Arial" pitchFamily="34" charset="0"/>
              <a:buChar char="•"/>
            </a:pPr>
            <a:r>
              <a:rPr lang="en-US" altLang="ja-JP" dirty="0" smtClean="0">
                <a:ea typeface="MS PGothic" panose="020B0600070205080204" pitchFamily="34" charset="-128"/>
                <a:cs typeface="Times New Roman" panose="02020603050405020304" pitchFamily="18" charset="0"/>
              </a:rPr>
              <a:t>Draft update from the Editor  </a:t>
            </a:r>
            <a:endParaRPr lang="en-US" altLang="ja-JP" dirty="0" smtClean="0">
              <a:ea typeface="MS PGothic" panose="020B0600070205080204" pitchFamily="34" charset="-128"/>
              <a:cs typeface="Times New Roman" panose="02020603050405020304" pitchFamily="18" charset="0"/>
            </a:endParaRPr>
          </a:p>
          <a:p>
            <a:pPr lvl="1">
              <a:buFont typeface="Arial" pitchFamily="34" charset="0"/>
              <a:buChar char="•"/>
            </a:pPr>
            <a:r>
              <a:rPr lang="en-US" altLang="ja-JP" dirty="0" smtClean="0">
                <a:ea typeface="MS PGothic" panose="020B0600070205080204" pitchFamily="34" charset="-128"/>
                <a:cs typeface="Times New Roman" panose="02020603050405020304" pitchFamily="18" charset="0"/>
              </a:rPr>
              <a:t>Discuss the </a:t>
            </a:r>
            <a:r>
              <a:rPr lang="en-US" altLang="ja-JP" dirty="0" smtClean="0">
                <a:ea typeface="MS PGothic" panose="020B0600070205080204" pitchFamily="34" charset="-128"/>
                <a:cs typeface="Times New Roman" panose="02020603050405020304" pitchFamily="18" charset="0"/>
              </a:rPr>
              <a:t>draft version (</a:t>
            </a:r>
            <a:r>
              <a:rPr lang="en-US" altLang="ja-JP" dirty="0" smtClean="0">
                <a:ea typeface="MS PGothic" panose="020B0600070205080204" pitchFamily="34" charset="-128"/>
                <a:cs typeface="Times New Roman" panose="02020603050405020304" pitchFamily="18" charset="0"/>
              </a:rPr>
              <a:t>9.1_rev7) issues </a:t>
            </a:r>
            <a:endParaRPr lang="en-US" altLang="ja-JP" dirty="0" smtClean="0">
              <a:ea typeface="MS PGothic" panose="020B0600070205080204" pitchFamily="34" charset="-128"/>
              <a:cs typeface="Times New Roman" panose="02020603050405020304" pitchFamily="18" charset="0"/>
            </a:endParaRPr>
          </a:p>
          <a:p>
            <a:pPr lvl="0"/>
            <a:endParaRPr lang="en-US" sz="2000" dirty="0" smtClean="0">
              <a:solidFill>
                <a:srgbClr val="000000"/>
              </a:solidFill>
              <a:ea typeface="+mn-ea"/>
            </a:endParaRPr>
          </a:p>
          <a:p>
            <a:pPr lvl="0">
              <a:buFont typeface="Arial" pitchFamily="34" charset="0"/>
              <a:buChar char="•"/>
            </a:pPr>
            <a:r>
              <a:rPr lang="en-US" altLang="ja-JP" sz="2800" dirty="0" smtClean="0">
                <a:solidFill>
                  <a:srgbClr val="000000"/>
                </a:solidFill>
                <a:ea typeface="MS PGothic" pitchFamily="34" charset="-128"/>
              </a:rPr>
              <a:t>Tuesday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Nov 10</a:t>
            </a: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AM2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10:30- 12:30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altLang="ja-JP" dirty="0" smtClean="0">
                <a:solidFill>
                  <a:srgbClr val="000000"/>
                </a:solidFill>
                <a:latin typeface="Times" pitchFamily="18" charset="0"/>
                <a:ea typeface="MS PGothic" pitchFamily="34" charset="-128"/>
                <a:cs typeface="Times New Roman" pitchFamily="18" charset="0"/>
              </a:rPr>
              <a:t> Continue discussion on the draft version and update plan    </a:t>
            </a:r>
            <a:endParaRPr lang="en-US" altLang="ja-JP"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r>
              <a:rPr lang="en-US" altLang="ja-JP" sz="2800" dirty="0" smtClean="0">
                <a:solidFill>
                  <a:srgbClr val="000000"/>
                </a:solidFill>
                <a:ea typeface="MS PGothic" pitchFamily="34" charset="-128"/>
              </a:rPr>
              <a:t>Wednesday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Nov 11</a:t>
            </a: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AM1 8:00-10:30 am </a:t>
            </a:r>
            <a:endParaRPr lang="en-US" altLang="ja-JP" dirty="0">
              <a:solidFill>
                <a:srgbClr val="000000"/>
              </a:solidFill>
              <a:ea typeface="MS PGothic" pitchFamily="34" charset="-128"/>
            </a:endParaRPr>
          </a:p>
          <a:p>
            <a:pPr lvl="1">
              <a:buFont typeface="Arial" pitchFamily="34" charset="0"/>
              <a:buChar char="•"/>
            </a:pPr>
            <a:r>
              <a:rPr lang="en-US" dirty="0">
                <a:solidFill>
                  <a:srgbClr val="000000"/>
                </a:solidFill>
              </a:rPr>
              <a:t> </a:t>
            </a:r>
            <a:r>
              <a:rPr lang="en-US" altLang="ja-JP" dirty="0">
                <a:solidFill>
                  <a:srgbClr val="000000"/>
                </a:solidFill>
                <a:latin typeface="Times" pitchFamily="18" charset="0"/>
                <a:ea typeface="MS PGothic" pitchFamily="34" charset="-128"/>
                <a:cs typeface="Times New Roman" pitchFamily="18" charset="0"/>
              </a:rPr>
              <a:t>Continue discussion on the draft version and update </a:t>
            </a:r>
            <a:r>
              <a:rPr lang="en-US" altLang="ja-JP" dirty="0" smtClean="0">
                <a:solidFill>
                  <a:srgbClr val="000000"/>
                </a:solidFill>
                <a:latin typeface="Times" pitchFamily="18" charset="0"/>
                <a:ea typeface="MS PGothic" pitchFamily="34" charset="-128"/>
                <a:cs typeface="Times New Roman" pitchFamily="18" charset="0"/>
              </a:rPr>
              <a:t>plan  </a:t>
            </a:r>
            <a:endParaRPr lang="en-US" altLang="ja-JP" dirty="0">
              <a:solidFill>
                <a:srgbClr val="000000"/>
              </a:solidFill>
              <a:latin typeface="Times" pitchFamily="18" charset="0"/>
              <a:ea typeface="MS PGothic" pitchFamily="34" charset="-128"/>
              <a:cs typeface="Times New Roman" pitchFamily="18" charset="0"/>
            </a:endParaRPr>
          </a:p>
          <a:p>
            <a:endParaRPr lang="en-US" sz="2000" dirty="0" smtClean="0">
              <a:solidFill>
                <a:srgbClr val="000000"/>
              </a:solidFill>
              <a:ea typeface="+mn-ea"/>
            </a:endParaRPr>
          </a:p>
          <a:p>
            <a:pPr>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 </a:t>
            </a:r>
            <a:r>
              <a:rPr lang="en-US" altLang="ja-JP" sz="2800" dirty="0" smtClean="0">
                <a:solidFill>
                  <a:srgbClr val="000000"/>
                </a:solidFill>
                <a:ea typeface="MS PGothic" pitchFamily="34" charset="-128"/>
              </a:rPr>
              <a:t>Nov 12</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 AM2 10:30-12:30 </a:t>
            </a:r>
            <a:r>
              <a:rPr lang="en-US" altLang="ja-JP" sz="2800" dirty="0" smtClean="0">
                <a:solidFill>
                  <a:srgbClr val="000000"/>
                </a:solidFill>
                <a:ea typeface="MS PGothic" pitchFamily="34" charset="-128"/>
              </a:rPr>
              <a:t>pm and PM1 1:30-2:30pm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ea typeface="+mn-ea"/>
              </a:rPr>
              <a:t>Update from the Editor and plan</a:t>
            </a:r>
          </a:p>
          <a:p>
            <a:pPr lvl="1">
              <a:buFont typeface="Arial" pitchFamily="34" charset="0"/>
              <a:buChar char="•"/>
            </a:pPr>
            <a:r>
              <a:rPr lang="en-US" dirty="0" smtClean="0">
                <a:solidFill>
                  <a:srgbClr val="000000"/>
                </a:solidFill>
                <a:ea typeface="+mn-ea"/>
              </a:rPr>
              <a:t>Discuss </a:t>
            </a:r>
            <a:r>
              <a:rPr lang="en-US" dirty="0">
                <a:solidFill>
                  <a:srgbClr val="000000"/>
                </a:solidFill>
                <a:ea typeface="+mn-ea"/>
              </a:rPr>
              <a:t>on 802.21.1 coordination </a:t>
            </a:r>
            <a:endParaRPr lang="en-US" dirty="0" smtClean="0">
              <a:solidFill>
                <a:srgbClr val="000000"/>
              </a:solidFill>
              <a:ea typeface="+mn-ea"/>
            </a:endParaRPr>
          </a:p>
          <a:p>
            <a:pPr lvl="1">
              <a:buFont typeface="Arial" pitchFamily="34" charset="0"/>
              <a:buChar char="•"/>
            </a:pPr>
            <a:r>
              <a:rPr lang="en-US" dirty="0" smtClean="0">
                <a:solidFill>
                  <a:srgbClr val="000000"/>
                </a:solidFill>
                <a:ea typeface="+mn-ea"/>
              </a:rPr>
              <a:t>Review document status and Next </a:t>
            </a:r>
            <a:r>
              <a:rPr lang="en-US" dirty="0" smtClean="0">
                <a:solidFill>
                  <a:srgbClr val="000000"/>
                </a:solidFill>
                <a:ea typeface="+mn-ea"/>
              </a:rPr>
              <a:t>steps  </a:t>
            </a:r>
            <a:endParaRPr lang="en-US" dirty="0">
              <a:solidFill>
                <a:srgbClr val="000000"/>
              </a:solidFill>
              <a:ea typeface="+mn-ea"/>
            </a:endParaRP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36296</TotalTime>
  <Words>438</Words>
  <Application>Microsoft Office PowerPoint</Application>
  <PresentationFormat>On-screen Show (4:3)</PresentationFormat>
  <Paragraphs>49</Paragraphs>
  <Slides>4</Slides>
  <Notes>4</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vt:i4>
      </vt:variant>
    </vt:vector>
  </HeadingPairs>
  <TitlesOfParts>
    <vt:vector size="16" baseType="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1674</cp:revision>
  <cp:lastPrinted>2012-06-25T07:51:33Z</cp:lastPrinted>
  <dcterms:created xsi:type="dcterms:W3CDTF">1601-01-01T00:00:00Z</dcterms:created>
  <dcterms:modified xsi:type="dcterms:W3CDTF">2015-11-09T03:36:20Z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