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2" d="100"/>
          <a:sy n="92" d="100"/>
        </p:scale>
        <p:origin x="13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503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16334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21-15-0116-00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Nov</a:t>
            </a:r>
            <a:r>
              <a:rPr lang="en-US" altLang="ja-JP" dirty="0" smtClean="0">
                <a:latin typeface="Times" charset="0"/>
                <a:ea typeface="MS PGothic" pitchFamily="34" charset="-128"/>
                <a:cs typeface="Times New Roman" pitchFamily="18" charset="0"/>
              </a:rPr>
              <a:t>ember 09,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71 in Dallas,  Texas</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November Plenary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71</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605464" cy="527605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four and half 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Monday, Nov 09, 2015 </a:t>
            </a:r>
          </a:p>
          <a:p>
            <a:pPr lvl="2">
              <a:buFont typeface="Arial" pitchFamily="34" charset="0"/>
              <a:buChar char="•"/>
            </a:pPr>
            <a:r>
              <a:rPr lang="en-US" altLang="ja-JP" dirty="0" smtClean="0">
                <a:ea typeface="MS PGothic" pitchFamily="34" charset="-128"/>
              </a:rPr>
              <a:t>AM2: 11:40-12:30pm</a:t>
            </a:r>
            <a:endParaRPr lang="en-US" altLang="ja-JP" dirty="0" smtClean="0">
              <a:ea typeface="MS PGothic" pitchFamily="34" charset="-128"/>
            </a:endParaRPr>
          </a:p>
          <a:p>
            <a:pPr lvl="1">
              <a:buFont typeface="Arial" pitchFamily="34" charset="0"/>
              <a:buChar char="•"/>
            </a:pPr>
            <a:r>
              <a:rPr lang="en-US" altLang="ja-JP" sz="2800" dirty="0" smtClean="0">
                <a:ea typeface="MS PGothic" pitchFamily="34" charset="-128"/>
              </a:rPr>
              <a:t>Tuesday</a:t>
            </a:r>
            <a:r>
              <a:rPr lang="en-US" altLang="ja-JP" sz="2800" dirty="0" smtClean="0">
                <a:ea typeface="MS PGothic" pitchFamily="34" charset="-128"/>
              </a:rPr>
              <a:t>, </a:t>
            </a:r>
            <a:r>
              <a:rPr lang="en-US" altLang="ja-JP" sz="2800" dirty="0" smtClean="0">
                <a:ea typeface="MS PGothic" pitchFamily="34" charset="-128"/>
              </a:rPr>
              <a:t>Nov </a:t>
            </a:r>
            <a:r>
              <a:rPr lang="en-US" altLang="ja-JP" sz="2800" dirty="0" smtClean="0">
                <a:ea typeface="MS PGothic" pitchFamily="34" charset="-128"/>
              </a:rPr>
              <a:t>10, </a:t>
            </a:r>
            <a:r>
              <a:rPr lang="en-US" altLang="ja-JP" sz="2800" dirty="0" smtClean="0">
                <a:ea typeface="MS PGothic" pitchFamily="34" charset="-128"/>
              </a:rPr>
              <a:t>2015 </a:t>
            </a:r>
          </a:p>
          <a:p>
            <a:pPr lvl="2">
              <a:buFont typeface="Arial" pitchFamily="34" charset="0"/>
              <a:buChar char="•"/>
            </a:pPr>
            <a:r>
              <a:rPr lang="en-US" altLang="ja-JP" dirty="0" smtClean="0">
                <a:ea typeface="MS PGothic" pitchFamily="34" charset="-128"/>
              </a:rPr>
              <a:t>AM1: 8:00- 10:00am</a:t>
            </a:r>
          </a:p>
          <a:p>
            <a:pPr lvl="2">
              <a:buFont typeface="Arial" pitchFamily="34" charset="0"/>
              <a:buChar char="•"/>
            </a:pPr>
            <a:r>
              <a:rPr lang="en-US" altLang="ja-JP" dirty="0">
                <a:ea typeface="MS PGothic" pitchFamily="34" charset="-128"/>
              </a:rPr>
              <a:t> </a:t>
            </a:r>
            <a:r>
              <a:rPr lang="en-US" altLang="ja-JP" dirty="0" smtClean="0">
                <a:ea typeface="MS PGothic" pitchFamily="34" charset="-128"/>
              </a:rPr>
              <a:t>PM1: 1:30-3:30pm</a:t>
            </a:r>
          </a:p>
          <a:p>
            <a:pPr lvl="1">
              <a:buFont typeface="Arial" pitchFamily="34" charset="0"/>
              <a:buChar char="•"/>
            </a:pPr>
            <a:r>
              <a:rPr lang="en-US" altLang="ja-JP" dirty="0" smtClean="0">
                <a:ea typeface="MS PGothic" pitchFamily="34" charset="-128"/>
              </a:rPr>
              <a:t> Wednesday, </a:t>
            </a:r>
            <a:r>
              <a:rPr lang="en-US" altLang="ja-JP" dirty="0" smtClean="0">
                <a:ea typeface="MS PGothic" pitchFamily="34" charset="-128"/>
              </a:rPr>
              <a:t>Nov</a:t>
            </a:r>
            <a:r>
              <a:rPr lang="en-US" altLang="ja-JP" dirty="0" smtClean="0">
                <a:ea typeface="MS PGothic" pitchFamily="34" charset="-128"/>
              </a:rPr>
              <a:t> 11,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AM2: 10:30-12:30pm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Thursday, </a:t>
            </a:r>
            <a:r>
              <a:rPr lang="en-US" altLang="ja-JP" dirty="0" smtClean="0">
                <a:ea typeface="MS PGothic" pitchFamily="34" charset="-128"/>
              </a:rPr>
              <a:t>Nov</a:t>
            </a:r>
            <a:r>
              <a:rPr lang="en-US" altLang="ja-JP" dirty="0" smtClean="0">
                <a:ea typeface="MS PGothic" pitchFamily="34" charset="-128"/>
              </a:rPr>
              <a:t> 12,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AM1: </a:t>
            </a:r>
            <a:r>
              <a:rPr lang="en-US" altLang="ja-JP" dirty="0" smtClean="0">
                <a:ea typeface="MS PGothic" pitchFamily="34" charset="-128"/>
              </a:rPr>
              <a:t>8:00-10:30am</a:t>
            </a: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Meeting location: </a:t>
            </a:r>
            <a:r>
              <a:rPr lang="en-US" dirty="0" smtClean="0"/>
              <a:t>Baker, Atrium</a:t>
            </a:r>
            <a:r>
              <a:rPr lang="en-US" dirty="0"/>
              <a:t> </a:t>
            </a:r>
            <a:r>
              <a:rPr lang="en-US" dirty="0" smtClean="0"/>
              <a:t> </a:t>
            </a:r>
            <a:endParaRPr lang="en-US" dirty="0" smtClean="0"/>
          </a:p>
          <a:p>
            <a:r>
              <a:rPr lang="en-US" dirty="0" smtClean="0"/>
              <a:t> </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a:ea typeface="MS PGothic" pitchFamily="34" charset="-128"/>
              </a:rPr>
              <a:t>Objective of the </a:t>
            </a:r>
            <a:r>
              <a:rPr lang="en-US" altLang="ja-JP" dirty="0" smtClean="0">
                <a:ea typeface="MS PGothic" pitchFamily="34" charset="-128"/>
              </a:rPr>
              <a:t>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095148"/>
            <a:ext cx="8856984" cy="530565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Mon</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Nov</a:t>
            </a:r>
            <a:r>
              <a:rPr lang="en-US" altLang="ja-JP" dirty="0" smtClean="0">
                <a:ea typeface="MS PGothic" pitchFamily="34" charset="-128"/>
              </a:rPr>
              <a:t> 09, </a:t>
            </a:r>
            <a:r>
              <a:rPr lang="en-US" altLang="ja-JP" dirty="0" smtClean="0">
                <a:ea typeface="MS PGothic" pitchFamily="34" charset="-128"/>
              </a:rPr>
              <a:t>2015: </a:t>
            </a:r>
            <a:r>
              <a:rPr lang="en-US" altLang="ja-JP" dirty="0" smtClean="0">
                <a:ea typeface="MS PGothic" pitchFamily="34" charset="-128"/>
              </a:rPr>
              <a:t>AM2: </a:t>
            </a:r>
            <a:r>
              <a:rPr lang="en-US" altLang="ja-JP" dirty="0" smtClean="0">
                <a:ea typeface="MS PGothic" pitchFamily="34" charset="-128"/>
              </a:rPr>
              <a:t>11</a:t>
            </a:r>
            <a:r>
              <a:rPr lang="en-US" altLang="ja-JP" dirty="0" smtClean="0">
                <a:ea typeface="MS PGothic" pitchFamily="34" charset="-128"/>
              </a:rPr>
              <a:t>:40- 12:30 </a:t>
            </a:r>
            <a:r>
              <a:rPr lang="en-US" altLang="ja-JP" dirty="0">
                <a:ea typeface="MS PGothic" pitchFamily="34" charset="-128"/>
              </a:rPr>
              <a:t>p</a:t>
            </a:r>
            <a:r>
              <a:rPr lang="en-US" altLang="ja-JP" dirty="0" smtClean="0">
                <a:ea typeface="MS PGothic" pitchFamily="34" charset="-128"/>
              </a:rPr>
              <a:t>m</a:t>
            </a:r>
            <a:endParaRPr lang="en-US" dirty="0" smtClean="0"/>
          </a:p>
          <a:p>
            <a:pPr lvl="1">
              <a:buFont typeface="Arial" pitchFamily="34" charset="0"/>
              <a:buChar char="•"/>
            </a:pPr>
            <a:r>
              <a:rPr lang="en-US" dirty="0" smtClean="0"/>
              <a:t>Draft update from the Editor  and current status  </a:t>
            </a:r>
            <a:r>
              <a:rPr lang="en-US" dirty="0" smtClean="0">
                <a:solidFill>
                  <a:srgbClr val="000000"/>
                </a:solidFill>
              </a:rPr>
              <a:t> </a:t>
            </a:r>
            <a:endParaRPr lang="en-US" dirty="0" smtClean="0">
              <a:solidFill>
                <a:srgbClr val="000000"/>
              </a:solidFill>
            </a:endParaRPr>
          </a:p>
          <a:p>
            <a:pPr>
              <a:buFont typeface="Arial" pitchFamily="34" charset="0"/>
              <a:buChar char="•"/>
            </a:pPr>
            <a:r>
              <a:rPr lang="en-US" dirty="0" smtClean="0">
                <a:ea typeface="MS PGothic" pitchFamily="34" charset="-128"/>
              </a:rPr>
              <a:t>Tuesday</a:t>
            </a:r>
            <a:r>
              <a:rPr lang="en-US" altLang="ja-JP" dirty="0" smtClean="0">
                <a:ea typeface="MS PGothic" pitchFamily="34" charset="-128"/>
              </a:rPr>
              <a:t>, </a:t>
            </a:r>
            <a:r>
              <a:rPr lang="en-US" altLang="ja-JP" dirty="0" smtClean="0">
                <a:ea typeface="MS PGothic" pitchFamily="34" charset="-128"/>
              </a:rPr>
              <a:t>Nov 10, </a:t>
            </a:r>
            <a:r>
              <a:rPr lang="en-US" altLang="ja-JP" dirty="0" smtClean="0">
                <a:ea typeface="MS PGothic" pitchFamily="34" charset="-128"/>
              </a:rPr>
              <a:t>2015: </a:t>
            </a:r>
            <a:r>
              <a:rPr lang="en-US" altLang="ja-JP" dirty="0" smtClean="0">
                <a:ea typeface="MS PGothic" pitchFamily="34" charset="-128"/>
              </a:rPr>
              <a:t>AM1 </a:t>
            </a:r>
            <a:r>
              <a:rPr lang="en-US" altLang="ja-JP" dirty="0" smtClean="0">
                <a:ea typeface="MS PGothic" pitchFamily="34" charset="-128"/>
              </a:rPr>
              <a:t>8</a:t>
            </a:r>
            <a:r>
              <a:rPr lang="en-US" altLang="ja-JP" dirty="0" smtClean="0">
                <a:ea typeface="MS PGothic" pitchFamily="34" charset="-128"/>
              </a:rPr>
              <a:t>:00-10:00 </a:t>
            </a:r>
            <a:r>
              <a:rPr lang="en-US" altLang="ja-JP" dirty="0">
                <a:ea typeface="MS PGothic" pitchFamily="34" charset="-128"/>
              </a:rPr>
              <a:t>a</a:t>
            </a:r>
            <a:r>
              <a:rPr lang="en-US" altLang="ja-JP" dirty="0" smtClean="0">
                <a:ea typeface="MS PGothic" pitchFamily="34" charset="-128"/>
              </a:rPr>
              <a:t>m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Discuss the issues and </a:t>
            </a:r>
            <a:r>
              <a:rPr lang="en-US" altLang="ja-JP" dirty="0">
                <a:solidFill>
                  <a:srgbClr val="000000"/>
                </a:solidFill>
                <a:latin typeface="Times" pitchFamily="18" charset="0"/>
                <a:ea typeface="MS PGothic" pitchFamily="34" charset="-128"/>
                <a:cs typeface="Times New Roman" pitchFamily="18" charset="0"/>
              </a:rPr>
              <a:t>update </a:t>
            </a:r>
            <a:r>
              <a:rPr lang="en-US" altLang="ja-JP" dirty="0" smtClean="0">
                <a:solidFill>
                  <a:srgbClr val="000000"/>
                </a:solidFill>
                <a:latin typeface="Times" pitchFamily="18" charset="0"/>
                <a:ea typeface="MS PGothic" pitchFamily="34" charset="-128"/>
                <a:cs typeface="Times New Roman" pitchFamily="18" charset="0"/>
              </a:rPr>
              <a:t>plan</a:t>
            </a: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Continue discussion on the draft version </a:t>
            </a:r>
          </a:p>
          <a:p>
            <a:pPr>
              <a:buFont typeface="Arial" pitchFamily="34" charset="0"/>
              <a:buChar char="•"/>
            </a:pPr>
            <a:r>
              <a:rPr lang="en-US" dirty="0" smtClean="0">
                <a:ea typeface="MS PGothic" pitchFamily="34" charset="-128"/>
              </a:rPr>
              <a:t>Tues</a:t>
            </a:r>
            <a:r>
              <a:rPr lang="en-US"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Nov</a:t>
            </a:r>
            <a:r>
              <a:rPr lang="en-US" altLang="ja-JP" dirty="0" smtClean="0">
                <a:ea typeface="MS PGothic" pitchFamily="34" charset="-128"/>
              </a:rPr>
              <a:t> 10, </a:t>
            </a:r>
            <a:r>
              <a:rPr lang="en-US" altLang="ja-JP" dirty="0">
                <a:ea typeface="MS PGothic" pitchFamily="34" charset="-128"/>
              </a:rPr>
              <a:t>2015: </a:t>
            </a:r>
            <a:r>
              <a:rPr lang="en-US" altLang="ja-JP" dirty="0" smtClean="0">
                <a:ea typeface="MS PGothic" pitchFamily="34" charset="-128"/>
              </a:rPr>
              <a:t>P</a:t>
            </a:r>
            <a:r>
              <a:rPr lang="en-US" altLang="ja-JP" dirty="0" smtClean="0">
                <a:ea typeface="MS PGothic" pitchFamily="34" charset="-128"/>
              </a:rPr>
              <a:t>M1 1:30-3:30 </a:t>
            </a:r>
            <a:r>
              <a:rPr lang="en-US" altLang="ja-JP" dirty="0">
                <a:ea typeface="MS PGothic" pitchFamily="34" charset="-128"/>
              </a:rPr>
              <a:t>pm </a:t>
            </a:r>
            <a:endParaRPr lang="en-US" altLang="ja-JP" dirty="0" smtClean="0">
              <a:ea typeface="MS PGothic" pitchFamily="34" charset="-128"/>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Continue discussion on the draft version </a:t>
            </a:r>
            <a:endParaRPr lang="en-US" altLang="ja-JP" dirty="0" smtClean="0">
              <a:ea typeface="MS PGothic" pitchFamily="34" charset="-128"/>
            </a:endParaRPr>
          </a:p>
          <a:p>
            <a:pPr>
              <a:buFont typeface="Arial" pitchFamily="34" charset="0"/>
              <a:buChar char="•"/>
            </a:pPr>
            <a:r>
              <a:rPr lang="en-US" altLang="ja-JP" dirty="0" smtClean="0">
                <a:ea typeface="MS PGothic" pitchFamily="34" charset="-128"/>
              </a:rPr>
              <a:t>Wednes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Nov 11</a:t>
            </a:r>
            <a:r>
              <a:rPr lang="en-US" altLang="ja-JP" dirty="0" smtClean="0">
                <a:ea typeface="MS PGothic" pitchFamily="34" charset="-128"/>
              </a:rPr>
              <a:t>, </a:t>
            </a:r>
            <a:r>
              <a:rPr lang="en-US" altLang="ja-JP" dirty="0" smtClean="0">
                <a:ea typeface="MS PGothic" pitchFamily="34" charset="-128"/>
              </a:rPr>
              <a:t>2015: </a:t>
            </a:r>
            <a:r>
              <a:rPr lang="en-US" altLang="ja-JP" dirty="0" smtClean="0">
                <a:ea typeface="MS PGothic" pitchFamily="34" charset="-128"/>
              </a:rPr>
              <a:t>AM2: </a:t>
            </a:r>
            <a:r>
              <a:rPr lang="en-US" altLang="ja-JP" dirty="0" smtClean="0">
                <a:ea typeface="MS PGothic" pitchFamily="34" charset="-128"/>
              </a:rPr>
              <a:t>10</a:t>
            </a:r>
            <a:r>
              <a:rPr lang="en-US" altLang="ja-JP" dirty="0" smtClean="0">
                <a:ea typeface="MS PGothic" pitchFamily="34" charset="-128"/>
              </a:rPr>
              <a:t>:30- 12:30 </a:t>
            </a:r>
            <a:r>
              <a:rPr lang="en-US" altLang="ja-JP" dirty="0">
                <a:ea typeface="MS PGothic" pitchFamily="34" charset="-128"/>
              </a:rPr>
              <a:t>p</a:t>
            </a:r>
            <a:r>
              <a:rPr lang="en-US" altLang="ja-JP" dirty="0" smtClean="0">
                <a:ea typeface="MS PGothic" pitchFamily="34" charset="-128"/>
              </a:rPr>
              <a:t>m</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O</a:t>
            </a:r>
            <a:r>
              <a:rPr lang="en-US" altLang="ja-JP" dirty="0" smtClean="0">
                <a:ea typeface="MS PGothic" pitchFamily="34" charset="-128"/>
              </a:rPr>
              <a:t>ther use case discussion (if any)</a:t>
            </a:r>
          </a:p>
          <a:p>
            <a:pPr lvl="1">
              <a:buFont typeface="Arial" pitchFamily="34" charset="0"/>
              <a:buChar char="•"/>
            </a:pPr>
            <a:r>
              <a:rPr lang="en-US" altLang="ja-JP" dirty="0">
                <a:ea typeface="MS PGothic" pitchFamily="34" charset="-128"/>
              </a:rPr>
              <a:t> </a:t>
            </a:r>
            <a:r>
              <a:rPr lang="en-US" altLang="ja-JP" dirty="0">
                <a:solidFill>
                  <a:srgbClr val="000000"/>
                </a:solidFill>
                <a:latin typeface="Times" pitchFamily="18" charset="0"/>
                <a:ea typeface="MS PGothic" pitchFamily="34" charset="-128"/>
                <a:cs typeface="Times New Roman" pitchFamily="18" charset="0"/>
              </a:rPr>
              <a:t>Continue discussion on the draft version </a:t>
            </a:r>
            <a:endParaRPr lang="en-US" altLang="ja-JP" dirty="0" smtClean="0">
              <a:ea typeface="MS PGothic" pitchFamily="34" charset="-128"/>
            </a:endParaRPr>
          </a:p>
          <a:p>
            <a:pPr>
              <a:buFont typeface="Arial" pitchFamily="34" charset="0"/>
              <a:buChar char="•"/>
            </a:pPr>
            <a:r>
              <a:rPr lang="en-US" altLang="ja-JP" dirty="0">
                <a:ea typeface="MS PGothic" pitchFamily="34" charset="-128"/>
              </a:rPr>
              <a:t> </a:t>
            </a:r>
            <a:r>
              <a:rPr lang="en-US" altLang="ja-JP" dirty="0" smtClean="0">
                <a:ea typeface="MS PGothic" pitchFamily="34" charset="-128"/>
              </a:rPr>
              <a:t>Thursday, </a:t>
            </a:r>
            <a:r>
              <a:rPr lang="en-US" altLang="ja-JP" dirty="0" smtClean="0">
                <a:ea typeface="MS PGothic" pitchFamily="34" charset="-128"/>
              </a:rPr>
              <a:t>Nov 12</a:t>
            </a:r>
            <a:r>
              <a:rPr lang="en-US" altLang="ja-JP" dirty="0" smtClean="0">
                <a:ea typeface="MS PGothic" pitchFamily="34" charset="-128"/>
              </a:rPr>
              <a:t>, </a:t>
            </a:r>
            <a:r>
              <a:rPr lang="en-US" altLang="ja-JP" dirty="0" smtClean="0">
                <a:ea typeface="MS PGothic" pitchFamily="34" charset="-128"/>
              </a:rPr>
              <a:t>2015: </a:t>
            </a:r>
            <a:r>
              <a:rPr lang="en-US" altLang="ja-JP" dirty="0" smtClean="0">
                <a:ea typeface="MS PGothic" pitchFamily="34" charset="-128"/>
              </a:rPr>
              <a:t>AM1</a:t>
            </a:r>
            <a:r>
              <a:rPr lang="en-US" altLang="ja-JP" dirty="0" smtClean="0">
                <a:ea typeface="MS PGothic" pitchFamily="34" charset="-128"/>
              </a:rPr>
              <a:t>: </a:t>
            </a:r>
            <a:r>
              <a:rPr lang="en-US" altLang="ja-JP" dirty="0" smtClean="0">
                <a:ea typeface="MS PGothic" pitchFamily="34" charset="-128"/>
              </a:rPr>
              <a:t>8:00-10:00am</a:t>
            </a:r>
            <a:endParaRPr lang="en-US" altLang="ja-JP" dirty="0" smtClean="0">
              <a:ea typeface="MS PGothic" pitchFamily="34" charset="-128"/>
            </a:endParaRPr>
          </a:p>
          <a:p>
            <a:pPr lvl="1">
              <a:buFont typeface="Arial" pitchFamily="34" charset="0"/>
              <a:buChar char="•"/>
            </a:pPr>
            <a:r>
              <a:rPr lang="en-US" dirty="0">
                <a:solidFill>
                  <a:srgbClr val="000000"/>
                </a:solidFill>
              </a:rPr>
              <a:t>Update from the Editor and plan</a:t>
            </a:r>
          </a:p>
          <a:p>
            <a:pPr lvl="1">
              <a:buFont typeface="Arial" pitchFamily="34" charset="0"/>
              <a:buChar char="•"/>
            </a:pPr>
            <a:r>
              <a:rPr lang="en-US" dirty="0">
                <a:solidFill>
                  <a:srgbClr val="000000"/>
                </a:solidFill>
              </a:rPr>
              <a:t>Discuss on </a:t>
            </a:r>
            <a:r>
              <a:rPr lang="en-US" dirty="0" smtClean="0">
                <a:solidFill>
                  <a:srgbClr val="000000"/>
                </a:solidFill>
              </a:rPr>
              <a:t>802.21</a:t>
            </a:r>
            <a:r>
              <a:rPr lang="en-US" dirty="0">
                <a:solidFill>
                  <a:srgbClr val="000000"/>
                </a:solidFill>
              </a:rPr>
              <a:t>m</a:t>
            </a:r>
            <a:r>
              <a:rPr lang="en-US" dirty="0" smtClean="0">
                <a:solidFill>
                  <a:srgbClr val="000000"/>
                </a:solidFill>
              </a:rPr>
              <a:t> </a:t>
            </a:r>
            <a:r>
              <a:rPr lang="en-US" dirty="0">
                <a:solidFill>
                  <a:srgbClr val="000000"/>
                </a:solidFill>
              </a:rPr>
              <a:t>coordination </a:t>
            </a:r>
            <a:endParaRPr lang="en-US" dirty="0" smtClean="0">
              <a:solidFill>
                <a:srgbClr val="000000"/>
              </a:solidFill>
            </a:endParaRPr>
          </a:p>
          <a:p>
            <a:pPr lvl="1">
              <a:buFont typeface="Arial" pitchFamily="34" charset="0"/>
              <a:buChar char="•"/>
            </a:pPr>
            <a:r>
              <a:rPr lang="en-US" altLang="ja-JP" dirty="0" smtClean="0">
                <a:ea typeface="MS PGothic" pitchFamily="34" charset="-128"/>
              </a:rPr>
              <a:t>Review draft </a:t>
            </a:r>
            <a:r>
              <a:rPr lang="en-US" altLang="ja-JP" dirty="0" smtClean="0">
                <a:ea typeface="MS PGothic" pitchFamily="34" charset="-128"/>
              </a:rPr>
              <a:t>status and next step discussion </a:t>
            </a:r>
            <a:endParaRPr lang="en-US" altLang="ja-JP" dirty="0">
              <a:ea typeface="MS PGothic" pitchFamily="34" charset="-128"/>
            </a:endParaRP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27982</TotalTime>
  <Words>437</Words>
  <Application>Microsoft Office PowerPoint</Application>
  <PresentationFormat>On-screen Show (4:3)</PresentationFormat>
  <Paragraphs>50</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Time and Location </vt:lpstr>
      <vt:lpstr>Objective of the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1284</cp:revision>
  <dcterms:created xsi:type="dcterms:W3CDTF">1601-01-01T00:00:00Z</dcterms:created>
  <dcterms:modified xsi:type="dcterms:W3CDTF">2015-11-09T03:38:08Z</dcterms:modified>
</cp:coreProperties>
</file>