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0"/>
  </p:notesMasterIdLst>
  <p:sldIdLst>
    <p:sldId id="331" r:id="rId5"/>
    <p:sldId id="332" r:id="rId6"/>
    <p:sldId id="430" r:id="rId7"/>
    <p:sldId id="431" r:id="rId8"/>
    <p:sldId id="434"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1"/>
            <p14:sldId id="434"/>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64" d="100"/>
          <a:sy n="64" d="100"/>
        </p:scale>
        <p:origin x="69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dirty="0"/>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dirty="0"/>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dirty="0"/>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dirty="0"/>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dirty="0"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dirty="0"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1653722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21-14-0140-00-REVP Session#64 Opening Note</a:t>
            </a:r>
            <a:endParaRPr lang="en-US" dirty="0"/>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21-14-0140-00-REVP Session#64 Opening Note</a:t>
            </a:r>
            <a:endParaRPr lang="en-US" dirty="0"/>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21-14-0140-00-REVP Session#64 Opening Note</a:t>
            </a:r>
            <a:endParaRPr lang="en-US" dirty="0"/>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dirty="0"/>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dirty="0"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dirty="0"/>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21-14-0140-00-REVP Session#64 Opening Note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21-15-0119-00-REVP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71 </a:t>
            </a:r>
            <a:r>
              <a:rPr lang="en-US" altLang="ja-JP" b="1" dirty="0" smtClean="0">
                <a:latin typeface="Times New Roman" pitchFamily="18" charset="0"/>
                <a:cs typeface="Times New Roman" pitchFamily="18" charset="0"/>
              </a:rPr>
              <a:t>Closing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a:t>
            </a:r>
            <a:r>
              <a:rPr lang="en-US" altLang="ja-JP" dirty="0" smtClean="0">
                <a:latin typeface="Times New Roman" pitchFamily="18" charset="0"/>
                <a:cs typeface="Times New Roman" pitchFamily="18" charset="0"/>
              </a:rPr>
              <a:t>ember 12, </a:t>
            </a:r>
            <a:r>
              <a:rPr lang="en-US" altLang="ja-JP" dirty="0" smtClean="0">
                <a:latin typeface="Times New Roman" pitchFamily="18" charset="0"/>
                <a:cs typeface="Times New Roman" pitchFamily="18" charset="0"/>
              </a:rPr>
              <a:t>2015</a:t>
            </a: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71 </a:t>
            </a:r>
            <a:r>
              <a:rPr lang="en-US" altLang="ja-JP" dirty="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Dallas, Texas</a:t>
            </a:r>
            <a:r>
              <a:rPr lang="en-US" altLang="ja-JP" dirty="0" smtClean="0">
                <a:latin typeface="Times New Roman" pitchFamily="18" charset="0"/>
                <a:cs typeface="Times New Roman" pitchFamily="18" charset="0"/>
              </a:rPr>
              <a:t>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November</a:t>
            </a:r>
            <a:r>
              <a:rPr lang="en-US" altLang="ja-JP" dirty="0" smtClean="0">
                <a:latin typeface="Times New Roman" pitchFamily="18" charset="0"/>
                <a:cs typeface="Times New Roman" pitchFamily="18" charset="0"/>
              </a:rPr>
              <a:t> Plenary </a:t>
            </a:r>
            <a:r>
              <a:rPr lang="en-US" altLang="ja-JP" dirty="0" smtClean="0">
                <a:latin typeface="Times New Roman" pitchFamily="18" charset="0"/>
                <a:cs typeface="Times New Roman" pitchFamily="18" charset="0"/>
              </a:rPr>
              <a:t>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Closing report for Session #</a:t>
            </a:r>
            <a:r>
              <a:rPr lang="en-US" altLang="ja-JP" dirty="0" smtClean="0">
                <a:latin typeface="Times New Roman" pitchFamily="18" charset="0"/>
                <a:cs typeface="Times New Roman" pitchFamily="18" charset="0"/>
              </a:rPr>
              <a:t>71</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dirty="0"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dirty="0"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112568"/>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 </a:t>
            </a:r>
            <a:r>
              <a:rPr lang="en-US" altLang="ja-JP" sz="2800" dirty="0">
                <a:solidFill>
                  <a:srgbClr val="000000"/>
                </a:solidFill>
                <a:ea typeface="MS PGothic" pitchFamily="34" charset="-128"/>
              </a:rPr>
              <a:t>TG 802.21m  is currently scheduled  for four  and half sessions: </a:t>
            </a:r>
            <a:endParaRPr lang="en-US" altLang="ja-JP" dirty="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 </a:t>
            </a:r>
            <a:r>
              <a:rPr lang="en-US" altLang="ja-JP" sz="2800" dirty="0">
                <a:solidFill>
                  <a:srgbClr val="000000"/>
                </a:solidFill>
                <a:ea typeface="MS PGothic" pitchFamily="34" charset="-128"/>
              </a:rPr>
              <a:t>Monday, Nov 09, 2015 </a:t>
            </a:r>
          </a:p>
          <a:p>
            <a:pPr lvl="2">
              <a:buFont typeface="Arial" pitchFamily="34" charset="0"/>
              <a:buChar char="•"/>
            </a:pPr>
            <a:r>
              <a:rPr lang="en-US" altLang="ja-JP" dirty="0">
                <a:solidFill>
                  <a:srgbClr val="000000"/>
                </a:solidFill>
                <a:ea typeface="MS PGothic" pitchFamily="34" charset="-128"/>
              </a:rPr>
              <a:t>PM2 : 4:00- 6:00 pm</a:t>
            </a:r>
          </a:p>
          <a:p>
            <a:pPr lvl="1">
              <a:buFont typeface="Arial" pitchFamily="34" charset="0"/>
              <a:buChar char="•"/>
            </a:pPr>
            <a:r>
              <a:rPr lang="en-US" altLang="ja-JP" sz="2800" dirty="0">
                <a:solidFill>
                  <a:srgbClr val="000000"/>
                </a:solidFill>
                <a:ea typeface="MS PGothic" pitchFamily="34" charset="-128"/>
              </a:rPr>
              <a:t>Tuesday, Nov 10, 2015</a:t>
            </a:r>
          </a:p>
          <a:p>
            <a:pPr lvl="2">
              <a:buFont typeface="Arial" pitchFamily="34" charset="0"/>
              <a:buChar char="•"/>
            </a:pPr>
            <a:r>
              <a:rPr lang="en-US" altLang="ja-JP" dirty="0">
                <a:solidFill>
                  <a:srgbClr val="000000"/>
                </a:solidFill>
                <a:ea typeface="MS PGothic" pitchFamily="34" charset="-128"/>
              </a:rPr>
              <a:t>AM2 : 10:30– 12:30 pm</a:t>
            </a:r>
          </a:p>
          <a:p>
            <a:pPr lvl="1">
              <a:buFont typeface="Arial" pitchFamily="34" charset="0"/>
              <a:buChar char="•"/>
            </a:pPr>
            <a:r>
              <a:rPr lang="en-US" altLang="ja-JP" dirty="0">
                <a:solidFill>
                  <a:srgbClr val="000000"/>
                </a:solidFill>
                <a:ea typeface="MS PGothic" pitchFamily="34" charset="-128"/>
              </a:rPr>
              <a:t> Wednesday, Nov 11, 2015</a:t>
            </a:r>
          </a:p>
          <a:p>
            <a:pPr lvl="2">
              <a:buFont typeface="Arial" pitchFamily="34" charset="0"/>
              <a:buChar char="•"/>
            </a:pPr>
            <a:r>
              <a:rPr lang="en-US" altLang="ja-JP" dirty="0">
                <a:solidFill>
                  <a:srgbClr val="000000"/>
                </a:solidFill>
                <a:ea typeface="MS PGothic" pitchFamily="34" charset="-128"/>
              </a:rPr>
              <a:t>AM1: 8:00- 10:30 am</a:t>
            </a:r>
          </a:p>
          <a:p>
            <a:pPr lvl="1">
              <a:buFont typeface="Arial" pitchFamily="34" charset="0"/>
              <a:buChar char="•"/>
            </a:pPr>
            <a:r>
              <a:rPr lang="en-US" altLang="ja-JP" dirty="0">
                <a:solidFill>
                  <a:srgbClr val="000000"/>
                </a:solidFill>
                <a:ea typeface="MS PGothic" pitchFamily="34" charset="-128"/>
              </a:rPr>
              <a:t>Thursday, Nov 12, 2015 </a:t>
            </a:r>
          </a:p>
          <a:p>
            <a:pPr lvl="2">
              <a:buFont typeface="Arial" pitchFamily="34" charset="0"/>
              <a:buChar char="•"/>
            </a:pPr>
            <a:r>
              <a:rPr lang="en-US" altLang="ja-JP" dirty="0">
                <a:solidFill>
                  <a:srgbClr val="000000"/>
                </a:solidFill>
                <a:ea typeface="MS PGothic" pitchFamily="34" charset="-128"/>
              </a:rPr>
              <a:t>AM2: 10:30-12:30pm </a:t>
            </a:r>
          </a:p>
          <a:p>
            <a:pPr lvl="2">
              <a:buFont typeface="Arial" pitchFamily="34" charset="0"/>
              <a:buChar char="•"/>
            </a:pPr>
            <a:r>
              <a:rPr lang="en-US" altLang="ja-JP" dirty="0">
                <a:solidFill>
                  <a:srgbClr val="000000"/>
                </a:solidFill>
                <a:ea typeface="MS PGothic" pitchFamily="34" charset="-128"/>
              </a:rPr>
              <a:t>PM1: 1:30-2:30pm</a:t>
            </a:r>
          </a:p>
          <a:p>
            <a:endParaRPr lang="en-US" altLang="ja-JP" dirty="0" smtClean="0">
              <a:solidFill>
                <a:srgbClr val="000000"/>
              </a:solidFill>
              <a:ea typeface="MS PGothic" pitchFamily="34" charset="-128"/>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419884" y="723900"/>
            <a:ext cx="8609843" cy="613410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Monday,  </a:t>
            </a:r>
            <a:r>
              <a:rPr lang="en-US" altLang="ja-JP" sz="2800" dirty="0" smtClean="0">
                <a:solidFill>
                  <a:srgbClr val="000000"/>
                </a:solidFill>
                <a:ea typeface="MS PGothic" pitchFamily="34" charset="-128"/>
              </a:rPr>
              <a:t>Nov 09</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2015: </a:t>
            </a:r>
            <a:r>
              <a:rPr lang="en-US" altLang="ja-JP" sz="2800" dirty="0" smtClean="0">
                <a:solidFill>
                  <a:srgbClr val="000000"/>
                </a:solidFill>
                <a:ea typeface="MS PGothic" pitchFamily="34" charset="-128"/>
              </a:rPr>
              <a:t>PM2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4:00- </a:t>
            </a:r>
            <a:r>
              <a:rPr lang="en-US" altLang="ja-JP" sz="2800" dirty="0" smtClean="0">
                <a:solidFill>
                  <a:srgbClr val="000000"/>
                </a:solidFill>
                <a:ea typeface="MS PGothic" pitchFamily="34" charset="-128"/>
              </a:rPr>
              <a:t>6</a:t>
            </a:r>
            <a:r>
              <a:rPr lang="en-US" altLang="ja-JP" sz="2800" dirty="0" smtClean="0">
                <a:solidFill>
                  <a:srgbClr val="000000"/>
                </a:solidFill>
                <a:ea typeface="MS PGothic" pitchFamily="34" charset="-128"/>
              </a:rPr>
              <a:t>:00 pm</a:t>
            </a:r>
            <a:endParaRPr lang="en-US" altLang="ja-JP" dirty="0">
              <a:ea typeface="MS PGothic" panose="020B0600070205080204" pitchFamily="34" charset="-128"/>
              <a:cs typeface="Times New Roman" panose="02020603050405020304" pitchFamily="18" charset="0"/>
            </a:endParaRPr>
          </a:p>
          <a:p>
            <a:pPr lvl="1">
              <a:buFont typeface="Arial" pitchFamily="34" charset="0"/>
              <a:buChar char="•"/>
            </a:pPr>
            <a:r>
              <a:rPr lang="en-US" altLang="ja-JP" dirty="0" smtClean="0">
                <a:ea typeface="MS PGothic" panose="020B0600070205080204" pitchFamily="34" charset="-128"/>
                <a:cs typeface="Times New Roman" panose="02020603050405020304" pitchFamily="18" charset="0"/>
              </a:rPr>
              <a:t>Discussed </a:t>
            </a:r>
            <a:r>
              <a:rPr lang="en-US" altLang="ja-JP" dirty="0">
                <a:ea typeface="MS PGothic" panose="020B0600070205080204" pitchFamily="34" charset="-128"/>
                <a:cs typeface="Times New Roman" panose="02020603050405020304" pitchFamily="18" charset="0"/>
              </a:rPr>
              <a:t>the draft version (9.1_rev7) </a:t>
            </a:r>
            <a:r>
              <a:rPr lang="en-US" altLang="ja-JP" dirty="0" smtClean="0">
                <a:ea typeface="MS PGothic" panose="020B0600070205080204" pitchFamily="34" charset="-128"/>
                <a:cs typeface="Times New Roman" panose="02020603050405020304" pitchFamily="18" charset="0"/>
              </a:rPr>
              <a:t>issues</a:t>
            </a:r>
          </a:p>
          <a:p>
            <a:pPr lvl="1">
              <a:buFont typeface="Arial" pitchFamily="34" charset="0"/>
              <a:buChar char="•"/>
            </a:pPr>
            <a:r>
              <a:rPr lang="en-US" dirty="0" smtClean="0">
                <a:solidFill>
                  <a:srgbClr val="000000"/>
                </a:solidFill>
                <a:ea typeface="MS PGothic" panose="020B0600070205080204" pitchFamily="34" charset="-128"/>
                <a:cs typeface="Times New Roman" panose="02020603050405020304" pitchFamily="18" charset="0"/>
              </a:rPr>
              <a:t>Resolved the issues </a:t>
            </a:r>
            <a:endParaRPr lang="en-US" sz="1800" dirty="0" smtClean="0">
              <a:solidFill>
                <a:srgbClr val="000000"/>
              </a:solidFill>
              <a:ea typeface="+mn-ea"/>
            </a:endParaRPr>
          </a:p>
          <a:p>
            <a:pPr lvl="0">
              <a:buFont typeface="Arial" pitchFamily="34" charset="0"/>
              <a:buChar char="•"/>
            </a:pPr>
            <a:r>
              <a:rPr lang="en-US" altLang="ja-JP" sz="2800" dirty="0" smtClean="0">
                <a:solidFill>
                  <a:srgbClr val="000000"/>
                </a:solidFill>
                <a:ea typeface="MS PGothic" pitchFamily="34" charset="-128"/>
              </a:rPr>
              <a:t>Tuesday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Nov</a:t>
            </a:r>
            <a:r>
              <a:rPr lang="en-US" altLang="ja-JP" sz="2800" dirty="0" smtClean="0">
                <a:solidFill>
                  <a:srgbClr val="000000"/>
                </a:solidFill>
                <a:ea typeface="MS PGothic" pitchFamily="34" charset="-128"/>
              </a:rPr>
              <a:t> 10,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AM2:10:30-12:30 </a:t>
            </a:r>
            <a:r>
              <a:rPr lang="en-US" altLang="ja-JP" sz="2800" dirty="0" smtClean="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dirty="0">
                <a:ea typeface="MS PGothic" pitchFamily="34" charset="-128"/>
              </a:rPr>
              <a:t>Draft update and </a:t>
            </a:r>
            <a:r>
              <a:rPr lang="en-US" dirty="0" smtClean="0">
                <a:ea typeface="MS PGothic" pitchFamily="34" charset="-128"/>
              </a:rPr>
              <a:t>discussions</a:t>
            </a:r>
          </a:p>
          <a:p>
            <a:pPr lvl="2">
              <a:buFont typeface="Arial" pitchFamily="34" charset="0"/>
              <a:buChar char="•"/>
            </a:pPr>
            <a:r>
              <a:rPr lang="en-US" dirty="0" smtClean="0">
                <a:ea typeface="MS PGothic" pitchFamily="34" charset="-128"/>
              </a:rPr>
              <a:t>21-15-0112-00 (Mapping Table update) - </a:t>
            </a:r>
            <a:r>
              <a:rPr lang="en-US" dirty="0" err="1" smtClean="0">
                <a:ea typeface="MS PGothic" pitchFamily="34" charset="-128"/>
              </a:rPr>
              <a:t>Hyeong</a:t>
            </a:r>
            <a:r>
              <a:rPr lang="en-US" dirty="0" smtClean="0">
                <a:ea typeface="MS PGothic" pitchFamily="34" charset="-128"/>
              </a:rPr>
              <a:t>-Ho Lee  </a:t>
            </a:r>
            <a:endParaRPr lang="en-US" dirty="0">
              <a:ea typeface="MS PGothic" pitchFamily="34" charset="-128"/>
            </a:endParaRPr>
          </a:p>
          <a:p>
            <a:pPr lvl="1">
              <a:buFont typeface="Arial" pitchFamily="34" charset="0"/>
              <a:buChar char="•"/>
            </a:pPr>
            <a:r>
              <a:rPr lang="en-US" dirty="0">
                <a:ea typeface="MS PGothic" pitchFamily="34" charset="-128"/>
              </a:rPr>
              <a:t>Resolved issues identified by the Editor </a:t>
            </a:r>
            <a:endParaRPr lang="en-US" altLang="ja-JP" dirty="0">
              <a:solidFill>
                <a:srgbClr val="000000"/>
              </a:solidFill>
              <a:latin typeface="Times" pitchFamily="18" charset="0"/>
              <a:ea typeface="MS PGothic" pitchFamily="34" charset="-128"/>
              <a:cs typeface="Times New Roman" pitchFamily="18" charset="0"/>
            </a:endParaRPr>
          </a:p>
          <a:p>
            <a:pPr>
              <a:buFont typeface="Arial" pitchFamily="34" charset="0"/>
              <a:buChar char="•"/>
            </a:pPr>
            <a:r>
              <a:rPr lang="en-US" altLang="ja-JP" sz="2800" dirty="0" smtClean="0">
                <a:solidFill>
                  <a:srgbClr val="000000"/>
                </a:solidFill>
                <a:ea typeface="MS PGothic" pitchFamily="34" charset="-128"/>
              </a:rPr>
              <a:t>Wednesday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Nov 11</a:t>
            </a: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AM1 8:00-10:30 </a:t>
            </a:r>
            <a:r>
              <a:rPr lang="en-US" altLang="ja-JP" sz="2800" dirty="0" smtClean="0">
                <a:solidFill>
                  <a:srgbClr val="000000"/>
                </a:solidFill>
                <a:ea typeface="MS PGothic" pitchFamily="34" charset="-128"/>
              </a:rPr>
              <a:t>am</a:t>
            </a:r>
          </a:p>
          <a:p>
            <a:pPr lvl="1">
              <a:buFont typeface="Arial" pitchFamily="34" charset="0"/>
              <a:buChar char="•"/>
            </a:pPr>
            <a:r>
              <a:rPr lang="en-US" dirty="0" smtClean="0">
                <a:ea typeface="MS PGothic" pitchFamily="34" charset="-128"/>
              </a:rPr>
              <a:t>Draft </a:t>
            </a:r>
            <a:r>
              <a:rPr lang="en-US" dirty="0">
                <a:ea typeface="MS PGothic" pitchFamily="34" charset="-128"/>
              </a:rPr>
              <a:t>update and discussions </a:t>
            </a:r>
          </a:p>
          <a:p>
            <a:pPr lvl="1">
              <a:buFont typeface="Arial" pitchFamily="34" charset="0"/>
              <a:buChar char="•"/>
            </a:pPr>
            <a:r>
              <a:rPr lang="en-US" dirty="0">
                <a:ea typeface="MS PGothic" pitchFamily="34" charset="-128"/>
              </a:rPr>
              <a:t>Resolved issues identified by the </a:t>
            </a:r>
            <a:r>
              <a:rPr lang="en-US" dirty="0" smtClean="0">
                <a:ea typeface="MS PGothic" pitchFamily="34" charset="-128"/>
              </a:rPr>
              <a:t>Editor</a:t>
            </a:r>
          </a:p>
          <a:p>
            <a:pPr lvl="1">
              <a:buFont typeface="Arial" pitchFamily="34" charset="0"/>
              <a:buChar char="•"/>
            </a:pPr>
            <a:r>
              <a:rPr lang="en-US" dirty="0" smtClean="0">
                <a:ea typeface="MS PGothic" pitchFamily="34" charset="-128"/>
              </a:rPr>
              <a:t> </a:t>
            </a:r>
            <a:r>
              <a:rPr lang="en-US" altLang="ja-JP" dirty="0">
                <a:ea typeface="MS PGothic" pitchFamily="34" charset="-128"/>
              </a:rPr>
              <a:t>Joint </a:t>
            </a:r>
            <a:r>
              <a:rPr lang="en-US" altLang="ja-JP" dirty="0" smtClean="0">
                <a:ea typeface="MS PGothic" pitchFamily="34" charset="-128"/>
              </a:rPr>
              <a:t>discussions </a:t>
            </a:r>
            <a:r>
              <a:rPr lang="en-US" altLang="ja-JP" dirty="0">
                <a:ea typeface="MS PGothic" pitchFamily="34" charset="-128"/>
              </a:rPr>
              <a:t>with </a:t>
            </a:r>
            <a:r>
              <a:rPr lang="en-US" altLang="ja-JP" dirty="0" smtClean="0">
                <a:ea typeface="MS PGothic" pitchFamily="34" charset="-128"/>
              </a:rPr>
              <a:t>802.21.1</a:t>
            </a:r>
            <a:endParaRPr lang="en-US" altLang="ja-JP" dirty="0">
              <a:solidFill>
                <a:srgbClr val="000000"/>
              </a:solidFill>
              <a:ea typeface="MS PGothic" pitchFamily="34" charset="-128"/>
            </a:endParaRPr>
          </a:p>
          <a:p>
            <a:pPr>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Nov 12</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2015: AM2 </a:t>
            </a:r>
            <a:r>
              <a:rPr lang="en-US" altLang="ja-JP" sz="2800" dirty="0" smtClean="0">
                <a:solidFill>
                  <a:srgbClr val="000000"/>
                </a:solidFill>
                <a:ea typeface="MS PGothic" pitchFamily="34" charset="-128"/>
              </a:rPr>
              <a:t>10:30-12:30 pm and PM1: 1:30- 2:30PM </a:t>
            </a:r>
          </a:p>
          <a:p>
            <a:pPr lvl="1">
              <a:buFont typeface="Arial" pitchFamily="34" charset="0"/>
              <a:buChar char="•"/>
            </a:pPr>
            <a:r>
              <a:rPr lang="en-US" dirty="0">
                <a:ea typeface="MS PGothic" pitchFamily="34" charset="-128"/>
              </a:rPr>
              <a:t>Draft update and discussions </a:t>
            </a:r>
            <a:endParaRPr lang="en-US" dirty="0" smtClean="0">
              <a:ea typeface="MS PGothic" pitchFamily="34" charset="-128"/>
            </a:endParaRPr>
          </a:p>
          <a:p>
            <a:pPr lvl="2">
              <a:buFont typeface="Arial" pitchFamily="34" charset="0"/>
              <a:buChar char="•"/>
            </a:pPr>
            <a:r>
              <a:rPr lang="en-US" dirty="0" smtClean="0">
                <a:ea typeface="MS PGothic" pitchFamily="34" charset="-128"/>
              </a:rPr>
              <a:t>21-15-0112-02 </a:t>
            </a:r>
            <a:r>
              <a:rPr lang="en-US" dirty="0">
                <a:ea typeface="MS PGothic" pitchFamily="34" charset="-128"/>
              </a:rPr>
              <a:t>(Mapping Table update</a:t>
            </a:r>
            <a:r>
              <a:rPr lang="en-US" dirty="0" smtClean="0">
                <a:ea typeface="MS PGothic" pitchFamily="34" charset="-128"/>
              </a:rPr>
              <a:t>)– </a:t>
            </a:r>
            <a:r>
              <a:rPr lang="en-US" dirty="0" err="1">
                <a:ea typeface="MS PGothic" pitchFamily="34" charset="-128"/>
              </a:rPr>
              <a:t>Hyeong</a:t>
            </a:r>
            <a:r>
              <a:rPr lang="en-US" dirty="0">
                <a:ea typeface="MS PGothic" pitchFamily="34" charset="-128"/>
              </a:rPr>
              <a:t>-Ho Lee  </a:t>
            </a:r>
          </a:p>
          <a:p>
            <a:pPr lvl="1">
              <a:buFont typeface="Arial" pitchFamily="34" charset="0"/>
              <a:buChar char="•"/>
            </a:pPr>
            <a:r>
              <a:rPr lang="en-US" dirty="0">
                <a:ea typeface="MS PGothic" pitchFamily="34" charset="-128"/>
              </a:rPr>
              <a:t>Resolved issues identified by the Editor </a:t>
            </a:r>
            <a:endParaRPr lang="en-US" altLang="ja-JP" dirty="0">
              <a:solidFill>
                <a:srgbClr val="000000"/>
              </a:solidFill>
              <a:ea typeface="MS PGothic" pitchFamily="34" charset="-128"/>
            </a:endParaRPr>
          </a:p>
          <a:p>
            <a:pPr lvl="1"/>
            <a:endParaRPr lang="en-US" altLang="ja-JP" dirty="0" smtClean="0">
              <a:solidFill>
                <a:srgbClr val="000000"/>
              </a:solidFill>
              <a:ea typeface="MS PGothic" pitchFamily="34" charset="-128"/>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422274" y="1700808"/>
            <a:ext cx="8563929" cy="352839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Nov 25</a:t>
            </a: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2015, Wednesday </a:t>
            </a:r>
            <a:r>
              <a:rPr lang="en-US" altLang="ja-JP" sz="2800" dirty="0" smtClean="0">
                <a:solidFill>
                  <a:srgbClr val="000000"/>
                </a:solidFill>
                <a:ea typeface="MS PGothic" pitchFamily="34" charset="-128"/>
              </a:rPr>
              <a:t>8-9:30 </a:t>
            </a:r>
            <a:r>
              <a:rPr lang="en-US" altLang="ja-JP" sz="2800" dirty="0">
                <a:solidFill>
                  <a:srgbClr val="000000"/>
                </a:solidFill>
                <a:ea typeface="MS PGothic" pitchFamily="34" charset="-128"/>
              </a:rPr>
              <a:t>am, </a:t>
            </a:r>
            <a:r>
              <a:rPr lang="en-US" altLang="ja-JP" sz="2800" dirty="0" smtClean="0">
                <a:solidFill>
                  <a:srgbClr val="000000"/>
                </a:solidFill>
                <a:ea typeface="MS PGothic" pitchFamily="34" charset="-128"/>
              </a:rPr>
              <a:t> US EST </a:t>
            </a:r>
            <a:endParaRPr lang="en-US" altLang="ja-JP" sz="2800" dirty="0">
              <a:solidFill>
                <a:srgbClr val="000000"/>
              </a:solidFill>
              <a:ea typeface="MS PGothic" pitchFamily="34" charset="-128"/>
            </a:endParaRPr>
          </a:p>
          <a:p>
            <a:endParaRPr lang="en-US" altLang="ja-JP" sz="2800" dirty="0" smtClean="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Dec 02</a:t>
            </a:r>
            <a:r>
              <a:rPr lang="en-US" altLang="ja-JP" sz="2800" dirty="0" smtClean="0">
                <a:solidFill>
                  <a:srgbClr val="000000"/>
                </a:solidFill>
                <a:ea typeface="MS PGothic" pitchFamily="34" charset="-128"/>
              </a:rPr>
              <a:t>, 2015, </a:t>
            </a:r>
            <a:r>
              <a:rPr lang="en-US" altLang="ja-JP" sz="2800" dirty="0" smtClean="0">
                <a:solidFill>
                  <a:srgbClr val="000000"/>
                </a:solidFill>
                <a:ea typeface="MS PGothic" pitchFamily="34" charset="-128"/>
              </a:rPr>
              <a:t>Wednesday, </a:t>
            </a:r>
            <a:r>
              <a:rPr lang="en-US" altLang="ja-JP" sz="2800" dirty="0" smtClean="0">
                <a:solidFill>
                  <a:srgbClr val="000000"/>
                </a:solidFill>
                <a:ea typeface="MS PGothic" pitchFamily="34" charset="-128"/>
              </a:rPr>
              <a:t>6-7pm</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US EST </a:t>
            </a:r>
            <a:endParaRPr lang="en-US" altLang="ja-JP" sz="2800" dirty="0" smtClean="0">
              <a:solidFill>
                <a:srgbClr val="000000"/>
              </a:solidFill>
              <a:ea typeface="MS PGothic" pitchFamily="34" charset="-128"/>
            </a:endParaRP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Dec 16</a:t>
            </a:r>
            <a:r>
              <a:rPr lang="en-US" altLang="ja-JP" sz="2800" smtClean="0">
                <a:solidFill>
                  <a:srgbClr val="000000"/>
                </a:solidFill>
                <a:ea typeface="MS PGothic" pitchFamily="34" charset="-128"/>
              </a:rPr>
              <a:t>, 2015, Wednesday</a:t>
            </a:r>
            <a:r>
              <a:rPr lang="en-US" altLang="ja-JP" sz="2800" dirty="0" smtClean="0">
                <a:solidFill>
                  <a:srgbClr val="000000"/>
                </a:solidFill>
                <a:ea typeface="MS PGothic" pitchFamily="34" charset="-128"/>
              </a:rPr>
              <a:t>, 8-9:30am</a:t>
            </a:r>
            <a:r>
              <a:rPr lang="en-US" altLang="ja-JP" sz="2800" smtClean="0">
                <a:solidFill>
                  <a:srgbClr val="000000"/>
                </a:solidFill>
                <a:ea typeface="MS PGothic" pitchFamily="34" charset="-128"/>
              </a:rPr>
              <a:t>,  US EST</a:t>
            </a:r>
            <a:endParaRPr lang="en-US" altLang="ja-JP" sz="2800" dirty="0" smtClean="0">
              <a:solidFill>
                <a:srgbClr val="000000"/>
              </a:solidFill>
              <a:ea typeface="MS PGothic" pitchFamily="34" charset="-128"/>
            </a:endParaRP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All calls are jointly with 802.21.1 </a:t>
            </a:r>
          </a:p>
          <a:p>
            <a:pPr lvl="1"/>
            <a:endParaRPr lang="en-US" altLang="ja-JP" sz="2800" dirty="0" smtClean="0">
              <a:solidFill>
                <a:srgbClr val="000000"/>
              </a:solidFill>
              <a:ea typeface="MS PGothic" pitchFamily="34" charset="-128"/>
            </a:endParaRPr>
          </a:p>
          <a:p>
            <a:endParaRPr lang="en-US" altLang="ja-JP" sz="2800" dirty="0">
              <a:solidFill>
                <a:srgbClr val="000000"/>
              </a:solidFill>
              <a:ea typeface="MS PGothic" pitchFamily="34" charset="-128"/>
            </a:endParaRPr>
          </a:p>
          <a:p>
            <a:endParaRPr lang="en-US" dirty="0" smtClean="0">
              <a:solidFill>
                <a:srgbClr val="000000"/>
              </a:solidFill>
            </a:endParaRPr>
          </a:p>
        </p:txBody>
      </p:sp>
    </p:spTree>
    <p:extLst>
      <p:ext uri="{BB962C8B-B14F-4D97-AF65-F5344CB8AC3E}">
        <p14:creationId xmlns:p14="http://schemas.microsoft.com/office/powerpoint/2010/main" val="4144092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36102</TotalTime>
  <Words>490</Words>
  <Application>Microsoft Office PowerPoint</Application>
  <PresentationFormat>On-screen Show (4:3)</PresentationFormat>
  <Paragraphs>58</Paragraphs>
  <Slides>5</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vt:i4>
      </vt:variant>
    </vt:vector>
  </HeadingPairs>
  <TitlesOfParts>
    <vt:vector size="17" baseType="lpstr">
      <vt:lpstr>MS PGothic</vt:lpstr>
      <vt:lpstr>MS PGothic</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Details</vt:lpstr>
      <vt:lpstr>Progress during Meeting </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1677</cp:revision>
  <cp:lastPrinted>2012-06-25T07:51:33Z</cp:lastPrinted>
  <dcterms:created xsi:type="dcterms:W3CDTF">1601-01-01T00:00:00Z</dcterms:created>
  <dcterms:modified xsi:type="dcterms:W3CDTF">2015-11-12T21:02:57Z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