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</p:sldMasterIdLst>
  <p:notesMasterIdLst>
    <p:notesMasterId r:id="rId27"/>
  </p:notesMasterIdLst>
  <p:handoutMasterIdLst>
    <p:handoutMasterId r:id="rId28"/>
  </p:handoutMasterIdLst>
  <p:sldIdLst>
    <p:sldId id="413" r:id="rId9"/>
    <p:sldId id="425" r:id="rId10"/>
    <p:sldId id="426" r:id="rId11"/>
    <p:sldId id="509" r:id="rId12"/>
    <p:sldId id="428" r:id="rId13"/>
    <p:sldId id="489" r:id="rId14"/>
    <p:sldId id="513" r:id="rId15"/>
    <p:sldId id="515" r:id="rId16"/>
    <p:sldId id="502" r:id="rId17"/>
    <p:sldId id="503" r:id="rId18"/>
    <p:sldId id="514" r:id="rId19"/>
    <p:sldId id="516" r:id="rId20"/>
    <p:sldId id="504" r:id="rId21"/>
    <p:sldId id="505" r:id="rId22"/>
    <p:sldId id="429" r:id="rId23"/>
    <p:sldId id="510" r:id="rId24"/>
    <p:sldId id="511" r:id="rId25"/>
    <p:sldId id="512" r:id="rId2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92" d="100"/>
          <a:sy n="92" d="100"/>
        </p:scale>
        <p:origin x="19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079500" y="638680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13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86661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14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91792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7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18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194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95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4692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6520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1711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10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2178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11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7656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12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7281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21-16-0020-00-0000-Session#72</a:t>
            </a:r>
            <a:r>
              <a:rPr lang="en-US" sz="1400" b="1" dirty="0" smtClean="0"/>
              <a:t>	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latin typeface="Arial" charset="0"/>
              </a:rPr>
              <a:t>sdas at appcomsci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lang="en-US" sz="4400" b="1" kern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72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,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Atlanta</a:t>
            </a:r>
            <a:r>
              <a:rPr lang="en-US" sz="4400" b="1" kern="0" noProof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, Georgia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10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289321"/>
            <a:ext cx="8686800" cy="480965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Letter Ballot ( </a:t>
            </a:r>
            <a:r>
              <a:rPr lang="en-US" altLang="ko-KR" sz="2400" dirty="0" smtClean="0"/>
              <a:t>LB</a:t>
            </a:r>
            <a:r>
              <a:rPr lang="en-US" altLang="zh-CN" sz="2400" dirty="0" smtClean="0"/>
              <a:t>#8a) </a:t>
            </a:r>
            <a:r>
              <a:rPr lang="en-US" altLang="zh-CN" sz="2400" dirty="0" smtClean="0"/>
              <a:t>on </a:t>
            </a:r>
            <a:r>
              <a:rPr lang="en-US" altLang="ko-KR" sz="2400" dirty="0" smtClean="0"/>
              <a:t>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</a:t>
            </a:r>
            <a:r>
              <a:rPr lang="en-US" altLang="ko-KR" sz="2400" dirty="0" smtClean="0"/>
              <a:t>P802.21m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D02 </a:t>
            </a:r>
            <a:r>
              <a:rPr lang="en-US" altLang="ko-KR" sz="2400" dirty="0" smtClean="0"/>
              <a:t>be forwarded to Sponsor Ballot?</a:t>
            </a:r>
            <a:r>
              <a:rPr lang="en-US" altLang="zh-CN" sz="2400" dirty="0" smtClean="0"/>
              <a:t>” 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Clint Chaplin</a:t>
            </a:r>
            <a:endParaRPr lang="it-IT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it-IT" sz="2000" dirty="0">
                <a:ea typeface="PMingLiU" charset="-120"/>
              </a:rPr>
              <a:t>Second: </a:t>
            </a:r>
            <a:r>
              <a:rPr lang="it-IT" sz="2000" dirty="0" smtClean="0">
                <a:ea typeface="PMingLiU" charset="-120"/>
              </a:rPr>
              <a:t>Hyeong Ho Lee</a:t>
            </a:r>
            <a:endParaRPr lang="it-IT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05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502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11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P802.21.1 BRC</a:t>
            </a:r>
            <a:endParaRPr lang="en-US" dirty="0" smtClean="0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33400" y="1548245"/>
            <a:ext cx="85344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Yoshihiro Ohba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Lily Chen 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Yoshikazu Hanatani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Yusuke Shimizu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Tomoki Takazoe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Jin Seek Choi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Hyunho Park 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Hyeong Ho Lee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Subir Das </a:t>
            </a:r>
            <a:endParaRPr lang="en-US" altLang="zh-HK" sz="32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32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12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903512"/>
            <a:ext cx="85344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</a:t>
            </a:r>
            <a:r>
              <a:rPr lang="en-US" altLang="ko-KR" sz="2400" dirty="0" smtClean="0"/>
              <a:t>BRC to resolve remaining LB#9 comments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Clint Chaplin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Hyeong Ho Lee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05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390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13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51112"/>
            <a:ext cx="8686800" cy="390940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P802.21.1 Editor to produce the draft document for Letter </a:t>
            </a:r>
            <a:r>
              <a:rPr lang="en-US" altLang="ko-KR" sz="2400" dirty="0" smtClean="0"/>
              <a:t>Ballot Recirculation</a:t>
            </a:r>
            <a:endParaRPr lang="en-US" altLang="ko-KR" sz="2400" dirty="0" smtClean="0"/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it-IT" sz="2000" dirty="0" smtClean="0">
                <a:ea typeface="PMingLiU" charset="-120"/>
              </a:rPr>
              <a:t>Move:  </a:t>
            </a:r>
            <a:r>
              <a:rPr lang="it-IT" sz="2000" dirty="0" smtClean="0">
                <a:ea typeface="PMingLiU" charset="-120"/>
              </a:rPr>
              <a:t>Clint Chaplin </a:t>
            </a:r>
            <a:endParaRPr lang="it-IT" sz="2000" dirty="0" smtClean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it-IT" sz="2000" dirty="0" smtClean="0">
                <a:ea typeface="PMingLiU" charset="-120"/>
              </a:rPr>
              <a:t>Second</a:t>
            </a:r>
            <a:r>
              <a:rPr lang="it-IT" sz="2000" dirty="0">
                <a:ea typeface="PMingLiU" charset="-120"/>
              </a:rPr>
              <a:t>: </a:t>
            </a:r>
            <a:r>
              <a:rPr lang="it-IT" sz="2000" dirty="0" smtClean="0">
                <a:ea typeface="PMingLiU" charset="-120"/>
              </a:rPr>
              <a:t>Yoshikazu Hanatani</a:t>
            </a:r>
            <a:endParaRPr lang="it-IT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05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 00 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799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14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66700" y="1295400"/>
            <a:ext cx="8686800" cy="480965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Letter Ballot ( </a:t>
            </a:r>
            <a:r>
              <a:rPr lang="en-US" altLang="ko-KR" sz="2400" dirty="0" smtClean="0"/>
              <a:t>LB</a:t>
            </a:r>
            <a:r>
              <a:rPr lang="en-US" altLang="zh-CN" sz="2400" dirty="0" smtClean="0"/>
              <a:t>#9a) </a:t>
            </a:r>
            <a:r>
              <a:rPr lang="en-US" altLang="zh-CN" sz="2400" dirty="0" smtClean="0"/>
              <a:t>on </a:t>
            </a:r>
            <a:r>
              <a:rPr lang="en-US" altLang="ko-KR" sz="2400" dirty="0" smtClean="0"/>
              <a:t>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</a:t>
            </a:r>
            <a:r>
              <a:rPr lang="en-US" altLang="ko-KR" sz="2400" dirty="0" smtClean="0"/>
              <a:t>P802.21.1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D02 </a:t>
            </a:r>
            <a:r>
              <a:rPr lang="en-US" altLang="ko-KR" sz="2400" dirty="0" smtClean="0"/>
              <a:t>be forwarded to Sponsor Ballot?</a:t>
            </a:r>
            <a:r>
              <a:rPr lang="en-US" altLang="zh-CN" sz="2400" dirty="0" smtClean="0"/>
              <a:t>” 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Clint Chaplin</a:t>
            </a: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Second: </a:t>
            </a:r>
            <a:r>
              <a:rPr lang="en-US" sz="2000" dirty="0" smtClean="0">
                <a:ea typeface="PMingLiU" charset="-120"/>
              </a:rPr>
              <a:t>Yoshikazu Hanatani</a:t>
            </a: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endParaRPr lang="en-US" sz="1050" dirty="0" smtClean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 smtClean="0">
                <a:ea typeface="PMingLiU" charset="-120"/>
              </a:rPr>
              <a:t>: 05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17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94386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27786"/>
            <a:ext cx="853440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</a:t>
            </a:r>
            <a:r>
              <a:rPr lang="en-US" sz="2400" b="1" dirty="0" smtClean="0">
                <a:solidFill>
                  <a:srgbClr val="FF0000"/>
                </a:solidFill>
              </a:rPr>
              <a:t>: 13-18 March, 2016,  Sands Venetian Hotel, Macau, PRC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15-20, 2016, Hilton Waikoloa Village, HI, USA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24-29 July 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 smtClean="0">
                <a:solidFill>
                  <a:srgbClr val="0000FF"/>
                </a:solidFill>
              </a:rPr>
              <a:t>September 11-16, </a:t>
            </a:r>
            <a:r>
              <a:rPr lang="en-US" sz="2400" b="1" dirty="0" smtClean="0">
                <a:solidFill>
                  <a:srgbClr val="0000FF"/>
                </a:solidFill>
              </a:rPr>
              <a:t>2016 , </a:t>
            </a:r>
            <a:r>
              <a:rPr lang="en-US" sz="2400" b="1" dirty="0" smtClean="0">
                <a:solidFill>
                  <a:srgbClr val="0000FF"/>
                </a:solidFill>
              </a:rPr>
              <a:t>Marriott </a:t>
            </a:r>
            <a:r>
              <a:rPr lang="en-US" sz="2400" b="1" dirty="0" smtClean="0">
                <a:solidFill>
                  <a:srgbClr val="0000FF"/>
                </a:solidFill>
              </a:rPr>
              <a:t>Warsaw, Poland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3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March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Plenary 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120775"/>
            <a:ext cx="8686800" cy="54864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March</a:t>
            </a:r>
            <a:r>
              <a:rPr lang="en-US" sz="2000" b="1" dirty="0" smtClean="0"/>
              <a:t> 13-18, 2016</a:t>
            </a:r>
            <a:r>
              <a:rPr lang="en-US" sz="2000" b="1" dirty="0"/>
              <a:t>, Sands Venetian Hotel, Macau, PRC </a:t>
            </a:r>
            <a:endParaRPr lang="en-US" sz="2000" b="1" dirty="0" smtClean="0"/>
          </a:p>
          <a:p>
            <a:pPr>
              <a:lnSpc>
                <a:spcPct val="90000"/>
              </a:lnSpc>
            </a:pPr>
            <a:r>
              <a:rPr lang="en-US" sz="2000" b="1" dirty="0" smtClean="0"/>
              <a:t>Event </a:t>
            </a:r>
            <a:r>
              <a:rPr lang="en-US" sz="2000" b="1" dirty="0" smtClean="0"/>
              <a:t>and Registration information are </a:t>
            </a:r>
            <a:r>
              <a:rPr lang="en-US" sz="2000" b="1" dirty="0"/>
              <a:t>available now at: </a:t>
            </a:r>
            <a:endParaRPr lang="en-US" sz="2000" b="1" dirty="0" smtClean="0"/>
          </a:p>
          <a:p>
            <a:pPr lvl="1">
              <a:lnSpc>
                <a:spcPct val="90000"/>
              </a:lnSpc>
            </a:pPr>
            <a:r>
              <a:rPr lang="en-US" sz="1600" b="1" dirty="0"/>
              <a:t>Event Information : http://</a:t>
            </a:r>
            <a:r>
              <a:rPr lang="en-US" sz="1600" b="1" dirty="0" smtClean="0"/>
              <a:t>802world.org/plenary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REGISTER: https://802world.org/apps/session/95/register 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CANCEL: https://802world.org/apps/session/95/register/cancel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HOTEL RESERVATIONS: https://booking.venetianmacao.com/Booking/Search?Ch</a:t>
            </a:r>
            <a:br>
              <a:rPr lang="en-US" sz="1600" b="1" dirty="0"/>
            </a:br>
            <a:r>
              <a:rPr lang="en-US" sz="1600" b="1" dirty="0"/>
              <a:t>eckinDate=03/10/2016&amp;LOS=1&amp;Promocode=IEEE </a:t>
            </a:r>
            <a:endParaRPr lang="en-US" sz="1600" b="1" dirty="0" smtClean="0"/>
          </a:p>
          <a:p>
            <a:pPr>
              <a:lnSpc>
                <a:spcPct val="90000"/>
              </a:lnSpc>
            </a:pPr>
            <a:r>
              <a:rPr lang="en-US" sz="2000" b="1" dirty="0" smtClean="0"/>
              <a:t>Registration Fee and Deadlines</a:t>
            </a:r>
            <a:endParaRPr lang="en-US" sz="2000" b="1" dirty="0" smtClean="0"/>
          </a:p>
          <a:p>
            <a:pPr lvl="1">
              <a:lnSpc>
                <a:spcPct val="90000"/>
              </a:lnSpc>
            </a:pPr>
            <a:r>
              <a:rPr lang="en-US" sz="1600" b="1" dirty="0"/>
              <a:t>Early:  Before 6:00 PM Pacific Time, Friday, </a:t>
            </a:r>
            <a:r>
              <a:rPr lang="en-US" sz="1600" b="1" dirty="0" smtClean="0"/>
              <a:t>January 29</a:t>
            </a:r>
            <a:r>
              <a:rPr lang="en-US" sz="1600" b="1" dirty="0" smtClean="0"/>
              <a:t>, 2016 </a:t>
            </a:r>
            <a:endParaRPr lang="en-US" sz="1600" b="1" dirty="0" smtClean="0"/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$</a:t>
            </a:r>
            <a:r>
              <a:rPr lang="en-US" sz="1600" b="1" dirty="0"/>
              <a:t>US </a:t>
            </a:r>
            <a:r>
              <a:rPr lang="en-US" sz="1600" b="1" dirty="0" smtClean="0"/>
              <a:t>600</a:t>
            </a:r>
            <a:r>
              <a:rPr lang="en-US" sz="1600" b="1" dirty="0" smtClean="0"/>
              <a:t> </a:t>
            </a:r>
            <a:r>
              <a:rPr lang="en-US" sz="1600" b="1" dirty="0"/>
              <a:t>for attendees staying at the </a:t>
            </a:r>
            <a:r>
              <a:rPr lang="en-US" sz="1600" b="1" dirty="0"/>
              <a:t>Sands Venetian Macao, </a:t>
            </a:r>
            <a:r>
              <a:rPr lang="en-US" sz="1600" b="1" dirty="0" smtClean="0"/>
              <a:t>$US </a:t>
            </a:r>
            <a:r>
              <a:rPr lang="en-US" sz="1600" b="1" dirty="0" smtClean="0"/>
              <a:t>1050</a:t>
            </a:r>
            <a:r>
              <a:rPr lang="en-US" sz="1600" b="1" dirty="0" smtClean="0"/>
              <a:t> </a:t>
            </a:r>
            <a:r>
              <a:rPr lang="en-US" sz="1600" b="1" dirty="0" smtClean="0"/>
              <a:t>otherwise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Late/On-site</a:t>
            </a:r>
            <a:r>
              <a:rPr lang="en-US" sz="1600" b="1" dirty="0"/>
              <a:t>:  After 6:00 PM Pacific Time Friday </a:t>
            </a:r>
            <a:r>
              <a:rPr lang="en-US" sz="1600" b="1" dirty="0" smtClean="0"/>
              <a:t>January </a:t>
            </a:r>
            <a:r>
              <a:rPr lang="en-US" sz="1600" b="1" dirty="0" smtClean="0"/>
              <a:t>29</a:t>
            </a:r>
            <a:r>
              <a:rPr lang="en-US" sz="1600" b="1" dirty="0" smtClean="0"/>
              <a:t>, </a:t>
            </a:r>
            <a:r>
              <a:rPr lang="en-US" sz="1600" b="1" dirty="0" smtClean="0"/>
              <a:t>2016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$</a:t>
            </a:r>
            <a:r>
              <a:rPr lang="en-US" sz="1600" b="1" dirty="0"/>
              <a:t>US </a:t>
            </a:r>
            <a:r>
              <a:rPr lang="en-US" sz="1600" b="1" dirty="0" smtClean="0"/>
              <a:t>800</a:t>
            </a:r>
            <a:r>
              <a:rPr lang="en-US" sz="1600" b="1" dirty="0" smtClean="0"/>
              <a:t> </a:t>
            </a:r>
            <a:r>
              <a:rPr lang="en-US" sz="1600" b="1" dirty="0"/>
              <a:t>for attendees staying at </a:t>
            </a:r>
            <a:r>
              <a:rPr lang="en-US" sz="1600" b="1" dirty="0" smtClean="0"/>
              <a:t>the Sands </a:t>
            </a:r>
            <a:r>
              <a:rPr lang="en-US" sz="1600" b="1" dirty="0"/>
              <a:t>Venetian Macao , </a:t>
            </a:r>
            <a:r>
              <a:rPr lang="en-US" sz="1600" b="1" dirty="0" smtClean="0"/>
              <a:t>otherwise </a:t>
            </a:r>
            <a:r>
              <a:rPr lang="en-US" sz="1600" b="1" dirty="0"/>
              <a:t>$US </a:t>
            </a:r>
            <a:r>
              <a:rPr lang="en-US" sz="1600" b="1" dirty="0" smtClean="0"/>
              <a:t>1250</a:t>
            </a:r>
            <a:endParaRPr lang="en-US" sz="2400" b="1" dirty="0" smtClean="0"/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cs typeface="Arial" charset="0"/>
              </a:rPr>
              <a:t>Anyone </a:t>
            </a:r>
            <a:r>
              <a:rPr lang="en-US" sz="1600" b="1" dirty="0">
                <a:cs typeface="Arial" charset="0"/>
              </a:rPr>
              <a:t>who is not a registered guest at the Sands Venetian Macao Hotel for three (3) or more nights is not eligible for the registration discount. </a:t>
            </a:r>
            <a:endParaRPr lang="en-US" sz="1600" b="1" dirty="0" smtClean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Arial" charset="0"/>
                <a:cs typeface="Arial" charset="0"/>
              </a:rPr>
              <a:t>Cancellation Policy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+mj-lt"/>
                <a:cs typeface="Arial" charset="0"/>
              </a:rPr>
              <a:t>Submitting </a:t>
            </a:r>
            <a:r>
              <a:rPr lang="en-US" sz="1600" b="1" dirty="0">
                <a:latin typeface="+mj-lt"/>
                <a:cs typeface="Arial" charset="0"/>
              </a:rPr>
              <a:t>an online request at https://802world.org/apps/session/95/register/cancel or </a:t>
            </a:r>
            <a:r>
              <a:rPr lang="en-US" sz="1600" b="1" dirty="0" smtClean="0">
                <a:latin typeface="+mj-lt"/>
                <a:cs typeface="Arial" charset="0"/>
              </a:rPr>
              <a:t> submitting </a:t>
            </a:r>
            <a:r>
              <a:rPr lang="en-US" sz="1600" b="1" dirty="0">
                <a:latin typeface="+mj-lt"/>
                <a:cs typeface="Arial" charset="0"/>
              </a:rPr>
              <a:t>an email request to: 802info@facetoface-events.com </a:t>
            </a:r>
            <a:endParaRPr lang="en-US" sz="1600" b="1" dirty="0" smtClean="0">
              <a:latin typeface="+mj-lt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+mj-lt"/>
                <a:cs typeface="Arial" charset="0"/>
              </a:rPr>
              <a:t>Full Refund: Before 6:00 pm PST, Friday, January 29, 2016 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+mj-lt"/>
                <a:cs typeface="Arial" charset="0"/>
              </a:rPr>
              <a:t>$US 100.00 fee applies between January 29 and February 12, 2016 (6 PM, PST)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+mj-lt"/>
                <a:cs typeface="Arial" charset="0"/>
              </a:rPr>
              <a:t>No refund after 6:00PM PST, February 12, 2016</a:t>
            </a:r>
            <a:endParaRPr lang="en-US" sz="1600" b="1" dirty="0" smtClean="0">
              <a:latin typeface="+mj-lt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62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2017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868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January </a:t>
            </a:r>
            <a:r>
              <a:rPr lang="en-US" sz="2400" b="1" dirty="0">
                <a:solidFill>
                  <a:schemeClr val="accent2"/>
                </a:solidFill>
              </a:rPr>
              <a:t>15-20, </a:t>
            </a:r>
            <a:r>
              <a:rPr lang="en-US" sz="2400" b="1" dirty="0" smtClean="0">
                <a:solidFill>
                  <a:schemeClr val="accent2"/>
                </a:solidFill>
              </a:rPr>
              <a:t>2017,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March 12-17, 2017, Hyatt Regency </a:t>
            </a:r>
            <a:r>
              <a:rPr lang="en-US" sz="2400" b="1" dirty="0" smtClean="0">
                <a:solidFill>
                  <a:srgbClr val="FF0000"/>
                </a:solidFill>
              </a:rPr>
              <a:t>Vancouver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>
                <a:solidFill>
                  <a:srgbClr val="0000FF"/>
                </a:solidFill>
              </a:rPr>
              <a:t>May 13-18, 2017, Daejeon Convention </a:t>
            </a:r>
            <a:r>
              <a:rPr lang="en-US" sz="2400" b="1" dirty="0" smtClean="0">
                <a:solidFill>
                  <a:srgbClr val="0000FF"/>
                </a:solidFill>
              </a:rPr>
              <a:t>Center, </a:t>
            </a:r>
            <a:r>
              <a:rPr lang="en-US" sz="2400" b="1" dirty="0">
                <a:solidFill>
                  <a:srgbClr val="0000FF"/>
                </a:solidFill>
              </a:rPr>
              <a:t>Daejeon, Korea (</a:t>
            </a:r>
            <a:r>
              <a:rPr lang="en-US" sz="2400" b="1" dirty="0" smtClean="0">
                <a:solidFill>
                  <a:srgbClr val="0000FF"/>
                </a:solidFill>
              </a:rPr>
              <a:t>TBC)</a:t>
            </a:r>
            <a:r>
              <a:rPr lang="en-US" sz="2400" b="1" dirty="0">
                <a:solidFill>
                  <a:srgbClr val="0000FF"/>
                </a:solidFill>
              </a:rPr>
              <a:t> 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9-14, 2017, Estrel Hotel and Convention Center, Berlin, </a:t>
            </a:r>
            <a:r>
              <a:rPr lang="en-US" sz="2400" b="1" dirty="0" smtClean="0">
                <a:solidFill>
                  <a:srgbClr val="FF0000"/>
                </a:solidFill>
              </a:rPr>
              <a:t>Germany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10-15,  2017, 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5-10, 2017, Caribe Hotel and Convention Center, Orlando, FL, </a:t>
            </a:r>
            <a:r>
              <a:rPr lang="en-US" sz="2400" b="1" dirty="0" smtClean="0">
                <a:solidFill>
                  <a:srgbClr val="FF0000"/>
                </a:solidFill>
              </a:rPr>
              <a:t>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23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</a:t>
            </a:r>
            <a:r>
              <a:rPr lang="en-US" sz="2800" dirty="0" smtClean="0">
                <a:latin typeface="Arial" charset="0"/>
              </a:rPr>
              <a:t>Update</a:t>
            </a:r>
          </a:p>
          <a:p>
            <a:r>
              <a:rPr lang="en-US" sz="2800" dirty="0" smtClean="0">
                <a:latin typeface="Arial" charset="0"/>
              </a:rPr>
              <a:t>Other Report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990600"/>
          </a:xfrm>
        </p:spPr>
        <p:txBody>
          <a:bodyPr/>
          <a:lstStyle/>
          <a:p>
            <a:r>
              <a:rPr lang="en-US" sz="3600" b="1" dirty="0" smtClean="0"/>
              <a:t>TG Reports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69325" cy="3962400"/>
          </a:xfrm>
        </p:spPr>
        <p:txBody>
          <a:bodyPr/>
          <a:lstStyle/>
          <a:p>
            <a:r>
              <a:rPr lang="en-US" sz="2400" dirty="0" smtClean="0"/>
              <a:t>802.21m: Revision 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2000" dirty="0"/>
              <a:t>https://mentor.ieee.org/802.21/dcn/16/21-16-0018-00-REVP-january-interim-closing-report.pptx</a:t>
            </a:r>
            <a:endParaRPr lang="en-US" sz="20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r>
              <a:rPr lang="en-US" sz="2400" dirty="0" smtClean="0"/>
              <a:t>802.21.1: Media Independent Services and use cases Task Group</a:t>
            </a:r>
          </a:p>
          <a:p>
            <a:pPr lvl="1"/>
            <a:r>
              <a:rPr lang="en-US" sz="1800" dirty="0"/>
              <a:t>https://mentor.ieee.org/802.21/dcn/16/21-16-0009-05-REVP-lb8-comments-and-resolution.xlsx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990600"/>
          </a:xfrm>
        </p:spPr>
        <p:txBody>
          <a:bodyPr/>
          <a:lstStyle/>
          <a:p>
            <a:r>
              <a:rPr lang="en-US" sz="3600" b="1" dirty="0" smtClean="0"/>
              <a:t>Other Report</a:t>
            </a:r>
            <a:endParaRPr lang="en-US" sz="3600" b="1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569325" cy="3962400"/>
          </a:xfrm>
        </p:spPr>
        <p:txBody>
          <a:bodyPr/>
          <a:lstStyle/>
          <a:p>
            <a:r>
              <a:rPr lang="en-US" sz="2400" dirty="0" smtClean="0"/>
              <a:t>802.11 Status update </a:t>
            </a:r>
          </a:p>
          <a:p>
            <a:pPr lvl="1"/>
            <a:r>
              <a:rPr lang="en-US" sz="2000" smtClean="0"/>
              <a:t>https</a:t>
            </a:r>
            <a:r>
              <a:rPr lang="en-US" sz="2000" dirty="0"/>
              <a:t>://mentor.ieee.org/802.21/dcn/16/21-16-0021-00-0000-802-11-report-for-2016-01.ppt</a:t>
            </a:r>
            <a:endParaRPr lang="en-US" sz="2000" dirty="0" smtClean="0"/>
          </a:p>
          <a:p>
            <a:pPr lvl="1"/>
            <a:endParaRPr lang="en-US" sz="10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54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88156" y="702469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 (Tentative)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9581" y="1447800"/>
            <a:ext cx="8299450" cy="4114800"/>
          </a:xfrm>
        </p:spPr>
        <p:txBody>
          <a:bodyPr/>
          <a:lstStyle/>
          <a:p>
            <a:pPr marL="465138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802.21m  and 802.21.1 Joint Teleconferences: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</a:rPr>
              <a:t>Jan 29, 2016, Friday, 7:30-9:00 am,  US EST </a:t>
            </a:r>
          </a:p>
          <a:p>
            <a:pPr lvl="1"/>
            <a:endParaRPr lang="en-US" altLang="ja-JP" sz="2400" dirty="0">
              <a:solidFill>
                <a:srgbClr val="000000"/>
              </a:solidFill>
              <a:ea typeface="MS PGothic" pitchFamily="34" charset="-128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</a:rPr>
              <a:t>  Feb 05, 2016, Friday, 7:30-9:00am, US EST </a:t>
            </a:r>
          </a:p>
          <a:p>
            <a:pPr lvl="1">
              <a:buFont typeface="Arial" pitchFamily="34" charset="0"/>
              <a:buChar char="•"/>
            </a:pPr>
            <a:endParaRPr lang="en-US" altLang="ja-JP" sz="2400" dirty="0">
              <a:solidFill>
                <a:srgbClr val="000000"/>
              </a:solidFill>
              <a:ea typeface="MS PGothic" pitchFamily="34" charset="-128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</a:rPr>
              <a:t> Feb 12, 2016, Friday, 7:30-9:00am, US EST </a:t>
            </a:r>
          </a:p>
          <a:p>
            <a:pPr lvl="1">
              <a:buFont typeface="Arial" pitchFamily="34" charset="0"/>
              <a:buChar char="•"/>
            </a:pPr>
            <a:endParaRPr lang="en-US" altLang="ja-JP" sz="2400" dirty="0">
              <a:solidFill>
                <a:srgbClr val="000000"/>
              </a:solidFill>
              <a:ea typeface="MS PGothic" pitchFamily="34" charset="-128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</a:rPr>
              <a:t> Feb 19, 2016, Friday, 7:30-9:00am, US EST 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Motions 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6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P802.21m BRC</a:t>
            </a:r>
            <a:endParaRPr lang="en-US" dirty="0" smtClean="0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42900" y="1905000"/>
            <a:ext cx="8534400" cy="354007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Yoshihiro Ohba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Lily Chen 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Yoshikazu Hanatani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Yusuke Shimizu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Tomoki Takazoe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Hyeong Ho Lee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Subir Das </a:t>
            </a:r>
            <a:endParaRPr lang="en-US" altLang="zh-HK" sz="32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37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903512"/>
            <a:ext cx="85344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</a:t>
            </a:r>
            <a:r>
              <a:rPr lang="en-US" altLang="ko-KR" sz="2400" dirty="0" smtClean="0"/>
              <a:t>BRC to resolve remaining LB#8 comments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Clint Chaplin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Hyeong Ho Lee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05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r>
              <a:rPr lang="en-US" altLang="zh-HK" sz="2000" dirty="0" smtClean="0">
                <a:ea typeface="PMingLiU" charset="-120"/>
              </a:rPr>
              <a:t>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764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905000"/>
            <a:ext cx="85344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P802.21m Editor to produce the draft document for Letter </a:t>
            </a:r>
            <a:r>
              <a:rPr lang="en-US" altLang="ko-KR" sz="2400" dirty="0" smtClean="0"/>
              <a:t>Ballot Recirculation</a:t>
            </a:r>
            <a:endParaRPr lang="en-US" altLang="ko-KR" sz="2400" dirty="0" smtClean="0"/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Clint Chaplin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Hyeong Ho Lee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05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2612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93564</TotalTime>
  <Words>792</Words>
  <Application>Microsoft Office PowerPoint</Application>
  <PresentationFormat>On-screen Show (4:3)</PresentationFormat>
  <Paragraphs>243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18</vt:i4>
      </vt:variant>
    </vt:vector>
  </HeadingPairs>
  <TitlesOfParts>
    <vt:vector size="35" baseType="lpstr">
      <vt:lpstr>ＭＳ Ｐゴシック</vt:lpstr>
      <vt:lpstr>ＭＳ Ｐゴシック</vt:lpstr>
      <vt:lpstr>PMingLiU</vt:lpstr>
      <vt:lpstr>SimSun</vt:lpstr>
      <vt:lpstr>Arial</vt:lpstr>
      <vt:lpstr>Calibri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PowerPoint Presentation</vt:lpstr>
      <vt:lpstr>Meeting Updates</vt:lpstr>
      <vt:lpstr>TG Reports</vt:lpstr>
      <vt:lpstr>Other Report</vt:lpstr>
      <vt:lpstr>Teleconferences (Tentative) </vt:lpstr>
      <vt:lpstr>WG Motions  </vt:lpstr>
      <vt:lpstr>P802.21m BRC</vt:lpstr>
      <vt:lpstr>P802.21 WG Motion</vt:lpstr>
      <vt:lpstr>P802.21 WG Motion</vt:lpstr>
      <vt:lpstr>P802.21 WG Motion</vt:lpstr>
      <vt:lpstr>P802.21.1 BRC</vt:lpstr>
      <vt:lpstr>P802.21 WG Motion</vt:lpstr>
      <vt:lpstr>P802.21 WG Motion</vt:lpstr>
      <vt:lpstr>P802.21 WG Motion</vt:lpstr>
      <vt:lpstr>Future Sessions</vt:lpstr>
      <vt:lpstr>Future Sessions – 2016 </vt:lpstr>
      <vt:lpstr>March Plenary  Meeting Logistics </vt:lpstr>
      <vt:lpstr>Future Sessions – 2017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796</cp:revision>
  <cp:lastPrinted>1998-02-10T13:28:06Z</cp:lastPrinted>
  <dcterms:created xsi:type="dcterms:W3CDTF">2002-07-08T22:03:28Z</dcterms:created>
  <dcterms:modified xsi:type="dcterms:W3CDTF">2016-01-23T15:47:32Z</dcterms:modified>
</cp:coreProperties>
</file>