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</p:sldMasterIdLst>
  <p:notesMasterIdLst>
    <p:notesMasterId r:id="rId18"/>
  </p:notesMasterIdLst>
  <p:handoutMasterIdLst>
    <p:handoutMasterId r:id="rId19"/>
  </p:handoutMasterIdLst>
  <p:sldIdLst>
    <p:sldId id="413" r:id="rId10"/>
    <p:sldId id="425" r:id="rId11"/>
    <p:sldId id="426" r:id="rId12"/>
    <p:sldId id="529" r:id="rId13"/>
    <p:sldId id="489" r:id="rId14"/>
    <p:sldId id="429" r:id="rId15"/>
    <p:sldId id="533" r:id="rId16"/>
    <p:sldId id="528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1332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505" y="2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62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21-17-0006-00-0000-Session#78-Closing_Plenary_Notes.ppt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7/21-17-0002-00-0000-possible-future-study-items-of-ieee-802-21-wg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7/21-17-0005-00-0000-report-on-echonet-lite-for-2017-01.pp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78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Atlanta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GA, 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  <a:r>
              <a:rPr lang="en-US" sz="2800" dirty="0" smtClean="0">
                <a:latin typeface="Arial" charset="0"/>
              </a:rPr>
              <a:t>-None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</a:t>
            </a:r>
            <a:r>
              <a:rPr lang="en-US" sz="3600" b="1" dirty="0" smtClean="0"/>
              <a:t> </a:t>
            </a:r>
            <a:endParaRPr lang="en-US" sz="3600" b="1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1295400"/>
            <a:ext cx="8915400" cy="5181600"/>
          </a:xfrm>
        </p:spPr>
        <p:txBody>
          <a:bodyPr/>
          <a:lstStyle/>
          <a:p>
            <a:r>
              <a:rPr lang="en-US" sz="2800" dirty="0" smtClean="0"/>
              <a:t>Discussed with IEEE-SA staff on upcoming </a:t>
            </a:r>
            <a:r>
              <a:rPr lang="en-US" sz="2400" dirty="0" smtClean="0"/>
              <a:t>IEEE-SA </a:t>
            </a:r>
            <a:r>
              <a:rPr lang="en-US" sz="2400" dirty="0" smtClean="0"/>
              <a:t>RevCom </a:t>
            </a:r>
            <a:r>
              <a:rPr lang="en-US" sz="2400" dirty="0" smtClean="0"/>
              <a:t> review meeting and IEEE-SA approval on Drafts </a:t>
            </a:r>
            <a:endParaRPr lang="en-US" sz="2400" dirty="0" smtClean="0"/>
          </a:p>
          <a:p>
            <a:r>
              <a:rPr lang="en-US" sz="2800" dirty="0" smtClean="0"/>
              <a:t>Met with ISO/</a:t>
            </a:r>
            <a:r>
              <a:rPr lang="en-US" sz="2800" dirty="0" smtClean="0"/>
              <a:t>JTC1/SC6 </a:t>
            </a:r>
            <a:r>
              <a:rPr lang="en-US" sz="2800" dirty="0"/>
              <a:t> </a:t>
            </a:r>
            <a:r>
              <a:rPr lang="en-US" sz="2800" dirty="0" smtClean="0"/>
              <a:t>ad hoc group and discussed the next steps on 60-day pre-ballot process(start </a:t>
            </a:r>
            <a:r>
              <a:rPr lang="en-US" sz="2800" dirty="0" smtClean="0"/>
              <a:t>on</a:t>
            </a:r>
            <a:r>
              <a:rPr lang="en-US" sz="2800" dirty="0" smtClean="0"/>
              <a:t> Feb 2017)</a:t>
            </a:r>
          </a:p>
          <a:p>
            <a:r>
              <a:rPr lang="en-US" sz="2800" dirty="0" smtClean="0"/>
              <a:t>Discussed the possibility of a Corrigenda PAR after the publication of IEEE 802.21-revision specification </a:t>
            </a:r>
          </a:p>
          <a:p>
            <a:r>
              <a:rPr lang="en-US" sz="2800" dirty="0" smtClean="0"/>
              <a:t>Discussed the possible future work items</a:t>
            </a:r>
          </a:p>
          <a:p>
            <a:pPr lvl="1"/>
            <a:r>
              <a:rPr lang="en-US" sz="2000" dirty="0" smtClean="0"/>
              <a:t>Presented by Hyeong</a:t>
            </a:r>
            <a:r>
              <a:rPr lang="en-US" sz="2000" dirty="0"/>
              <a:t> Ho Lee </a:t>
            </a:r>
            <a:r>
              <a:rPr lang="en-US" sz="1800" dirty="0" smtClean="0"/>
              <a:t>(</a:t>
            </a: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mentor.ieee.org/802.21/dcn/17/21-17-0002-00-0000-possible-future-study-items-of-ieee-802-21-wg.ppt</a:t>
            </a:r>
            <a:r>
              <a:rPr lang="en-US" sz="1800" dirty="0" smtClean="0"/>
              <a:t>)</a:t>
            </a:r>
          </a:p>
          <a:p>
            <a:r>
              <a:rPr lang="en-US" sz="2800" dirty="0" smtClean="0"/>
              <a:t>Report on EchoNet Lite </a:t>
            </a:r>
            <a:endParaRPr lang="en-US" sz="1800" dirty="0" smtClean="0"/>
          </a:p>
          <a:p>
            <a:pPr lvl="1"/>
            <a:r>
              <a:rPr lang="en-US" sz="1800" dirty="0" smtClean="0"/>
              <a:t>Presented by Yoshikazu Hanatani</a:t>
            </a:r>
            <a:r>
              <a:rPr lang="en-US" sz="1800" dirty="0"/>
              <a:t> and Tomoki Takazoe (</a:t>
            </a:r>
            <a:r>
              <a:rPr lang="en-US" sz="1800" dirty="0">
                <a:hlinkClick r:id="rId4"/>
              </a:rPr>
              <a:t>https://mentor.ieee.org/802.21/dcn/17/21-17-0005-00-0000-report-on-echonet-lite-for-2017-01.ppt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892503" cy="3200400"/>
          </a:xfrm>
        </p:spPr>
        <p:txBody>
          <a:bodyPr/>
          <a:lstStyle/>
          <a:p>
            <a:r>
              <a:rPr lang="en-US" sz="2800" dirty="0" smtClean="0"/>
              <a:t>Friday, Feb 10, 2017, </a:t>
            </a:r>
            <a:r>
              <a:rPr lang="en-US" sz="2800" dirty="0" smtClean="0"/>
              <a:t>7:30-8:30 am, US </a:t>
            </a:r>
            <a:r>
              <a:rPr lang="en-US" sz="2800" dirty="0" smtClean="0"/>
              <a:t>EST</a:t>
            </a:r>
          </a:p>
          <a:p>
            <a:r>
              <a:rPr lang="en-US" sz="2800" dirty="0" smtClean="0"/>
              <a:t>Friday, Feb 24, 2017, 7:30-8:30 am, US EST</a:t>
            </a:r>
            <a:endParaRPr lang="en-US" sz="2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</a:t>
            </a:r>
            <a:r>
              <a:rPr kumimoji="1" lang="en-US" altLang="ja-JP" dirty="0" smtClean="0">
                <a:ea typeface="ＭＳ Ｐゴシック" pitchFamily="50" charset="-128"/>
              </a:rPr>
              <a:t>–None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7-12, </a:t>
            </a:r>
            <a:r>
              <a:rPr lang="en-US" sz="2400" b="1" dirty="0">
                <a:solidFill>
                  <a:srgbClr val="0000FF"/>
                </a:solidFill>
              </a:rPr>
              <a:t>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23025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7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 Plenary Meeting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55847" cy="50292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Hyatt Regency and Fairmont Hotel Vancouver in Vancouver, British Columbia, Canada.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Session Dates: Sunday, March 12th to Friday, March 17th, 2017.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IEEE 802 Working Group Sessions at Hyatt Regency: 802.11, 802.15, 802.16, 802.18, 802.19, 802.21, 802.22, 802.24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IEEE 802 Working Group Sessions at Fairmont Hotel Vancouver: 802.1, 802.3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Event Information:               http://802world.org/Plenary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Registration: https://events.aasitebuilders.com/profile/form/index.cfm?PKformID=0x103947eeb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Passkey Link: IEEE 802 Group Rate Reservations (Hyatt Regency and Fairmont Hotel Vancouver https://aws.passkey.com/go/ieee802plenarysession   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REGISTRATION FEES &amp; </a:t>
            </a:r>
            <a:r>
              <a:rPr lang="en-US" sz="1800" b="1" dirty="0" smtClean="0"/>
              <a:t>DEADLINES</a:t>
            </a:r>
            <a:endParaRPr lang="en-US" sz="1400" b="1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Early Registration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$</a:t>
            </a:r>
            <a:r>
              <a:rPr lang="en-US" sz="1800" b="1" dirty="0"/>
              <a:t>US 450.00 for attendees staying one or more nights at the Hyatt Regency or Fairmont Hotel Vancouver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$</a:t>
            </a:r>
            <a:r>
              <a:rPr lang="en-US" sz="1800" b="1" dirty="0"/>
              <a:t>US 750.00 for all others (including local attendees not staying at the group hotel)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Deadline</a:t>
            </a:r>
            <a:r>
              <a:rPr lang="en-US" sz="1800" b="1" dirty="0"/>
              <a:t>: 6:00 PM Pacific Time, Friday, January 20, 2017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95131</TotalTime>
  <Words>430</Words>
  <Application>Microsoft Office PowerPoint</Application>
  <PresentationFormat>On-screen Show (4:3)</PresentationFormat>
  <Paragraphs>86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8</vt:i4>
      </vt:variant>
    </vt:vector>
  </HeadingPairs>
  <TitlesOfParts>
    <vt:vector size="25" baseType="lpstr">
      <vt:lpstr>ＭＳ Ｐゴシック</vt:lpstr>
      <vt:lpstr>ＭＳ Ｐゴシック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PowerPoint Presentation</vt:lpstr>
      <vt:lpstr>Meeting Updates</vt:lpstr>
      <vt:lpstr>WG Update </vt:lpstr>
      <vt:lpstr>Teleconferences</vt:lpstr>
      <vt:lpstr>WG Motions –None  </vt:lpstr>
      <vt:lpstr>Future Sessions</vt:lpstr>
      <vt:lpstr>Future Sessions – 2017 </vt:lpstr>
      <vt:lpstr>March Plenary Meeting Logistics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846</cp:revision>
  <cp:lastPrinted>1998-02-10T13:28:06Z</cp:lastPrinted>
  <dcterms:created xsi:type="dcterms:W3CDTF">2002-07-08T22:03:28Z</dcterms:created>
  <dcterms:modified xsi:type="dcterms:W3CDTF">2017-01-19T14:45:31Z</dcterms:modified>
</cp:coreProperties>
</file>