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1"/>
  </p:notesMasterIdLst>
  <p:handoutMasterIdLst>
    <p:handoutMasterId r:id="rId22"/>
  </p:handoutMasterIdLst>
  <p:sldIdLst>
    <p:sldId id="413" r:id="rId11"/>
    <p:sldId id="425" r:id="rId12"/>
    <p:sldId id="426" r:id="rId13"/>
    <p:sldId id="529" r:id="rId14"/>
    <p:sldId id="489" r:id="rId15"/>
    <p:sldId id="550" r:id="rId16"/>
    <p:sldId id="539" r:id="rId17"/>
    <p:sldId id="429" r:id="rId18"/>
    <p:sldId id="541" r:id="rId19"/>
    <p:sldId id="54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86387" autoAdjust="0"/>
  </p:normalViewPr>
  <p:slideViewPr>
    <p:cSldViewPr>
      <p:cViewPr varScale="1">
        <p:scale>
          <a:sx n="69" d="100"/>
          <a:sy n="69" d="100"/>
        </p:scale>
        <p:origin x="12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680" y="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2564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64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3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21-17-0062-00-0000-Session#83-Closing_Plenary_Notes.ppt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7/21-17-0056-00-0000-report-on-iso-iec-jtc-1-sc-6-meeting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mentor.ieee.org/802.21/dcn/17/21-17-0054-05-SAUC-white-paper-for-use-cases-and-network-requirements-for-enabling-hmd-based-3d-content-motion-sickness-reducing-technology.docx" TargetMode="External"/><Relationship Id="rId5" Type="http://schemas.openxmlformats.org/officeDocument/2006/relationships/hyperlink" Target="https://mentor.ieee.org/802.21/dcn/17/21-17-0054-03-SAUC-white-paper-for-use-cases-and-network-requirements-for-enabling-hmd-based-3d-content-motion-sickness-reducing-technology.docx" TargetMode="External"/><Relationship Id="rId4" Type="http://schemas.openxmlformats.org/officeDocument/2006/relationships/hyperlink" Target="https://mentor.ieee.org/802.21/dcn/17/21-17-0059-02-0000-standards-and-requirements-for-wireless-vr.pp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52994"/>
            <a:ext cx="8153400" cy="5371606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sdas at vencorelabs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132609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83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Orlando, Florida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2018, Hotel Irvine, </a:t>
            </a:r>
            <a:r>
              <a:rPr lang="es-ES" sz="2400" b="1" dirty="0" smtClean="0">
                <a:solidFill>
                  <a:schemeClr val="accent2"/>
                </a:solidFill>
              </a:rPr>
              <a:t> Los Angeles,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</a:t>
            </a:r>
            <a:r>
              <a:rPr lang="en-US" sz="2400" b="1" dirty="0" smtClean="0">
                <a:solidFill>
                  <a:srgbClr val="FF0000"/>
                </a:solidFill>
              </a:rPr>
              <a:t>04-09, 2018, </a:t>
            </a:r>
            <a:r>
              <a:rPr lang="en-US" sz="2400" b="1" dirty="0">
                <a:solidFill>
                  <a:srgbClr val="FF0000"/>
                </a:solidFill>
              </a:rPr>
              <a:t>Hyatt Regency </a:t>
            </a:r>
            <a:r>
              <a:rPr lang="en-US" sz="2400" b="1" dirty="0" smtClean="0">
                <a:solidFill>
                  <a:srgbClr val="FF0000"/>
                </a:solidFill>
              </a:rPr>
              <a:t>O’Hare, Rosemont, Illinois, 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06-11, 2018, Mariott, Warsaw (TBC), Poland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8-13, 2018, Manchester Grand Hyatt, San Diego, CA, </a:t>
            </a:r>
            <a:r>
              <a:rPr lang="en-US" sz="2400" b="1" dirty="0" smtClean="0">
                <a:solidFill>
                  <a:srgbClr val="FF0000"/>
                </a:solidFill>
              </a:rPr>
              <a:t>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2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066800"/>
            <a:ext cx="8839200" cy="5481782"/>
          </a:xfrm>
        </p:spPr>
        <p:txBody>
          <a:bodyPr/>
          <a:lstStyle/>
          <a:p>
            <a:r>
              <a:rPr lang="en-US" sz="2000" dirty="0" smtClean="0"/>
              <a:t>Discussed the ISO/IEC JTC1/SC6  progress and submission of draft  IEEE 802.21-2017/Cor1 –D02 </a:t>
            </a:r>
            <a:endParaRPr lang="en-US" sz="1600" dirty="0" smtClean="0"/>
          </a:p>
          <a:p>
            <a:r>
              <a:rPr lang="en-US" sz="2000" dirty="0" smtClean="0"/>
              <a:t>Report on ISO IEC JTC1/SC6 October/November, 2017 Meeting</a:t>
            </a:r>
          </a:p>
          <a:p>
            <a:pPr lvl="1"/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mentor.ieee.org/802.21/dcn/17/21-17-0056-00-0000-report-on-iso-iec-jtc-1-sc-6-meeting.ppt</a:t>
            </a:r>
            <a:endParaRPr lang="en-US" sz="1600" dirty="0" smtClean="0"/>
          </a:p>
          <a:p>
            <a:r>
              <a:rPr lang="en-US" sz="2000" dirty="0" smtClean="0"/>
              <a:t>Presentation on  P3079 activities </a:t>
            </a:r>
          </a:p>
          <a:p>
            <a:pPr lvl="1"/>
            <a:r>
              <a:rPr lang="en-US" sz="1800" dirty="0">
                <a:hlinkClick r:id="rId4"/>
              </a:rPr>
              <a:t>https://mentor.ieee.org/802.21/dcn/17/21-17-0055-00-0000-introducing-for-virtual-reality.docx</a:t>
            </a:r>
          </a:p>
          <a:p>
            <a:pPr lvl="1"/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://mentor.ieee.org/802.21/dcn/17/21-17-0058-00-0000-understanding-the-differences-between-mr-vr.pptx</a:t>
            </a:r>
          </a:p>
          <a:p>
            <a:pPr lvl="1"/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mentor.ieee.org/802.21/dcn/17/21-17-0059-02-0000-standards-and-requirements-for-wireless-vr.ppt</a:t>
            </a:r>
            <a:endParaRPr lang="en-US" sz="1800" dirty="0" smtClean="0"/>
          </a:p>
          <a:p>
            <a:pPr lvl="1"/>
            <a:r>
              <a:rPr lang="en-US" sz="1800" dirty="0" smtClean="0">
                <a:hlinkClick r:id="rId5"/>
              </a:rPr>
              <a:t>https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mentor.ieee.org/802.21/dcn/17/21-17-0054-04-SAUC-white-paper-for-use-cases-and-network-requirements-for-enabling-hmd-based-3d-content-motion-sickness-reducing-technology.docx</a:t>
            </a:r>
            <a:endParaRPr lang="en-US" sz="1800" dirty="0" smtClean="0"/>
          </a:p>
          <a:p>
            <a:pPr lvl="1"/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mentor.ieee.org/802.21/dcn/17/21-17-0054-05-SAUC-white-paper-for-use-cases-and-network-requirements-for-enabling-hmd-based-3d-content-motion-sickness-reducing-technology.docx</a:t>
            </a:r>
            <a:endParaRPr lang="en-US" sz="1800" dirty="0" smtClean="0"/>
          </a:p>
          <a:p>
            <a:endParaRPr lang="en-US" sz="2200" dirty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Dec 01, 2017, 7-8 am, US EST </a:t>
            </a:r>
          </a:p>
          <a:p>
            <a:r>
              <a:rPr lang="en-US" sz="2800" dirty="0" smtClean="0"/>
              <a:t>Dec 04, 2017, 7-8 am, US EST </a:t>
            </a:r>
          </a:p>
          <a:p>
            <a:r>
              <a:rPr lang="en-US" sz="2800" dirty="0" smtClean="0"/>
              <a:t>Dec 19, 2017, 7-8 am, US EST</a:t>
            </a:r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7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</a:t>
            </a:r>
            <a:r>
              <a:rPr lang="en-GB" sz="2400" dirty="0" smtClean="0">
                <a:ea typeface="PMingLiU" charset="-120"/>
              </a:rPr>
              <a:t>to </a:t>
            </a:r>
            <a:r>
              <a:rPr lang="en-US" sz="2400" dirty="0" smtClean="0">
                <a:ea typeface="PMingLiU" charset="-120"/>
              </a:rPr>
              <a:t>submit Draft IEEE 802.21-2017/Cor1  -D02 to </a:t>
            </a:r>
            <a:r>
              <a:rPr lang="en-US" sz="2400" dirty="0">
                <a:ea typeface="PMingLiU" charset="-120"/>
              </a:rPr>
              <a:t>ISO/IEC JTC1 SC6 for information under the PSDO </a:t>
            </a:r>
            <a:r>
              <a:rPr lang="en-US" sz="2400" dirty="0" smtClean="0">
                <a:ea typeface="PMingLiU" charset="-120"/>
              </a:rPr>
              <a:t>agreement</a:t>
            </a:r>
            <a:r>
              <a:rPr lang="en-GB" sz="2400" dirty="0" smtClean="0">
                <a:ea typeface="PMingLiU" charset="-120"/>
              </a:rPr>
              <a:t>.</a:t>
            </a:r>
          </a:p>
          <a:p>
            <a:pPr>
              <a:tabLst>
                <a:tab pos="1271588" algn="l"/>
              </a:tabLst>
              <a:defRPr/>
            </a:pPr>
            <a:endParaRPr lang="en-GB" sz="24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Yoshikazu </a:t>
            </a:r>
            <a:r>
              <a:rPr lang="en-US" sz="2000" dirty="0" err="1" smtClean="0">
                <a:ea typeface="PMingLiU" charset="-120"/>
              </a:rPr>
              <a:t>Hanatani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Tomoki </a:t>
            </a:r>
            <a:r>
              <a:rPr lang="en-US" sz="2000" dirty="0" err="1" smtClean="0">
                <a:ea typeface="PMingLiU" charset="-120"/>
              </a:rPr>
              <a:t>Takazoe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188807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807027"/>
            <a:ext cx="8153400" cy="685800"/>
          </a:xfrm>
        </p:spPr>
        <p:txBody>
          <a:bodyPr/>
          <a:lstStyle/>
          <a:p>
            <a:pPr algn="l"/>
            <a:r>
              <a:rPr lang="en-US" altLang="en-US" sz="2800" dirty="0"/>
              <a:t>Motion: </a:t>
            </a:r>
            <a:r>
              <a:rPr lang="en-US" altLang="en-US" sz="2800" dirty="0" smtClean="0"/>
              <a:t>Circulation </a:t>
            </a:r>
            <a:r>
              <a:rPr lang="en-GB" sz="2800" dirty="0" smtClean="0"/>
              <a:t>of Draft </a:t>
            </a:r>
            <a:r>
              <a:rPr lang="en-GB" sz="2800" dirty="0"/>
              <a:t>under PSDO agreement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45141"/>
              </p:ext>
            </p:extLst>
          </p:nvPr>
        </p:nvGraphicFramePr>
        <p:xfrm>
          <a:off x="381000" y="1676400"/>
          <a:ext cx="85344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Approve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submission of the following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Draft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ISO/IEC JTC/SC6 for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information under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the PSDO agreement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 802.21-2017/Cor1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– D02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U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Move: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Subir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Das; Second: Steve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Shellhammer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WG approval (y/n/a): &lt;6&gt;,&lt;0&gt;,&lt;0&gt;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Applies to: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 Draft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that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has been approved by the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 802 Sponsor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Ballot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LMSC OM:“IEEE 802 LMSC communications with other standards bodies”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802.21-2017/Cor1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4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58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 Interim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55847" cy="52578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Wireless Interim </a:t>
            </a:r>
            <a:r>
              <a:rPr lang="en-US" sz="2000" b="1" dirty="0" smtClean="0"/>
              <a:t>Meeting</a:t>
            </a:r>
            <a:r>
              <a:rPr lang="en-US" sz="2000" dirty="0" smtClean="0"/>
              <a:t>, January , 2018, Irvine, California, USA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</a:t>
            </a:r>
            <a:r>
              <a:rPr lang="en-US" sz="2000" b="1" dirty="0"/>
              <a:t>Registration and Information: http://802world.org/wireless/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Registration Fees &amp; </a:t>
            </a:r>
            <a:r>
              <a:rPr lang="en-US" sz="2000" b="1" dirty="0" smtClean="0"/>
              <a:t>early Deadlines  </a:t>
            </a:r>
            <a:endParaRPr lang="en-US" sz="20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Before </a:t>
            </a:r>
            <a:r>
              <a:rPr lang="en-US" sz="1400" b="1" dirty="0"/>
              <a:t>6:00 PM Pacific Time, Friday, </a:t>
            </a:r>
            <a:r>
              <a:rPr lang="en-US" sz="1400" b="1" dirty="0" smtClean="0"/>
              <a:t>December 08, </a:t>
            </a:r>
            <a:r>
              <a:rPr lang="en-US" sz="1400" b="1" dirty="0"/>
              <a:t>2017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$</a:t>
            </a:r>
            <a:r>
              <a:rPr lang="en-US" sz="1400" b="1" dirty="0"/>
              <a:t>US 650.00 for attendees staying at the </a:t>
            </a:r>
            <a:r>
              <a:rPr lang="en-US" sz="1400" b="1" dirty="0" smtClean="0"/>
              <a:t>Hotel Irvine </a:t>
            </a:r>
            <a:r>
              <a:rPr lang="en-US" sz="1400" b="1" dirty="0"/>
              <a:t>(3 Night Minimum)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$</a:t>
            </a:r>
            <a:r>
              <a:rPr lang="en-US" sz="1400" b="1" dirty="0"/>
              <a:t>US 950.00 for all others (including local attendees not staying at the group hotel</a:t>
            </a:r>
            <a:r>
              <a:rPr lang="en-US" sz="1400" b="1" dirty="0" smtClean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For Standard and Late registration, visit http</a:t>
            </a:r>
            <a:r>
              <a:rPr lang="en-US" sz="2000" b="1" dirty="0"/>
              <a:t>://802world.org/wireless/ </a:t>
            </a:r>
            <a:endParaRPr lang="en-US" sz="22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Refund </a:t>
            </a:r>
            <a:r>
              <a:rPr lang="en-US" sz="1800" b="1" dirty="0" smtClean="0"/>
              <a:t>Deadlines</a:t>
            </a:r>
            <a:endParaRPr lang="en-US" sz="18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Full </a:t>
            </a:r>
            <a:r>
              <a:rPr lang="en-US" sz="1400" b="1" dirty="0"/>
              <a:t>Refund: 6:00 PM Pacific Time </a:t>
            </a:r>
            <a:r>
              <a:rPr lang="en-US" sz="1400" b="1" dirty="0" smtClean="0"/>
              <a:t>Friday, December 08, </a:t>
            </a:r>
            <a:r>
              <a:rPr lang="en-US" sz="1400" b="1" dirty="0"/>
              <a:t>2017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$</a:t>
            </a:r>
            <a:r>
              <a:rPr lang="en-US" sz="1400" b="1" dirty="0"/>
              <a:t>US 150.00 Cancellation Fee: 6:00 PM Pacific Time September 1, 2017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No </a:t>
            </a:r>
            <a:r>
              <a:rPr lang="en-US" sz="1400" b="1" dirty="0"/>
              <a:t>Refund: After 6:00 PM Pacific Time Friday </a:t>
            </a:r>
            <a:r>
              <a:rPr lang="en-US" sz="1400" b="1" dirty="0" smtClean="0"/>
              <a:t>December 19, 2017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Hotel: Hotel Irvine, 17900 Jamboree Road, Irvine, CA 92614, </a:t>
            </a:r>
            <a:r>
              <a:rPr lang="en-US" sz="1800" b="1" dirty="0"/>
              <a:t>USA,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IEEE 802 RATE: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$US </a:t>
            </a:r>
            <a:r>
              <a:rPr lang="en-US" sz="1400" b="1" dirty="0" smtClean="0"/>
              <a:t>179.00/Night </a:t>
            </a:r>
            <a:r>
              <a:rPr lang="en-US" sz="1400" b="1" dirty="0"/>
              <a:t>(plus applicable taxes</a:t>
            </a:r>
            <a:r>
              <a:rPr lang="en-US" sz="1400" b="1" dirty="0" smtClean="0"/>
              <a:t>)*; Group rate deadline December 15, 2017, 5:00P, PST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Single/Double Occupancy Run of House Rooms, Internet access included. </a:t>
            </a:r>
            <a:endParaRPr lang="en-US" sz="16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b="1" dirty="0" smtClean="0"/>
              <a:t>Group </a:t>
            </a:r>
            <a:r>
              <a:rPr lang="en-US" sz="1600" b="1" dirty="0"/>
              <a:t>rate </a:t>
            </a:r>
            <a:r>
              <a:rPr lang="en-US" sz="1600" b="1" dirty="0" smtClean="0"/>
              <a:t>deadline: December </a:t>
            </a:r>
            <a:r>
              <a:rPr lang="en-US" sz="1600" b="1" dirty="0"/>
              <a:t>15, 2017, 5:00P, </a:t>
            </a:r>
            <a:r>
              <a:rPr lang="en-US" sz="1600" b="1" dirty="0" smtClean="0"/>
              <a:t>PST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600" b="1" dirty="0"/>
          </a:p>
          <a:p>
            <a:pPr marL="457200" lvl="1" indent="0">
              <a:lnSpc>
                <a:spcPct val="90000"/>
              </a:lnSpc>
              <a:buNone/>
            </a:pPr>
            <a:endParaRPr lang="en-US" sz="18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101383</TotalTime>
  <Words>684</Words>
  <Application>Microsoft Office PowerPoint</Application>
  <PresentationFormat>On-screen Show (4:3)</PresentationFormat>
  <Paragraphs>128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9" baseType="lpstr">
      <vt:lpstr>MS PGothic</vt:lpstr>
      <vt:lpstr>MS PGothic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 </vt:lpstr>
      <vt:lpstr>P802.21 WG Motion</vt:lpstr>
      <vt:lpstr>Motion: Circulation of Draft under PSDO agreement </vt:lpstr>
      <vt:lpstr>Future Sessions</vt:lpstr>
      <vt:lpstr>January Interim Meeting Logistics </vt:lpstr>
      <vt:lpstr>Future Sessions – 2018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travel</cp:lastModifiedBy>
  <cp:revision>893</cp:revision>
  <cp:lastPrinted>1998-02-10T13:28:06Z</cp:lastPrinted>
  <dcterms:created xsi:type="dcterms:W3CDTF">2002-07-08T22:03:28Z</dcterms:created>
  <dcterms:modified xsi:type="dcterms:W3CDTF">2017-11-09T14:47:50Z</dcterms:modified>
</cp:coreProperties>
</file>