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8" r:id="rId4"/>
    <p:sldId id="269" r:id="rId5"/>
    <p:sldId id="267" r:id="rId6"/>
    <p:sldId id="266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4" d="100"/>
          <a:sy n="84" d="100"/>
        </p:scale>
        <p:origin x="115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802.11-16/1526r0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 Ltd.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802.11-16/1526r0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 Ltd.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802.11-16/1526r0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 Ltd.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802.11-16/1526r0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 Ltd.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802.11-16/1526r0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 Ltd.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B847953-528C-4132-885F-DD1103DE217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290196" y="6475413"/>
            <a:ext cx="224420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r">
              <a:defRPr lang="en-GB" sz="1200" smtClean="0">
                <a:solidFill>
                  <a:srgbClr val="000000"/>
                </a:solidFill>
              </a:defRPr>
            </a:lvl1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Sangkwon Peter Jeong, JoyFun Inc.,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CBCB32-7C14-4141-8710-824E50A6B18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r>
              <a:rPr lang="en-GB" dirty="0"/>
              <a:t>Sangkwon Peter Jeong, JoyFun Inc.,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E327ACA-70B7-4BB4-A504-D4FDE1BF19A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290196" y="6475413"/>
            <a:ext cx="224420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r">
              <a:defRPr lang="en-GB" sz="1200" smtClean="0">
                <a:solidFill>
                  <a:srgbClr val="000000"/>
                </a:solidFill>
              </a:defRPr>
            </a:lvl1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Sangkwon Peter Jeong, JoyFun Inc.,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 Ltd.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 Ltd.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 Ltd.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 Ltd.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 Ltd.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505200" y="303213"/>
            <a:ext cx="4995890" cy="3270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DCN.: IEEE 802.21-18-0010-00-0000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E08DFBF-9BD4-451A-A7AC-AEC59A0FE81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AF66DD8-AF67-4FA1-81AB-A8F528396ED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290196" y="6475413"/>
            <a:ext cx="224420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r">
              <a:defRPr lang="en-GB" sz="1200" smtClean="0">
                <a:solidFill>
                  <a:srgbClr val="000000"/>
                </a:solidFill>
              </a:defRPr>
            </a:lvl1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Sangkwon Peter Jeong, JoyFun Inc.,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Sangkwon Peter Jeong, JoyFun Inc.,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Network Service for HMD based VR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947405"/>
              </p:ext>
            </p:extLst>
          </p:nvPr>
        </p:nvGraphicFramePr>
        <p:xfrm>
          <a:off x="511175" y="2281238"/>
          <a:ext cx="7974013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4" imgW="8250056" imgH="2641611" progId="Word.Document.8">
                  <p:embed/>
                </p:oleObj>
              </mc:Choice>
              <mc:Fallback>
                <p:oleObj name="Document" r:id="rId4" imgW="8250056" imgH="26416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81238"/>
                        <a:ext cx="7974013" cy="254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contains a proposal to create a topic interest group (TIG) formation on the network service for head mounted display (HMD) based virtual reality content service.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4A03897-C5EA-4091-BBBF-C0E58BB548E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3A9BAD-3B71-41CC-9718-AC3F422B4B5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Sangkwon Peter Jeong, JoyFun Inc.,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98282F-4D16-4F67-8855-40343D262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Proposal Summary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CBF1762-C015-4327-BD32-BD7968424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Goals of TIG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Investigate if the current generation of network infrastructures and technical specifications are capable of securing the quality of experience (</a:t>
            </a:r>
            <a:r>
              <a:rPr lang="en-US" altLang="ko-KR" sz="2000" dirty="0" err="1"/>
              <a:t>QoE</a:t>
            </a:r>
            <a:r>
              <a:rPr lang="en-US" altLang="ko-KR" sz="2000" dirty="0"/>
              <a:t>) that various HMD based virtual reality content services require.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Determine the network technical specifications to secure the </a:t>
            </a:r>
            <a:r>
              <a:rPr lang="en-US" altLang="ko-KR" sz="2000" dirty="0" err="1"/>
              <a:t>QoE</a:t>
            </a:r>
            <a:r>
              <a:rPr lang="en-US" altLang="ko-KR" sz="2000" dirty="0"/>
              <a:t> of HMD based VR content service that require various types of network types such as wired, wireless and sensor network.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Develop interoperability and technical collaboration methods within IEEE 802 WGs to secure the </a:t>
            </a:r>
            <a:r>
              <a:rPr lang="en-US" altLang="ko-KR" sz="2000" dirty="0" err="1"/>
              <a:t>QoE</a:t>
            </a:r>
            <a:r>
              <a:rPr lang="en-US" altLang="ko-KR" sz="2000" dirty="0"/>
              <a:t> of VR content service.</a:t>
            </a:r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8A0F00B-06E0-4E97-82D3-D8D251387F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F931D377-0AB6-4A58-9EAB-E54436F46B5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715977" y="333375"/>
            <a:ext cx="1874823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3EBA9A9-33C8-4AE4-90CD-C7580F0C045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Sangkwon Peter Jeong, JoyFun Inc.,</a:t>
            </a:r>
          </a:p>
        </p:txBody>
      </p:sp>
    </p:spTree>
    <p:extLst>
      <p:ext uri="{BB962C8B-B14F-4D97-AF65-F5344CB8AC3E}">
        <p14:creationId xmlns:p14="http://schemas.microsoft.com/office/powerpoint/2010/main" val="1843820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503F42-B487-4268-BDF3-B0DD31D2F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Interested Participants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4480004-4752-41BD-BC6E-56ADCDE4D5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C109A3A2-51F8-44D4-9EE5-AEECA0B113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2016</a:t>
            </a:r>
            <a:endParaRPr lang="en-GB" dirty="0"/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15B356F9-CED8-4BA8-8A00-EBD8D09352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658232"/>
              </p:ext>
            </p:extLst>
          </p:nvPr>
        </p:nvGraphicFramePr>
        <p:xfrm>
          <a:off x="609600" y="1751013"/>
          <a:ext cx="7932738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Document" r:id="rId3" imgW="8245941" imgH="5257407" progId="Word.Document.8">
                  <p:embed/>
                </p:oleObj>
              </mc:Choice>
              <mc:Fallback>
                <p:oleObj name="Document" r:id="rId3" imgW="8245941" imgH="525740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51013"/>
                        <a:ext cx="7932738" cy="45720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45D263-7B5A-461F-89DE-B6EAEBF7903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Sangkwon Peter Jeong, JoyFun Inc.,</a:t>
            </a:r>
          </a:p>
        </p:txBody>
      </p:sp>
    </p:spTree>
    <p:extLst>
      <p:ext uri="{BB962C8B-B14F-4D97-AF65-F5344CB8AC3E}">
        <p14:creationId xmlns:p14="http://schemas.microsoft.com/office/powerpoint/2010/main" val="3404972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802.21 TIG operation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“topic interest group” (TIG) is a standing committee of the 802.21 working group that is formed to progress a specific topic.</a:t>
            </a:r>
          </a:p>
          <a:p>
            <a:r>
              <a:rPr lang="en-US" sz="1800" dirty="0"/>
              <a:t> A TIG might be used prior to a formal study group to raise awareness and understanding of a potential study group.</a:t>
            </a:r>
          </a:p>
          <a:p>
            <a:r>
              <a:rPr lang="en-US" sz="1800" dirty="0"/>
              <a:t> A TIG follows all the rules for a WG21 standing committee.</a:t>
            </a:r>
          </a:p>
          <a:p>
            <a:r>
              <a:rPr lang="en-US" sz="1800" dirty="0"/>
              <a:t> A TIG is formed by WG motion and dissolved as determined by the WG chair.</a:t>
            </a:r>
          </a:p>
          <a:p>
            <a:r>
              <a:rPr lang="en-US" sz="1800" dirty="0"/>
              <a:t> A TIG group is formed after discussion in a WG plenary meeting where the goals of the TIG are identified, and a motion to form the TIG achieves a simple majority. </a:t>
            </a:r>
          </a:p>
          <a:p>
            <a:r>
              <a:rPr lang="en-US" sz="1800" dirty="0"/>
              <a:t> Typically a TIG will exist for no more than 6 months.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276676" y="6475413"/>
            <a:ext cx="666849" cy="215444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CFE845-5B3D-4300-89C7-3EA40BA9978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5800ABB-4C1D-4BF7-99B7-D5CF3A6DC8D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Sangkwon Peter Jeong, JoyFun Inc.,</a:t>
            </a:r>
          </a:p>
        </p:txBody>
      </p:sp>
    </p:spTree>
    <p:extLst>
      <p:ext uri="{BB962C8B-B14F-4D97-AF65-F5344CB8AC3E}">
        <p14:creationId xmlns:p14="http://schemas.microsoft.com/office/powerpoint/2010/main" val="2690286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3587"/>
            <a:ext cx="7770813" cy="1446213"/>
          </a:xfrm>
        </p:spPr>
        <p:txBody>
          <a:bodyPr/>
          <a:lstStyle/>
          <a:p>
            <a:r>
              <a:rPr lang="en-GB" sz="2400" dirty="0"/>
              <a:t>It is proposed that a TIG should be formed to develop the network service for HMD based VR content service in 802.21 WG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0813" cy="3808413"/>
          </a:xfrm>
        </p:spPr>
        <p:txBody>
          <a:bodyPr/>
          <a:lstStyle/>
          <a:p>
            <a:r>
              <a:rPr lang="en-GB" sz="2000" dirty="0"/>
              <a:t>MOTION:</a:t>
            </a:r>
          </a:p>
          <a:p>
            <a:r>
              <a:rPr lang="en-GB" sz="2000" dirty="0"/>
              <a:t>Form a Topic Interest Group (TIG) for VR network service  in 802.21 to clarify technical aspects of the proposal</a:t>
            </a:r>
          </a:p>
          <a:p>
            <a:r>
              <a:rPr lang="en-GB" sz="2000" dirty="0"/>
              <a:t>	Mover:	a</a:t>
            </a:r>
          </a:p>
          <a:p>
            <a:r>
              <a:rPr lang="en-GB" sz="2000" dirty="0"/>
              <a:t>	Seconder: 	b</a:t>
            </a:r>
          </a:p>
          <a:p>
            <a:endParaRPr lang="en-GB" sz="2000" dirty="0"/>
          </a:p>
          <a:p>
            <a:r>
              <a:rPr lang="en-GB" sz="2000" dirty="0"/>
              <a:t>	Agree:		</a:t>
            </a:r>
          </a:p>
          <a:p>
            <a:r>
              <a:rPr lang="en-GB" sz="2000" dirty="0"/>
              <a:t>	Against: 		</a:t>
            </a:r>
          </a:p>
          <a:p>
            <a:r>
              <a:rPr lang="en-GB" sz="2000" dirty="0"/>
              <a:t>	Abstain: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276676" y="6475413"/>
            <a:ext cx="666849" cy="215444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B0788EA-CC4B-4F22-A91A-A01CA39B00C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7700BD0-873B-4527-AE2B-FB7F6C98E51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Sangkwon Peter Jeong, JoyFun Inc.,</a:t>
            </a:r>
          </a:p>
        </p:txBody>
      </p:sp>
    </p:spTree>
    <p:extLst>
      <p:ext uri="{BB962C8B-B14F-4D97-AF65-F5344CB8AC3E}">
        <p14:creationId xmlns:p14="http://schemas.microsoft.com/office/powerpoint/2010/main" val="27946477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https://mentor.ieee.org/802.21/dcn/17/21-17-0054-05-SAUC-white-paper-for-use-cases-and-network-requirements-for-enabling-hmd-based-3d-content-motion-sickness-reducing-technology.docx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92B500C-F958-4717-9278-74F9E694CA9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8F4F38-25D5-4AB4-8A87-33E3CC515D8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Sangkwon Peter Jeong, JoyFun Inc.,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154</TotalTime>
  <Words>374</Words>
  <Application>Microsoft Office PowerPoint</Application>
  <PresentationFormat>화면 슬라이드 쇼(4:3)</PresentationFormat>
  <Paragraphs>70</Paragraphs>
  <Slides>7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802-11-Submission</vt:lpstr>
      <vt:lpstr>Microsoft Word 97 - 2003 문서</vt:lpstr>
      <vt:lpstr>Network Service for HMD based VR</vt:lpstr>
      <vt:lpstr>Abstract</vt:lpstr>
      <vt:lpstr>Proposal Summary</vt:lpstr>
      <vt:lpstr>Interested Participants</vt:lpstr>
      <vt:lpstr>802.21 TIG operation</vt:lpstr>
      <vt:lpstr>It is proposed that a TIG should be formed to develop the network service for HMD based VR content service in 802.21 WG</vt:lpstr>
      <vt:lpstr>References</vt:lpstr>
    </vt:vector>
  </TitlesOfParts>
  <Company>Aruba Networks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[LiFi – light communications for 802.11]</dc:title>
  <dc:creator>Dorothy Stanley</dc:creator>
  <cp:lastModifiedBy>Sangkwon Jeong</cp:lastModifiedBy>
  <cp:revision>12</cp:revision>
  <cp:lastPrinted>1601-01-01T00:00:00Z</cp:lastPrinted>
  <dcterms:created xsi:type="dcterms:W3CDTF">2016-11-09T15:03:25Z</dcterms:created>
  <dcterms:modified xsi:type="dcterms:W3CDTF">2018-03-06T20:27:39Z</dcterms:modified>
</cp:coreProperties>
</file>