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14" r:id="rId2"/>
  </p:sldMasterIdLst>
  <p:notesMasterIdLst>
    <p:notesMasterId r:id="rId16"/>
  </p:notesMasterIdLst>
  <p:handoutMasterIdLst>
    <p:handoutMasterId r:id="rId17"/>
  </p:handoutMasterIdLst>
  <p:sldIdLst>
    <p:sldId id="256" r:id="rId3"/>
    <p:sldId id="257" r:id="rId4"/>
    <p:sldId id="268" r:id="rId5"/>
    <p:sldId id="284" r:id="rId6"/>
    <p:sldId id="264" r:id="rId7"/>
    <p:sldId id="285" r:id="rId8"/>
    <p:sldId id="265" r:id="rId9"/>
    <p:sldId id="269" r:id="rId10"/>
    <p:sldId id="261" r:id="rId11"/>
    <p:sldId id="262" r:id="rId12"/>
    <p:sldId id="266" r:id="rId13"/>
    <p:sldId id="267" r:id="rId14"/>
    <p:sldId id="283" r:id="rId15"/>
  </p:sldIdLst>
  <p:sldSz cx="9144000" cy="6858000" type="letter"/>
  <p:notesSz cx="6729413" cy="97155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EEFF"/>
    <a:srgbClr val="A2C1FE"/>
    <a:srgbClr val="C0FEF9"/>
    <a:srgbClr val="FAFD00"/>
    <a:srgbClr val="063DE8"/>
    <a:srgbClr val="FCFEB9"/>
    <a:srgbClr val="A9A9A9"/>
    <a:srgbClr val="66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72" autoAdjust="0"/>
    <p:restoredTop sz="94660"/>
  </p:normalViewPr>
  <p:slideViewPr>
    <p:cSldViewPr>
      <p:cViewPr varScale="1">
        <p:scale>
          <a:sx n="147" d="100"/>
          <a:sy n="147" d="100"/>
        </p:scale>
        <p:origin x="228" y="10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notesViewPr>
    <p:cSldViewPr>
      <p:cViewPr varScale="1">
        <p:scale>
          <a:sx n="83" d="100"/>
          <a:sy n="83" d="100"/>
        </p:scale>
        <p:origin x="3720" y="2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8C0D777-725B-48FB-A098-CC8B5906DEC9}"/>
              </a:ext>
            </a:extLst>
          </p:cNvPr>
          <p:cNvSpPr>
            <a:spLocks noGrp="1" noChangeArrowheads="1"/>
          </p:cNvSpPr>
          <p:nvPr>
            <p:ph type="body" sz="quarter" idx="3"/>
          </p:nvPr>
        </p:nvSpPr>
        <p:spPr bwMode="auto">
          <a:xfrm>
            <a:off x="896938" y="4630738"/>
            <a:ext cx="4935537" cy="43926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446" tIns="43938" rIns="89446" bIns="43938" numCol="1" anchor="t" anchorCtr="0" compatLnSpc="1">
            <a:prstTxWarp prst="textNoShape">
              <a:avLst/>
            </a:prstTxWarp>
          </a:bodyPr>
          <a:lstStyle/>
          <a:p>
            <a:pPr lvl="0"/>
            <a:r>
              <a:rPr lang="en-US" altLang="pl-PL" noProof="0"/>
              <a:t>Body Text</a:t>
            </a:r>
          </a:p>
          <a:p>
            <a:pPr lvl="1"/>
            <a:r>
              <a:rPr lang="en-US" altLang="pl-PL" noProof="0"/>
              <a:t>Second Level</a:t>
            </a:r>
          </a:p>
          <a:p>
            <a:pPr lvl="2"/>
            <a:r>
              <a:rPr lang="en-US" altLang="pl-PL" noProof="0"/>
              <a:t>Third Level</a:t>
            </a:r>
          </a:p>
          <a:p>
            <a:pPr lvl="3"/>
            <a:r>
              <a:rPr lang="en-US" altLang="pl-PL" noProof="0"/>
              <a:t>Fourth Level</a:t>
            </a:r>
          </a:p>
          <a:p>
            <a:pPr lvl="4"/>
            <a:r>
              <a:rPr lang="en-US" altLang="pl-PL" noProof="0"/>
              <a:t>Fifth Level</a:t>
            </a:r>
          </a:p>
        </p:txBody>
      </p:sp>
      <p:sp>
        <p:nvSpPr>
          <p:cNvPr id="2051" name="Rectangle 3">
            <a:extLst>
              <a:ext uri="{FF2B5EF4-FFF2-40B4-BE49-F238E27FC236}">
                <a16:creationId xmlns:a16="http://schemas.microsoft.com/office/drawing/2014/main" id="{25F83CB8-077F-44DC-966F-E5B6CF24AC0A}"/>
              </a:ext>
            </a:extLst>
          </p:cNvPr>
          <p:cNvSpPr>
            <a:spLocks noGrp="1" noRot="1" noChangeAspect="1" noChangeArrowheads="1" noTextEdit="1"/>
          </p:cNvSpPr>
          <p:nvPr>
            <p:ph type="sldImg" idx="2"/>
          </p:nvPr>
        </p:nvSpPr>
        <p:spPr bwMode="auto">
          <a:xfrm>
            <a:off x="1095375" y="844550"/>
            <a:ext cx="4538663" cy="3403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Tree>
  </p:cSld>
  <p:clrMap bg1="lt1" tx1="dk1" bg2="lt2" tx2="dk2" accent1="accent1" accent2="accent2" accent3="accent3" accent4="accent4" accent5="accent5" accent6="accent6" hlink="hlink" folHlink="folHlink"/>
  <p:notesStyle>
    <a:lvl1pPr algn="l" defTabSz="762000" rtl="0" eaLnBrk="0" fontAlgn="base" hangingPunct="0">
      <a:lnSpc>
        <a:spcPct val="90000"/>
      </a:lnSpc>
      <a:spcBef>
        <a:spcPct val="40000"/>
      </a:spcBef>
      <a:spcAft>
        <a:spcPct val="0"/>
      </a:spcAft>
      <a:defRPr sz="1000" kern="1200">
        <a:solidFill>
          <a:schemeClr val="tx1"/>
        </a:solidFill>
        <a:latin typeface="Rotis Sans Serif for Nokia" pitchFamily="34" charset="0"/>
        <a:ea typeface="+mn-ea"/>
        <a:cs typeface="+mn-cs"/>
      </a:defRPr>
    </a:lvl1pPr>
    <a:lvl2pPr marL="457200" algn="l" defTabSz="762000" rtl="0" eaLnBrk="0" fontAlgn="base" hangingPunct="0">
      <a:lnSpc>
        <a:spcPct val="90000"/>
      </a:lnSpc>
      <a:spcBef>
        <a:spcPct val="40000"/>
      </a:spcBef>
      <a:spcAft>
        <a:spcPct val="0"/>
      </a:spcAft>
      <a:defRPr sz="1000" kern="1200">
        <a:solidFill>
          <a:schemeClr val="tx1"/>
        </a:solidFill>
        <a:latin typeface="Rotis Sans Serif for Nokia" pitchFamily="34" charset="0"/>
        <a:ea typeface="+mn-ea"/>
        <a:cs typeface="+mn-cs"/>
      </a:defRPr>
    </a:lvl2pPr>
    <a:lvl3pPr marL="914400" algn="l" defTabSz="762000" rtl="0" eaLnBrk="0" fontAlgn="base" hangingPunct="0">
      <a:lnSpc>
        <a:spcPct val="90000"/>
      </a:lnSpc>
      <a:spcBef>
        <a:spcPct val="40000"/>
      </a:spcBef>
      <a:spcAft>
        <a:spcPct val="0"/>
      </a:spcAft>
      <a:defRPr sz="1000" kern="1200">
        <a:solidFill>
          <a:schemeClr val="tx1"/>
        </a:solidFill>
        <a:latin typeface="Rotis Sans Serif for Nokia" pitchFamily="34" charset="0"/>
        <a:ea typeface="+mn-ea"/>
        <a:cs typeface="+mn-cs"/>
      </a:defRPr>
    </a:lvl3pPr>
    <a:lvl4pPr marL="1371600" algn="l" defTabSz="762000" rtl="0" eaLnBrk="0" fontAlgn="base" hangingPunct="0">
      <a:lnSpc>
        <a:spcPct val="90000"/>
      </a:lnSpc>
      <a:spcBef>
        <a:spcPct val="40000"/>
      </a:spcBef>
      <a:spcAft>
        <a:spcPct val="0"/>
      </a:spcAft>
      <a:defRPr sz="1000" kern="1200">
        <a:solidFill>
          <a:schemeClr val="tx1"/>
        </a:solidFill>
        <a:latin typeface="Rotis Sans Serif for Nokia" pitchFamily="34" charset="0"/>
        <a:ea typeface="+mn-ea"/>
        <a:cs typeface="+mn-cs"/>
      </a:defRPr>
    </a:lvl4pPr>
    <a:lvl5pPr marL="1828800" algn="l" defTabSz="762000" rtl="0" eaLnBrk="0" fontAlgn="base" hangingPunct="0">
      <a:lnSpc>
        <a:spcPct val="90000"/>
      </a:lnSpc>
      <a:spcBef>
        <a:spcPct val="40000"/>
      </a:spcBef>
      <a:spcAft>
        <a:spcPct val="0"/>
      </a:spcAft>
      <a:defRPr sz="1000" kern="1200">
        <a:solidFill>
          <a:schemeClr val="tx1"/>
        </a:solidFill>
        <a:latin typeface="Rotis Sans Serif for Noki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346128B-B739-403A-9BD2-D99ADC832BF6}"/>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50DFBA16-E068-49E7-B25A-734EEBC25C1C}"/>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pl-PL" altLang="pl-PL">
              <a:latin typeface="Rotis Sans Serif for Nokia"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34B4F3A-3DFF-4FDC-9727-71D4D4D95B2B}"/>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AA4B83C7-FECE-4BBA-BA6E-04510E5F4ADA}"/>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pl-PL" altLang="pl-PL">
              <a:latin typeface="Rotis Sans Serif for Nokia"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FCA6CD46-3A29-4E88-98AC-2FEFB3A5BD5F}"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4</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6080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FCA6CD46-3A29-4E88-98AC-2FEFB3A5BD5F}"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5</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474612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l-PL"/>
          </a:p>
        </p:txBody>
      </p:sp>
      <p:sp>
        <p:nvSpPr>
          <p:cNvPr id="4" name="Rectangle 91">
            <a:extLst>
              <a:ext uri="{FF2B5EF4-FFF2-40B4-BE49-F238E27FC236}">
                <a16:creationId xmlns:a16="http://schemas.microsoft.com/office/drawing/2014/main" id="{61C1C26D-3208-4600-85F0-BA15DF5D9688}"/>
              </a:ext>
            </a:extLst>
          </p:cNvPr>
          <p:cNvSpPr>
            <a:spLocks noGrp="1" noChangeArrowheads="1"/>
          </p:cNvSpPr>
          <p:nvPr>
            <p:ph type="ftr" sz="quarter" idx="10"/>
          </p:nvPr>
        </p:nvSpPr>
        <p:spPr/>
        <p:txBody>
          <a:bodyPr/>
          <a:lstStyle>
            <a:lvl1pPr>
              <a:defRPr/>
            </a:lvl1pPr>
          </a:lstStyle>
          <a:p>
            <a:pPr>
              <a:defRPr/>
            </a:pPr>
            <a:r>
              <a:rPr lang="en-US" altLang="pl-PL"/>
              <a:t>21-17-0008-00-0000</a:t>
            </a:r>
          </a:p>
        </p:txBody>
      </p:sp>
      <p:sp>
        <p:nvSpPr>
          <p:cNvPr id="5" name="Rectangle 92">
            <a:extLst>
              <a:ext uri="{FF2B5EF4-FFF2-40B4-BE49-F238E27FC236}">
                <a16:creationId xmlns:a16="http://schemas.microsoft.com/office/drawing/2014/main" id="{C6D057BF-8622-42C5-BE5F-27F58FBA85AE}"/>
              </a:ext>
            </a:extLst>
          </p:cNvPr>
          <p:cNvSpPr>
            <a:spLocks noGrp="1" noChangeArrowheads="1"/>
          </p:cNvSpPr>
          <p:nvPr>
            <p:ph type="sldNum" sz="quarter" idx="11"/>
          </p:nvPr>
        </p:nvSpPr>
        <p:spPr/>
        <p:txBody>
          <a:bodyPr/>
          <a:lstStyle>
            <a:lvl1pPr>
              <a:defRPr/>
            </a:lvl1pPr>
          </a:lstStyle>
          <a:p>
            <a:pPr>
              <a:defRPr/>
            </a:pPr>
            <a:fld id="{7B881249-E8ED-423B-A6D6-C92E2887045F}" type="slidenum">
              <a:rPr lang="en-US" altLang="pl-PL"/>
              <a:pPr>
                <a:defRPr/>
              </a:pPr>
              <a:t>‹#›</a:t>
            </a:fld>
            <a:endParaRPr lang="en-US" altLang="pl-PL"/>
          </a:p>
        </p:txBody>
      </p:sp>
    </p:spTree>
    <p:extLst>
      <p:ext uri="{BB962C8B-B14F-4D97-AF65-F5344CB8AC3E}">
        <p14:creationId xmlns:p14="http://schemas.microsoft.com/office/powerpoint/2010/main" val="363713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BCFF8460-23B7-4332-970C-A3711273DE3E}"/>
              </a:ext>
            </a:extLst>
          </p:cNvPr>
          <p:cNvSpPr>
            <a:spLocks noGrp="1" noChangeArrowheads="1"/>
          </p:cNvSpPr>
          <p:nvPr>
            <p:ph type="ftr" sz="quarter" idx="10"/>
          </p:nvPr>
        </p:nvSpPr>
        <p:spPr/>
        <p:txBody>
          <a:bodyPr/>
          <a:lstStyle>
            <a:lvl1pPr>
              <a:defRPr/>
            </a:lvl1pPr>
          </a:lstStyle>
          <a:p>
            <a:pPr>
              <a:defRPr/>
            </a:pPr>
            <a:r>
              <a:rPr lang="en-US" altLang="pl-PL"/>
              <a:t>21-17-0008-00-0000</a:t>
            </a:r>
          </a:p>
        </p:txBody>
      </p:sp>
      <p:sp>
        <p:nvSpPr>
          <p:cNvPr id="5" name="Rectangle 92">
            <a:extLst>
              <a:ext uri="{FF2B5EF4-FFF2-40B4-BE49-F238E27FC236}">
                <a16:creationId xmlns:a16="http://schemas.microsoft.com/office/drawing/2014/main" id="{5E4C1A1D-3261-4E50-906C-A9C914357485}"/>
              </a:ext>
            </a:extLst>
          </p:cNvPr>
          <p:cNvSpPr>
            <a:spLocks noGrp="1" noChangeArrowheads="1"/>
          </p:cNvSpPr>
          <p:nvPr>
            <p:ph type="sldNum" sz="quarter" idx="11"/>
          </p:nvPr>
        </p:nvSpPr>
        <p:spPr/>
        <p:txBody>
          <a:bodyPr/>
          <a:lstStyle>
            <a:lvl1pPr>
              <a:defRPr/>
            </a:lvl1pPr>
          </a:lstStyle>
          <a:p>
            <a:pPr>
              <a:defRPr/>
            </a:pPr>
            <a:fld id="{83F43C83-B67F-48AD-B9DE-9547BAEFC3A6}" type="slidenum">
              <a:rPr lang="en-US" altLang="pl-PL"/>
              <a:pPr>
                <a:defRPr/>
              </a:pPr>
              <a:t>‹#›</a:t>
            </a:fld>
            <a:endParaRPr lang="en-US" altLang="pl-PL"/>
          </a:p>
        </p:txBody>
      </p:sp>
    </p:spTree>
    <p:extLst>
      <p:ext uri="{BB962C8B-B14F-4D97-AF65-F5344CB8AC3E}">
        <p14:creationId xmlns:p14="http://schemas.microsoft.com/office/powerpoint/2010/main" val="3618798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228600"/>
            <a:ext cx="2074862" cy="6096000"/>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422275" y="228600"/>
            <a:ext cx="6072188"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B9AAE703-8975-4C7B-8B5F-394F040AEC1E}"/>
              </a:ext>
            </a:extLst>
          </p:cNvPr>
          <p:cNvSpPr>
            <a:spLocks noGrp="1" noChangeArrowheads="1"/>
          </p:cNvSpPr>
          <p:nvPr>
            <p:ph type="ftr" sz="quarter" idx="10"/>
          </p:nvPr>
        </p:nvSpPr>
        <p:spPr/>
        <p:txBody>
          <a:bodyPr/>
          <a:lstStyle>
            <a:lvl1pPr>
              <a:defRPr/>
            </a:lvl1pPr>
          </a:lstStyle>
          <a:p>
            <a:pPr>
              <a:defRPr/>
            </a:pPr>
            <a:r>
              <a:rPr lang="en-US" altLang="pl-PL"/>
              <a:t>21-17-0008-00-0000</a:t>
            </a:r>
          </a:p>
        </p:txBody>
      </p:sp>
      <p:sp>
        <p:nvSpPr>
          <p:cNvPr id="5" name="Rectangle 92">
            <a:extLst>
              <a:ext uri="{FF2B5EF4-FFF2-40B4-BE49-F238E27FC236}">
                <a16:creationId xmlns:a16="http://schemas.microsoft.com/office/drawing/2014/main" id="{09155944-F399-4202-9E44-043C37A40076}"/>
              </a:ext>
            </a:extLst>
          </p:cNvPr>
          <p:cNvSpPr>
            <a:spLocks noGrp="1" noChangeArrowheads="1"/>
          </p:cNvSpPr>
          <p:nvPr>
            <p:ph type="sldNum" sz="quarter" idx="11"/>
          </p:nvPr>
        </p:nvSpPr>
        <p:spPr/>
        <p:txBody>
          <a:bodyPr/>
          <a:lstStyle>
            <a:lvl1pPr>
              <a:defRPr/>
            </a:lvl1pPr>
          </a:lstStyle>
          <a:p>
            <a:pPr>
              <a:defRPr/>
            </a:pPr>
            <a:fld id="{ABF13570-3653-4C6B-A057-21A32217A717}" type="slidenum">
              <a:rPr lang="en-US" altLang="pl-PL"/>
              <a:pPr>
                <a:defRPr/>
              </a:pPr>
              <a:t>‹#›</a:t>
            </a:fld>
            <a:endParaRPr lang="en-US" altLang="pl-PL"/>
          </a:p>
        </p:txBody>
      </p:sp>
    </p:spTree>
    <p:extLst>
      <p:ext uri="{BB962C8B-B14F-4D97-AF65-F5344CB8AC3E}">
        <p14:creationId xmlns:p14="http://schemas.microsoft.com/office/powerpoint/2010/main" val="4058099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E0FE28E-9E99-4C0B-B7D5-B8B38044DEAA}"/>
              </a:ext>
            </a:extLst>
          </p:cNvPr>
          <p:cNvSpPr>
            <a:spLocks noGrp="1"/>
          </p:cNvSpPr>
          <p:nvPr>
            <p:ph type="ctrTitle"/>
          </p:nvPr>
        </p:nvSpPr>
        <p:spPr>
          <a:xfrm>
            <a:off x="1143000" y="1122363"/>
            <a:ext cx="6858000" cy="2387600"/>
          </a:xfrm>
        </p:spPr>
        <p:txBody>
          <a:bodyPr anchor="b"/>
          <a:lstStyle>
            <a:lvl1pPr algn="ctr">
              <a:defRPr sz="4500"/>
            </a:lvl1pPr>
          </a:lstStyle>
          <a:p>
            <a:r>
              <a:rPr lang="ko-KR" altLang="en-US"/>
              <a:t>마스터 제목 스타일 편집</a:t>
            </a:r>
          </a:p>
        </p:txBody>
      </p:sp>
      <p:sp>
        <p:nvSpPr>
          <p:cNvPr id="3" name="부제목 2">
            <a:extLst>
              <a:ext uri="{FF2B5EF4-FFF2-40B4-BE49-F238E27FC236}">
                <a16:creationId xmlns:a16="http://schemas.microsoft.com/office/drawing/2014/main" id="{B7817AE1-D454-4D54-910E-29A414C5163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3B727D49-6B2E-4E60-9198-375BBFBD750E}"/>
              </a:ext>
            </a:extLst>
          </p:cNvPr>
          <p:cNvSpPr>
            <a:spLocks noGrp="1"/>
          </p:cNvSpPr>
          <p:nvPr>
            <p:ph type="dt" sz="half" idx="10"/>
          </p:nvPr>
        </p:nvSpPr>
        <p:spPr/>
        <p:txBody>
          <a:bodyPr/>
          <a:lstStyle/>
          <a:p>
            <a:fld id="{A8BB50F7-F940-4E30-9124-7C992AD8EE48}" type="datetimeFigureOut">
              <a:rPr lang="ko-KR" altLang="en-US" smtClean="0"/>
              <a:t>2018-07-02</a:t>
            </a:fld>
            <a:endParaRPr lang="ko-KR" altLang="en-US"/>
          </a:p>
        </p:txBody>
      </p:sp>
      <p:sp>
        <p:nvSpPr>
          <p:cNvPr id="5" name="바닥글 개체 틀 4">
            <a:extLst>
              <a:ext uri="{FF2B5EF4-FFF2-40B4-BE49-F238E27FC236}">
                <a16:creationId xmlns:a16="http://schemas.microsoft.com/office/drawing/2014/main" id="{67FF769F-2A65-4B61-ADEC-46CF277A9B4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6E70B6AF-D935-4B36-9A83-A928DC0BB45D}"/>
              </a:ext>
            </a:extLst>
          </p:cNvPr>
          <p:cNvSpPr>
            <a:spLocks noGrp="1"/>
          </p:cNvSpPr>
          <p:nvPr>
            <p:ph type="sldNum" sz="quarter" idx="12"/>
          </p:nvPr>
        </p:nvSpPr>
        <p:spPr/>
        <p:txBody>
          <a:bodyPr/>
          <a:lstStyle/>
          <a:p>
            <a:fld id="{9C62AE19-B8DE-4C2F-B576-D74FFC40A230}" type="slidenum">
              <a:rPr lang="ko-KR" altLang="en-US" smtClean="0"/>
              <a:t>‹#›</a:t>
            </a:fld>
            <a:endParaRPr lang="ko-KR" altLang="en-US"/>
          </a:p>
        </p:txBody>
      </p:sp>
    </p:spTree>
    <p:extLst>
      <p:ext uri="{BB962C8B-B14F-4D97-AF65-F5344CB8AC3E}">
        <p14:creationId xmlns:p14="http://schemas.microsoft.com/office/powerpoint/2010/main" val="2985959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122AD92-6796-4B18-AACD-92DDDA7CC26F}"/>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8FEF2DEE-D92C-45E5-A3FC-AF3A9BD3A9EB}"/>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AF5258E2-4498-4D65-9BD8-8116741BF4E8}"/>
              </a:ext>
            </a:extLst>
          </p:cNvPr>
          <p:cNvSpPr>
            <a:spLocks noGrp="1"/>
          </p:cNvSpPr>
          <p:nvPr>
            <p:ph type="dt" sz="half" idx="10"/>
          </p:nvPr>
        </p:nvSpPr>
        <p:spPr/>
        <p:txBody>
          <a:bodyPr/>
          <a:lstStyle/>
          <a:p>
            <a:fld id="{A8BB50F7-F940-4E30-9124-7C992AD8EE48}" type="datetimeFigureOut">
              <a:rPr lang="ko-KR" altLang="en-US" smtClean="0"/>
              <a:t>2018-07-02</a:t>
            </a:fld>
            <a:endParaRPr lang="ko-KR" altLang="en-US"/>
          </a:p>
        </p:txBody>
      </p:sp>
      <p:sp>
        <p:nvSpPr>
          <p:cNvPr id="5" name="바닥글 개체 틀 4">
            <a:extLst>
              <a:ext uri="{FF2B5EF4-FFF2-40B4-BE49-F238E27FC236}">
                <a16:creationId xmlns:a16="http://schemas.microsoft.com/office/drawing/2014/main" id="{44029868-8A65-4901-9662-46B69013FB74}"/>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3E6A3C50-8C04-430A-BBE5-D1A27E5F8FB2}"/>
              </a:ext>
            </a:extLst>
          </p:cNvPr>
          <p:cNvSpPr>
            <a:spLocks noGrp="1"/>
          </p:cNvSpPr>
          <p:nvPr>
            <p:ph type="sldNum" sz="quarter" idx="12"/>
          </p:nvPr>
        </p:nvSpPr>
        <p:spPr/>
        <p:txBody>
          <a:bodyPr/>
          <a:lstStyle/>
          <a:p>
            <a:fld id="{9C62AE19-B8DE-4C2F-B576-D74FFC40A230}" type="slidenum">
              <a:rPr lang="ko-KR" altLang="en-US" smtClean="0"/>
              <a:t>‹#›</a:t>
            </a:fld>
            <a:endParaRPr lang="ko-KR" altLang="en-US"/>
          </a:p>
        </p:txBody>
      </p:sp>
    </p:spTree>
    <p:extLst>
      <p:ext uri="{BB962C8B-B14F-4D97-AF65-F5344CB8AC3E}">
        <p14:creationId xmlns:p14="http://schemas.microsoft.com/office/powerpoint/2010/main" val="3288278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AED4BB5-7991-48F8-9296-DFF4AD66B85C}"/>
              </a:ext>
            </a:extLst>
          </p:cNvPr>
          <p:cNvSpPr>
            <a:spLocks noGrp="1"/>
          </p:cNvSpPr>
          <p:nvPr>
            <p:ph type="title"/>
          </p:nvPr>
        </p:nvSpPr>
        <p:spPr>
          <a:xfrm>
            <a:off x="623888" y="1709739"/>
            <a:ext cx="7886700" cy="2852737"/>
          </a:xfrm>
        </p:spPr>
        <p:txBody>
          <a:bodyPr anchor="b"/>
          <a:lstStyle>
            <a:lvl1pPr>
              <a:defRPr sz="4500"/>
            </a:lvl1pPr>
          </a:lstStyle>
          <a:p>
            <a:r>
              <a:rPr lang="ko-KR" altLang="en-US"/>
              <a:t>마스터 제목 스타일 편집</a:t>
            </a:r>
          </a:p>
        </p:txBody>
      </p:sp>
      <p:sp>
        <p:nvSpPr>
          <p:cNvPr id="3" name="텍스트 개체 틀 2">
            <a:extLst>
              <a:ext uri="{FF2B5EF4-FFF2-40B4-BE49-F238E27FC236}">
                <a16:creationId xmlns:a16="http://schemas.microsoft.com/office/drawing/2014/main" id="{86A57BB7-1EB1-4A62-A50B-7B10A433415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ko-KR" altLang="en-US"/>
              <a:t>마스터 텍스트 스타일 편집</a:t>
            </a:r>
          </a:p>
        </p:txBody>
      </p:sp>
      <p:sp>
        <p:nvSpPr>
          <p:cNvPr id="4" name="날짜 개체 틀 3">
            <a:extLst>
              <a:ext uri="{FF2B5EF4-FFF2-40B4-BE49-F238E27FC236}">
                <a16:creationId xmlns:a16="http://schemas.microsoft.com/office/drawing/2014/main" id="{9EFFF9E0-ADB0-4D64-BBD4-F0EB29A93A3E}"/>
              </a:ext>
            </a:extLst>
          </p:cNvPr>
          <p:cNvSpPr>
            <a:spLocks noGrp="1"/>
          </p:cNvSpPr>
          <p:nvPr>
            <p:ph type="dt" sz="half" idx="10"/>
          </p:nvPr>
        </p:nvSpPr>
        <p:spPr/>
        <p:txBody>
          <a:bodyPr/>
          <a:lstStyle/>
          <a:p>
            <a:fld id="{A8BB50F7-F940-4E30-9124-7C992AD8EE48}" type="datetimeFigureOut">
              <a:rPr lang="ko-KR" altLang="en-US" smtClean="0"/>
              <a:t>2018-07-02</a:t>
            </a:fld>
            <a:endParaRPr lang="ko-KR" altLang="en-US"/>
          </a:p>
        </p:txBody>
      </p:sp>
      <p:sp>
        <p:nvSpPr>
          <p:cNvPr id="5" name="바닥글 개체 틀 4">
            <a:extLst>
              <a:ext uri="{FF2B5EF4-FFF2-40B4-BE49-F238E27FC236}">
                <a16:creationId xmlns:a16="http://schemas.microsoft.com/office/drawing/2014/main" id="{2D35AE03-A8AA-450C-B57D-4C8DCDBEFABA}"/>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EBA89A5C-32FC-4EE6-9C4E-3F8AA6446685}"/>
              </a:ext>
            </a:extLst>
          </p:cNvPr>
          <p:cNvSpPr>
            <a:spLocks noGrp="1"/>
          </p:cNvSpPr>
          <p:nvPr>
            <p:ph type="sldNum" sz="quarter" idx="12"/>
          </p:nvPr>
        </p:nvSpPr>
        <p:spPr/>
        <p:txBody>
          <a:bodyPr/>
          <a:lstStyle/>
          <a:p>
            <a:fld id="{9C62AE19-B8DE-4C2F-B576-D74FFC40A230}" type="slidenum">
              <a:rPr lang="ko-KR" altLang="en-US" smtClean="0"/>
              <a:t>‹#›</a:t>
            </a:fld>
            <a:endParaRPr lang="ko-KR" altLang="en-US"/>
          </a:p>
        </p:txBody>
      </p:sp>
    </p:spTree>
    <p:extLst>
      <p:ext uri="{BB962C8B-B14F-4D97-AF65-F5344CB8AC3E}">
        <p14:creationId xmlns:p14="http://schemas.microsoft.com/office/powerpoint/2010/main" val="3797722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6ACAF2C-66FC-4C03-AA72-8ADD76D768E6}"/>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3A359FD7-EB9D-4A92-8E8E-0ECC61240E07}"/>
              </a:ext>
            </a:extLst>
          </p:cNvPr>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id="{0E47B066-58CC-4A87-A50C-78A6D79EA151}"/>
              </a:ext>
            </a:extLst>
          </p:cNvPr>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a:extLst>
              <a:ext uri="{FF2B5EF4-FFF2-40B4-BE49-F238E27FC236}">
                <a16:creationId xmlns:a16="http://schemas.microsoft.com/office/drawing/2014/main" id="{6111BDA1-9F3A-4756-94EF-960BABDF1F68}"/>
              </a:ext>
            </a:extLst>
          </p:cNvPr>
          <p:cNvSpPr>
            <a:spLocks noGrp="1"/>
          </p:cNvSpPr>
          <p:nvPr>
            <p:ph type="dt" sz="half" idx="10"/>
          </p:nvPr>
        </p:nvSpPr>
        <p:spPr/>
        <p:txBody>
          <a:bodyPr/>
          <a:lstStyle/>
          <a:p>
            <a:fld id="{A8BB50F7-F940-4E30-9124-7C992AD8EE48}" type="datetimeFigureOut">
              <a:rPr lang="ko-KR" altLang="en-US" smtClean="0"/>
              <a:t>2018-07-02</a:t>
            </a:fld>
            <a:endParaRPr lang="ko-KR" altLang="en-US"/>
          </a:p>
        </p:txBody>
      </p:sp>
      <p:sp>
        <p:nvSpPr>
          <p:cNvPr id="6" name="바닥글 개체 틀 5">
            <a:extLst>
              <a:ext uri="{FF2B5EF4-FFF2-40B4-BE49-F238E27FC236}">
                <a16:creationId xmlns:a16="http://schemas.microsoft.com/office/drawing/2014/main" id="{932A4C86-73AF-47EA-9F20-AF8B6F55CF94}"/>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65840C3F-9793-4E07-A702-DAEDB3853FF7}"/>
              </a:ext>
            </a:extLst>
          </p:cNvPr>
          <p:cNvSpPr>
            <a:spLocks noGrp="1"/>
          </p:cNvSpPr>
          <p:nvPr>
            <p:ph type="sldNum" sz="quarter" idx="12"/>
          </p:nvPr>
        </p:nvSpPr>
        <p:spPr/>
        <p:txBody>
          <a:bodyPr/>
          <a:lstStyle/>
          <a:p>
            <a:fld id="{9C62AE19-B8DE-4C2F-B576-D74FFC40A230}" type="slidenum">
              <a:rPr lang="ko-KR" altLang="en-US" smtClean="0"/>
              <a:t>‹#›</a:t>
            </a:fld>
            <a:endParaRPr lang="ko-KR" altLang="en-US"/>
          </a:p>
        </p:txBody>
      </p:sp>
    </p:spTree>
    <p:extLst>
      <p:ext uri="{BB962C8B-B14F-4D97-AF65-F5344CB8AC3E}">
        <p14:creationId xmlns:p14="http://schemas.microsoft.com/office/powerpoint/2010/main" val="1054129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D9998A9-0896-4A98-9BD9-488025D6BF8D}"/>
              </a:ext>
            </a:extLst>
          </p:cNvPr>
          <p:cNvSpPr>
            <a:spLocks noGrp="1"/>
          </p:cNvSpPr>
          <p:nvPr>
            <p:ph type="title"/>
          </p:nvPr>
        </p:nvSpPr>
        <p:spPr>
          <a:xfrm>
            <a:off x="629841" y="365126"/>
            <a:ext cx="78867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E7A1AEEA-B3AA-4288-9FE2-DB86A53FB89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id="{497D3A9D-FA08-4E0D-931E-F4591E786A51}"/>
              </a:ext>
            </a:extLst>
          </p:cNvPr>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id="{69BC862E-5B1F-47ED-8C0B-665EDC74705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id="{D1F6F006-0AEF-4DE6-88A4-A3A9C8516A2A}"/>
              </a:ext>
            </a:extLst>
          </p:cNvPr>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a:extLst>
              <a:ext uri="{FF2B5EF4-FFF2-40B4-BE49-F238E27FC236}">
                <a16:creationId xmlns:a16="http://schemas.microsoft.com/office/drawing/2014/main" id="{7B30A1C8-2C80-4671-91A0-02C921DB216F}"/>
              </a:ext>
            </a:extLst>
          </p:cNvPr>
          <p:cNvSpPr>
            <a:spLocks noGrp="1"/>
          </p:cNvSpPr>
          <p:nvPr>
            <p:ph type="dt" sz="half" idx="10"/>
          </p:nvPr>
        </p:nvSpPr>
        <p:spPr/>
        <p:txBody>
          <a:bodyPr/>
          <a:lstStyle/>
          <a:p>
            <a:fld id="{A8BB50F7-F940-4E30-9124-7C992AD8EE48}" type="datetimeFigureOut">
              <a:rPr lang="ko-KR" altLang="en-US" smtClean="0"/>
              <a:t>2018-07-02</a:t>
            </a:fld>
            <a:endParaRPr lang="ko-KR" altLang="en-US"/>
          </a:p>
        </p:txBody>
      </p:sp>
      <p:sp>
        <p:nvSpPr>
          <p:cNvPr id="8" name="바닥글 개체 틀 7">
            <a:extLst>
              <a:ext uri="{FF2B5EF4-FFF2-40B4-BE49-F238E27FC236}">
                <a16:creationId xmlns:a16="http://schemas.microsoft.com/office/drawing/2014/main" id="{9B3F12E1-8C6D-4710-A78D-3FA46D955A3F}"/>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16150CAC-97C9-4304-9C88-B6D84868293A}"/>
              </a:ext>
            </a:extLst>
          </p:cNvPr>
          <p:cNvSpPr>
            <a:spLocks noGrp="1"/>
          </p:cNvSpPr>
          <p:nvPr>
            <p:ph type="sldNum" sz="quarter" idx="12"/>
          </p:nvPr>
        </p:nvSpPr>
        <p:spPr/>
        <p:txBody>
          <a:bodyPr/>
          <a:lstStyle/>
          <a:p>
            <a:fld id="{9C62AE19-B8DE-4C2F-B576-D74FFC40A230}" type="slidenum">
              <a:rPr lang="ko-KR" altLang="en-US" smtClean="0"/>
              <a:t>‹#›</a:t>
            </a:fld>
            <a:endParaRPr lang="ko-KR" altLang="en-US"/>
          </a:p>
        </p:txBody>
      </p:sp>
    </p:spTree>
    <p:extLst>
      <p:ext uri="{BB962C8B-B14F-4D97-AF65-F5344CB8AC3E}">
        <p14:creationId xmlns:p14="http://schemas.microsoft.com/office/powerpoint/2010/main" val="634179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EB42D86-162E-468D-A323-41C132BDD4E2}"/>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46BCAFBF-4C54-4333-92D7-22C0C41ACD0F}"/>
              </a:ext>
            </a:extLst>
          </p:cNvPr>
          <p:cNvSpPr>
            <a:spLocks noGrp="1"/>
          </p:cNvSpPr>
          <p:nvPr>
            <p:ph type="dt" sz="half" idx="10"/>
          </p:nvPr>
        </p:nvSpPr>
        <p:spPr/>
        <p:txBody>
          <a:bodyPr/>
          <a:lstStyle/>
          <a:p>
            <a:fld id="{A8BB50F7-F940-4E30-9124-7C992AD8EE48}" type="datetimeFigureOut">
              <a:rPr lang="ko-KR" altLang="en-US" smtClean="0"/>
              <a:t>2018-07-02</a:t>
            </a:fld>
            <a:endParaRPr lang="ko-KR" altLang="en-US"/>
          </a:p>
        </p:txBody>
      </p:sp>
      <p:sp>
        <p:nvSpPr>
          <p:cNvPr id="4" name="바닥글 개체 틀 3">
            <a:extLst>
              <a:ext uri="{FF2B5EF4-FFF2-40B4-BE49-F238E27FC236}">
                <a16:creationId xmlns:a16="http://schemas.microsoft.com/office/drawing/2014/main" id="{BF64A51B-DEDE-4209-A342-B8425A7EF180}"/>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1907DEF1-84C8-4B2C-A0D3-D472562D8E5A}"/>
              </a:ext>
            </a:extLst>
          </p:cNvPr>
          <p:cNvSpPr>
            <a:spLocks noGrp="1"/>
          </p:cNvSpPr>
          <p:nvPr>
            <p:ph type="sldNum" sz="quarter" idx="12"/>
          </p:nvPr>
        </p:nvSpPr>
        <p:spPr/>
        <p:txBody>
          <a:bodyPr/>
          <a:lstStyle/>
          <a:p>
            <a:fld id="{9C62AE19-B8DE-4C2F-B576-D74FFC40A230}" type="slidenum">
              <a:rPr lang="ko-KR" altLang="en-US" smtClean="0"/>
              <a:t>‹#›</a:t>
            </a:fld>
            <a:endParaRPr lang="ko-KR" altLang="en-US"/>
          </a:p>
        </p:txBody>
      </p:sp>
    </p:spTree>
    <p:extLst>
      <p:ext uri="{BB962C8B-B14F-4D97-AF65-F5344CB8AC3E}">
        <p14:creationId xmlns:p14="http://schemas.microsoft.com/office/powerpoint/2010/main" val="3317738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A718CA86-374D-4BF0-864F-49E4C23CD469}"/>
              </a:ext>
            </a:extLst>
          </p:cNvPr>
          <p:cNvSpPr>
            <a:spLocks noGrp="1"/>
          </p:cNvSpPr>
          <p:nvPr>
            <p:ph type="dt" sz="half" idx="10"/>
          </p:nvPr>
        </p:nvSpPr>
        <p:spPr/>
        <p:txBody>
          <a:bodyPr/>
          <a:lstStyle/>
          <a:p>
            <a:fld id="{A8BB50F7-F940-4E30-9124-7C992AD8EE48}" type="datetimeFigureOut">
              <a:rPr lang="ko-KR" altLang="en-US" smtClean="0"/>
              <a:t>2018-07-02</a:t>
            </a:fld>
            <a:endParaRPr lang="ko-KR" altLang="en-US"/>
          </a:p>
        </p:txBody>
      </p:sp>
      <p:sp>
        <p:nvSpPr>
          <p:cNvPr id="3" name="바닥글 개체 틀 2">
            <a:extLst>
              <a:ext uri="{FF2B5EF4-FFF2-40B4-BE49-F238E27FC236}">
                <a16:creationId xmlns:a16="http://schemas.microsoft.com/office/drawing/2014/main" id="{5E6AE3F9-A269-4587-A87F-E0F060D300E8}"/>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80B17E3D-CE6D-40E6-A10E-B7CF0D2C31AC}"/>
              </a:ext>
            </a:extLst>
          </p:cNvPr>
          <p:cNvSpPr>
            <a:spLocks noGrp="1"/>
          </p:cNvSpPr>
          <p:nvPr>
            <p:ph type="sldNum" sz="quarter" idx="12"/>
          </p:nvPr>
        </p:nvSpPr>
        <p:spPr/>
        <p:txBody>
          <a:bodyPr/>
          <a:lstStyle/>
          <a:p>
            <a:fld id="{9C62AE19-B8DE-4C2F-B576-D74FFC40A230}" type="slidenum">
              <a:rPr lang="ko-KR" altLang="en-US" smtClean="0"/>
              <a:t>‹#›</a:t>
            </a:fld>
            <a:endParaRPr lang="ko-KR" altLang="en-US"/>
          </a:p>
        </p:txBody>
      </p:sp>
      <p:pic>
        <p:nvPicPr>
          <p:cNvPr id="5" name="Picture 93" descr="smllieee">
            <a:extLst>
              <a:ext uri="{FF2B5EF4-FFF2-40B4-BE49-F238E27FC236}">
                <a16:creationId xmlns:a16="http://schemas.microsoft.com/office/drawing/2014/main" id="{9B6E03C0-26D2-43F0-8F32-51F033063B1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57150"/>
            <a:ext cx="7540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4" descr="802logo">
            <a:extLst>
              <a:ext uri="{FF2B5EF4-FFF2-40B4-BE49-F238E27FC236}">
                <a16:creationId xmlns:a16="http://schemas.microsoft.com/office/drawing/2014/main" id="{4C702751-4B24-4E35-9F21-8D578CE5CC9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37538" y="76200"/>
            <a:ext cx="75406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7546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BDF44E-E56F-4A35-8689-83A5F9AA7308}"/>
              </a:ext>
            </a:extLst>
          </p:cNvPr>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내용 개체 틀 2">
            <a:extLst>
              <a:ext uri="{FF2B5EF4-FFF2-40B4-BE49-F238E27FC236}">
                <a16:creationId xmlns:a16="http://schemas.microsoft.com/office/drawing/2014/main" id="{87F4DDDE-D25B-4EA1-9056-1ADD4D3F0E8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E8FEE744-8978-4D5C-9E95-9FE62A4F5F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8C884761-2891-43C4-B458-0444B83CCFC7}"/>
              </a:ext>
            </a:extLst>
          </p:cNvPr>
          <p:cNvSpPr>
            <a:spLocks noGrp="1"/>
          </p:cNvSpPr>
          <p:nvPr>
            <p:ph type="dt" sz="half" idx="10"/>
          </p:nvPr>
        </p:nvSpPr>
        <p:spPr/>
        <p:txBody>
          <a:bodyPr/>
          <a:lstStyle/>
          <a:p>
            <a:fld id="{A8BB50F7-F940-4E30-9124-7C992AD8EE48}" type="datetimeFigureOut">
              <a:rPr lang="ko-KR" altLang="en-US" smtClean="0"/>
              <a:t>2018-07-02</a:t>
            </a:fld>
            <a:endParaRPr lang="ko-KR" altLang="en-US"/>
          </a:p>
        </p:txBody>
      </p:sp>
      <p:sp>
        <p:nvSpPr>
          <p:cNvPr id="6" name="바닥글 개체 틀 5">
            <a:extLst>
              <a:ext uri="{FF2B5EF4-FFF2-40B4-BE49-F238E27FC236}">
                <a16:creationId xmlns:a16="http://schemas.microsoft.com/office/drawing/2014/main" id="{3E3A4172-16C5-4839-9761-070DD8EE5CDD}"/>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B8758DC0-CFC3-4539-88DF-BE88184CC158}"/>
              </a:ext>
            </a:extLst>
          </p:cNvPr>
          <p:cNvSpPr>
            <a:spLocks noGrp="1"/>
          </p:cNvSpPr>
          <p:nvPr>
            <p:ph type="sldNum" sz="quarter" idx="12"/>
          </p:nvPr>
        </p:nvSpPr>
        <p:spPr/>
        <p:txBody>
          <a:bodyPr/>
          <a:lstStyle/>
          <a:p>
            <a:fld id="{9C62AE19-B8DE-4C2F-B576-D74FFC40A230}" type="slidenum">
              <a:rPr lang="ko-KR" altLang="en-US" smtClean="0"/>
              <a:t>‹#›</a:t>
            </a:fld>
            <a:endParaRPr lang="ko-KR" altLang="en-US"/>
          </a:p>
        </p:txBody>
      </p:sp>
    </p:spTree>
    <p:extLst>
      <p:ext uri="{BB962C8B-B14F-4D97-AF65-F5344CB8AC3E}">
        <p14:creationId xmlns:p14="http://schemas.microsoft.com/office/powerpoint/2010/main" val="158814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D9C17BBA-C0CF-43E6-9E6E-6E34AD222414}"/>
              </a:ext>
            </a:extLst>
          </p:cNvPr>
          <p:cNvSpPr>
            <a:spLocks noGrp="1" noChangeArrowheads="1"/>
          </p:cNvSpPr>
          <p:nvPr>
            <p:ph type="ftr" sz="quarter" idx="10"/>
          </p:nvPr>
        </p:nvSpPr>
        <p:spPr/>
        <p:txBody>
          <a:bodyPr/>
          <a:lstStyle>
            <a:lvl1pPr>
              <a:defRPr/>
            </a:lvl1pPr>
          </a:lstStyle>
          <a:p>
            <a:pPr>
              <a:defRPr/>
            </a:pPr>
            <a:r>
              <a:rPr lang="en-US" altLang="pl-PL"/>
              <a:t>21-17-0008-00-0000</a:t>
            </a:r>
          </a:p>
        </p:txBody>
      </p:sp>
      <p:sp>
        <p:nvSpPr>
          <p:cNvPr id="5" name="Rectangle 92">
            <a:extLst>
              <a:ext uri="{FF2B5EF4-FFF2-40B4-BE49-F238E27FC236}">
                <a16:creationId xmlns:a16="http://schemas.microsoft.com/office/drawing/2014/main" id="{AAE739B0-BF14-4EE4-9D97-C8F92953F178}"/>
              </a:ext>
            </a:extLst>
          </p:cNvPr>
          <p:cNvSpPr>
            <a:spLocks noGrp="1" noChangeArrowheads="1"/>
          </p:cNvSpPr>
          <p:nvPr>
            <p:ph type="sldNum" sz="quarter" idx="11"/>
          </p:nvPr>
        </p:nvSpPr>
        <p:spPr/>
        <p:txBody>
          <a:bodyPr/>
          <a:lstStyle>
            <a:lvl1pPr>
              <a:defRPr/>
            </a:lvl1pPr>
          </a:lstStyle>
          <a:p>
            <a:pPr>
              <a:defRPr/>
            </a:pPr>
            <a:fld id="{4242A1CF-E01C-46AF-B512-DE88F66F857F}" type="slidenum">
              <a:rPr lang="en-US" altLang="pl-PL"/>
              <a:pPr>
                <a:defRPr/>
              </a:pPr>
              <a:t>‹#›</a:t>
            </a:fld>
            <a:endParaRPr lang="en-US" altLang="pl-PL"/>
          </a:p>
        </p:txBody>
      </p:sp>
    </p:spTree>
    <p:extLst>
      <p:ext uri="{BB962C8B-B14F-4D97-AF65-F5344CB8AC3E}">
        <p14:creationId xmlns:p14="http://schemas.microsoft.com/office/powerpoint/2010/main" val="723350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541C93F-921F-4904-97DA-6ED4A202A783}"/>
              </a:ext>
            </a:extLst>
          </p:cNvPr>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그림 개체 틀 2">
            <a:extLst>
              <a:ext uri="{FF2B5EF4-FFF2-40B4-BE49-F238E27FC236}">
                <a16:creationId xmlns:a16="http://schemas.microsoft.com/office/drawing/2014/main" id="{682C02CA-0727-4D37-B168-DC16BDF2EF3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ko-KR" altLang="en-US"/>
          </a:p>
        </p:txBody>
      </p:sp>
      <p:sp>
        <p:nvSpPr>
          <p:cNvPr id="4" name="텍스트 개체 틀 3">
            <a:extLst>
              <a:ext uri="{FF2B5EF4-FFF2-40B4-BE49-F238E27FC236}">
                <a16:creationId xmlns:a16="http://schemas.microsoft.com/office/drawing/2014/main" id="{7D7F28DD-58EE-4D88-A4D2-16A482C1469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C5A9EFEB-8EA5-4A9F-99C9-409D2C47F7A2}"/>
              </a:ext>
            </a:extLst>
          </p:cNvPr>
          <p:cNvSpPr>
            <a:spLocks noGrp="1"/>
          </p:cNvSpPr>
          <p:nvPr>
            <p:ph type="dt" sz="half" idx="10"/>
          </p:nvPr>
        </p:nvSpPr>
        <p:spPr/>
        <p:txBody>
          <a:bodyPr/>
          <a:lstStyle/>
          <a:p>
            <a:fld id="{A8BB50F7-F940-4E30-9124-7C992AD8EE48}" type="datetimeFigureOut">
              <a:rPr lang="ko-KR" altLang="en-US" smtClean="0"/>
              <a:t>2018-07-02</a:t>
            </a:fld>
            <a:endParaRPr lang="ko-KR" altLang="en-US"/>
          </a:p>
        </p:txBody>
      </p:sp>
      <p:sp>
        <p:nvSpPr>
          <p:cNvPr id="6" name="바닥글 개체 틀 5">
            <a:extLst>
              <a:ext uri="{FF2B5EF4-FFF2-40B4-BE49-F238E27FC236}">
                <a16:creationId xmlns:a16="http://schemas.microsoft.com/office/drawing/2014/main" id="{F1CE5637-23C2-43E5-9DF6-48E85A93971C}"/>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A121AE48-AD62-4D44-9ADC-76C6C9B2D78E}"/>
              </a:ext>
            </a:extLst>
          </p:cNvPr>
          <p:cNvSpPr>
            <a:spLocks noGrp="1"/>
          </p:cNvSpPr>
          <p:nvPr>
            <p:ph type="sldNum" sz="quarter" idx="12"/>
          </p:nvPr>
        </p:nvSpPr>
        <p:spPr/>
        <p:txBody>
          <a:bodyPr/>
          <a:lstStyle/>
          <a:p>
            <a:fld id="{9C62AE19-B8DE-4C2F-B576-D74FFC40A230}" type="slidenum">
              <a:rPr lang="ko-KR" altLang="en-US" smtClean="0"/>
              <a:t>‹#›</a:t>
            </a:fld>
            <a:endParaRPr lang="ko-KR" altLang="en-US"/>
          </a:p>
        </p:txBody>
      </p:sp>
    </p:spTree>
    <p:extLst>
      <p:ext uri="{BB962C8B-B14F-4D97-AF65-F5344CB8AC3E}">
        <p14:creationId xmlns:p14="http://schemas.microsoft.com/office/powerpoint/2010/main" val="806658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E883AFC-ACA4-40E4-991C-E65CB3BE4D78}"/>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AD00661F-EBBF-40EC-843F-CBE03A8F6177}"/>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3CE933ED-53C9-4D75-8677-947733A301BF}"/>
              </a:ext>
            </a:extLst>
          </p:cNvPr>
          <p:cNvSpPr>
            <a:spLocks noGrp="1"/>
          </p:cNvSpPr>
          <p:nvPr>
            <p:ph type="dt" sz="half" idx="10"/>
          </p:nvPr>
        </p:nvSpPr>
        <p:spPr/>
        <p:txBody>
          <a:bodyPr/>
          <a:lstStyle/>
          <a:p>
            <a:fld id="{A8BB50F7-F940-4E30-9124-7C992AD8EE48}" type="datetimeFigureOut">
              <a:rPr lang="ko-KR" altLang="en-US" smtClean="0"/>
              <a:t>2018-07-02</a:t>
            </a:fld>
            <a:endParaRPr lang="ko-KR" altLang="en-US"/>
          </a:p>
        </p:txBody>
      </p:sp>
      <p:sp>
        <p:nvSpPr>
          <p:cNvPr id="5" name="바닥글 개체 틀 4">
            <a:extLst>
              <a:ext uri="{FF2B5EF4-FFF2-40B4-BE49-F238E27FC236}">
                <a16:creationId xmlns:a16="http://schemas.microsoft.com/office/drawing/2014/main" id="{3122D0B3-3267-4658-9155-13EFFD28A2AA}"/>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4AA10F7F-548C-49B7-8B10-65099C396723}"/>
              </a:ext>
            </a:extLst>
          </p:cNvPr>
          <p:cNvSpPr>
            <a:spLocks noGrp="1"/>
          </p:cNvSpPr>
          <p:nvPr>
            <p:ph type="sldNum" sz="quarter" idx="12"/>
          </p:nvPr>
        </p:nvSpPr>
        <p:spPr/>
        <p:txBody>
          <a:bodyPr/>
          <a:lstStyle/>
          <a:p>
            <a:fld id="{9C62AE19-B8DE-4C2F-B576-D74FFC40A230}" type="slidenum">
              <a:rPr lang="ko-KR" altLang="en-US" smtClean="0"/>
              <a:t>‹#›</a:t>
            </a:fld>
            <a:endParaRPr lang="ko-KR" altLang="en-US"/>
          </a:p>
        </p:txBody>
      </p:sp>
    </p:spTree>
    <p:extLst>
      <p:ext uri="{BB962C8B-B14F-4D97-AF65-F5344CB8AC3E}">
        <p14:creationId xmlns:p14="http://schemas.microsoft.com/office/powerpoint/2010/main" val="3826599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4CB6C0EB-893B-4700-993F-B27DC0D7C18D}"/>
              </a:ext>
            </a:extLst>
          </p:cNvPr>
          <p:cNvSpPr>
            <a:spLocks noGrp="1"/>
          </p:cNvSpPr>
          <p:nvPr>
            <p:ph type="title" orient="vert"/>
          </p:nvPr>
        </p:nvSpPr>
        <p:spPr>
          <a:xfrm>
            <a:off x="6543675" y="365125"/>
            <a:ext cx="1971675"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3C906C1C-54D4-4CE5-9775-E6BAF8E226E0}"/>
              </a:ext>
            </a:extLst>
          </p:cNvPr>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B2F8E142-C5C3-4558-9C68-312C19735E6F}"/>
              </a:ext>
            </a:extLst>
          </p:cNvPr>
          <p:cNvSpPr>
            <a:spLocks noGrp="1"/>
          </p:cNvSpPr>
          <p:nvPr>
            <p:ph type="dt" sz="half" idx="10"/>
          </p:nvPr>
        </p:nvSpPr>
        <p:spPr/>
        <p:txBody>
          <a:bodyPr/>
          <a:lstStyle/>
          <a:p>
            <a:fld id="{A8BB50F7-F940-4E30-9124-7C992AD8EE48}" type="datetimeFigureOut">
              <a:rPr lang="ko-KR" altLang="en-US" smtClean="0"/>
              <a:t>2018-07-02</a:t>
            </a:fld>
            <a:endParaRPr lang="ko-KR" altLang="en-US"/>
          </a:p>
        </p:txBody>
      </p:sp>
      <p:sp>
        <p:nvSpPr>
          <p:cNvPr id="5" name="바닥글 개체 틀 4">
            <a:extLst>
              <a:ext uri="{FF2B5EF4-FFF2-40B4-BE49-F238E27FC236}">
                <a16:creationId xmlns:a16="http://schemas.microsoft.com/office/drawing/2014/main" id="{07C655F6-3F21-4CCB-A4B8-B72697C00EC3}"/>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03D8EB1A-34F3-4F19-8DC7-9C71252E00F4}"/>
              </a:ext>
            </a:extLst>
          </p:cNvPr>
          <p:cNvSpPr>
            <a:spLocks noGrp="1"/>
          </p:cNvSpPr>
          <p:nvPr>
            <p:ph type="sldNum" sz="quarter" idx="12"/>
          </p:nvPr>
        </p:nvSpPr>
        <p:spPr/>
        <p:txBody>
          <a:bodyPr/>
          <a:lstStyle/>
          <a:p>
            <a:fld id="{9C62AE19-B8DE-4C2F-B576-D74FFC40A230}" type="slidenum">
              <a:rPr lang="ko-KR" altLang="en-US" smtClean="0"/>
              <a:t>‹#›</a:t>
            </a:fld>
            <a:endParaRPr lang="ko-KR" altLang="en-US"/>
          </a:p>
        </p:txBody>
      </p:sp>
    </p:spTree>
    <p:extLst>
      <p:ext uri="{BB962C8B-B14F-4D97-AF65-F5344CB8AC3E}">
        <p14:creationId xmlns:p14="http://schemas.microsoft.com/office/powerpoint/2010/main" val="3209977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pl-P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1">
            <a:extLst>
              <a:ext uri="{FF2B5EF4-FFF2-40B4-BE49-F238E27FC236}">
                <a16:creationId xmlns:a16="http://schemas.microsoft.com/office/drawing/2014/main" id="{3D0C63B2-48D9-4691-8419-CF9FAC96A55E}"/>
              </a:ext>
            </a:extLst>
          </p:cNvPr>
          <p:cNvSpPr>
            <a:spLocks noGrp="1" noChangeArrowheads="1"/>
          </p:cNvSpPr>
          <p:nvPr>
            <p:ph type="ftr" sz="quarter" idx="10"/>
          </p:nvPr>
        </p:nvSpPr>
        <p:spPr/>
        <p:txBody>
          <a:bodyPr/>
          <a:lstStyle>
            <a:lvl1pPr>
              <a:defRPr/>
            </a:lvl1pPr>
          </a:lstStyle>
          <a:p>
            <a:pPr>
              <a:defRPr/>
            </a:pPr>
            <a:r>
              <a:rPr lang="en-US" altLang="pl-PL"/>
              <a:t>21-17-0008-00-0000</a:t>
            </a:r>
          </a:p>
        </p:txBody>
      </p:sp>
      <p:sp>
        <p:nvSpPr>
          <p:cNvPr id="5" name="Rectangle 92">
            <a:extLst>
              <a:ext uri="{FF2B5EF4-FFF2-40B4-BE49-F238E27FC236}">
                <a16:creationId xmlns:a16="http://schemas.microsoft.com/office/drawing/2014/main" id="{E12D6138-7C2B-44D5-A528-377D9566510D}"/>
              </a:ext>
            </a:extLst>
          </p:cNvPr>
          <p:cNvSpPr>
            <a:spLocks noGrp="1" noChangeArrowheads="1"/>
          </p:cNvSpPr>
          <p:nvPr>
            <p:ph type="sldNum" sz="quarter" idx="11"/>
          </p:nvPr>
        </p:nvSpPr>
        <p:spPr/>
        <p:txBody>
          <a:bodyPr/>
          <a:lstStyle>
            <a:lvl1pPr>
              <a:defRPr/>
            </a:lvl1pPr>
          </a:lstStyle>
          <a:p>
            <a:pPr>
              <a:defRPr/>
            </a:pPr>
            <a:fld id="{8146B7B7-E401-4B21-AE8F-766FF6FAE426}" type="slidenum">
              <a:rPr lang="en-US" altLang="pl-PL"/>
              <a:pPr>
                <a:defRPr/>
              </a:pPr>
              <a:t>‹#›</a:t>
            </a:fld>
            <a:endParaRPr lang="en-US" altLang="pl-PL"/>
          </a:p>
        </p:txBody>
      </p:sp>
    </p:spTree>
    <p:extLst>
      <p:ext uri="{BB962C8B-B14F-4D97-AF65-F5344CB8AC3E}">
        <p14:creationId xmlns:p14="http://schemas.microsoft.com/office/powerpoint/2010/main" val="334869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422275" y="1143000"/>
            <a:ext cx="40735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4648200" y="1143000"/>
            <a:ext cx="40735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Rectangle 91">
            <a:extLst>
              <a:ext uri="{FF2B5EF4-FFF2-40B4-BE49-F238E27FC236}">
                <a16:creationId xmlns:a16="http://schemas.microsoft.com/office/drawing/2014/main" id="{82C5140C-CB67-48E0-8767-EA5A7BCD726C}"/>
              </a:ext>
            </a:extLst>
          </p:cNvPr>
          <p:cNvSpPr>
            <a:spLocks noGrp="1" noChangeArrowheads="1"/>
          </p:cNvSpPr>
          <p:nvPr>
            <p:ph type="ftr" sz="quarter" idx="10"/>
          </p:nvPr>
        </p:nvSpPr>
        <p:spPr/>
        <p:txBody>
          <a:bodyPr/>
          <a:lstStyle>
            <a:lvl1pPr>
              <a:defRPr/>
            </a:lvl1pPr>
          </a:lstStyle>
          <a:p>
            <a:pPr>
              <a:defRPr/>
            </a:pPr>
            <a:r>
              <a:rPr lang="en-US" altLang="pl-PL"/>
              <a:t>21-17-0008-00-0000</a:t>
            </a:r>
          </a:p>
        </p:txBody>
      </p:sp>
      <p:sp>
        <p:nvSpPr>
          <p:cNvPr id="6" name="Rectangle 92">
            <a:extLst>
              <a:ext uri="{FF2B5EF4-FFF2-40B4-BE49-F238E27FC236}">
                <a16:creationId xmlns:a16="http://schemas.microsoft.com/office/drawing/2014/main" id="{CF064189-0AFC-4496-A97E-7AA925F8CA96}"/>
              </a:ext>
            </a:extLst>
          </p:cNvPr>
          <p:cNvSpPr>
            <a:spLocks noGrp="1" noChangeArrowheads="1"/>
          </p:cNvSpPr>
          <p:nvPr>
            <p:ph type="sldNum" sz="quarter" idx="11"/>
          </p:nvPr>
        </p:nvSpPr>
        <p:spPr/>
        <p:txBody>
          <a:bodyPr/>
          <a:lstStyle>
            <a:lvl1pPr>
              <a:defRPr/>
            </a:lvl1pPr>
          </a:lstStyle>
          <a:p>
            <a:pPr>
              <a:defRPr/>
            </a:pPr>
            <a:fld id="{0CB37F8D-C964-4D7D-A3A2-909834DB771A}" type="slidenum">
              <a:rPr lang="en-US" altLang="pl-PL"/>
              <a:pPr>
                <a:defRPr/>
              </a:pPr>
              <a:t>‹#›</a:t>
            </a:fld>
            <a:endParaRPr lang="en-US" altLang="pl-PL"/>
          </a:p>
        </p:txBody>
      </p:sp>
    </p:spTree>
    <p:extLst>
      <p:ext uri="{BB962C8B-B14F-4D97-AF65-F5344CB8AC3E}">
        <p14:creationId xmlns:p14="http://schemas.microsoft.com/office/powerpoint/2010/main" val="497883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Rectangle 91">
            <a:extLst>
              <a:ext uri="{FF2B5EF4-FFF2-40B4-BE49-F238E27FC236}">
                <a16:creationId xmlns:a16="http://schemas.microsoft.com/office/drawing/2014/main" id="{3ABCEBB0-0CBD-4672-901C-7C705910A740}"/>
              </a:ext>
            </a:extLst>
          </p:cNvPr>
          <p:cNvSpPr>
            <a:spLocks noGrp="1" noChangeArrowheads="1"/>
          </p:cNvSpPr>
          <p:nvPr>
            <p:ph type="ftr" sz="quarter" idx="10"/>
          </p:nvPr>
        </p:nvSpPr>
        <p:spPr/>
        <p:txBody>
          <a:bodyPr/>
          <a:lstStyle>
            <a:lvl1pPr>
              <a:defRPr/>
            </a:lvl1pPr>
          </a:lstStyle>
          <a:p>
            <a:pPr>
              <a:defRPr/>
            </a:pPr>
            <a:r>
              <a:rPr lang="en-US" altLang="pl-PL"/>
              <a:t>21-17-0008-00-0000</a:t>
            </a:r>
          </a:p>
        </p:txBody>
      </p:sp>
      <p:sp>
        <p:nvSpPr>
          <p:cNvPr id="8" name="Rectangle 92">
            <a:extLst>
              <a:ext uri="{FF2B5EF4-FFF2-40B4-BE49-F238E27FC236}">
                <a16:creationId xmlns:a16="http://schemas.microsoft.com/office/drawing/2014/main" id="{3314BAB9-19DC-420B-BBF4-D9E1727176AB}"/>
              </a:ext>
            </a:extLst>
          </p:cNvPr>
          <p:cNvSpPr>
            <a:spLocks noGrp="1" noChangeArrowheads="1"/>
          </p:cNvSpPr>
          <p:nvPr>
            <p:ph type="sldNum" sz="quarter" idx="11"/>
          </p:nvPr>
        </p:nvSpPr>
        <p:spPr/>
        <p:txBody>
          <a:bodyPr/>
          <a:lstStyle>
            <a:lvl1pPr>
              <a:defRPr/>
            </a:lvl1pPr>
          </a:lstStyle>
          <a:p>
            <a:pPr>
              <a:defRPr/>
            </a:pPr>
            <a:fld id="{41A450EF-360A-4DE7-98B4-C5F2F2E48C26}" type="slidenum">
              <a:rPr lang="en-US" altLang="pl-PL"/>
              <a:pPr>
                <a:defRPr/>
              </a:pPr>
              <a:t>‹#›</a:t>
            </a:fld>
            <a:endParaRPr lang="en-US" altLang="pl-PL"/>
          </a:p>
        </p:txBody>
      </p:sp>
    </p:spTree>
    <p:extLst>
      <p:ext uri="{BB962C8B-B14F-4D97-AF65-F5344CB8AC3E}">
        <p14:creationId xmlns:p14="http://schemas.microsoft.com/office/powerpoint/2010/main" val="141299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Rectangle 91">
            <a:extLst>
              <a:ext uri="{FF2B5EF4-FFF2-40B4-BE49-F238E27FC236}">
                <a16:creationId xmlns:a16="http://schemas.microsoft.com/office/drawing/2014/main" id="{61CDA394-B3EE-4DA4-A437-C6157E2ADDD4}"/>
              </a:ext>
            </a:extLst>
          </p:cNvPr>
          <p:cNvSpPr>
            <a:spLocks noGrp="1" noChangeArrowheads="1"/>
          </p:cNvSpPr>
          <p:nvPr>
            <p:ph type="ftr" sz="quarter" idx="10"/>
          </p:nvPr>
        </p:nvSpPr>
        <p:spPr/>
        <p:txBody>
          <a:bodyPr/>
          <a:lstStyle>
            <a:lvl1pPr>
              <a:defRPr/>
            </a:lvl1pPr>
          </a:lstStyle>
          <a:p>
            <a:pPr>
              <a:defRPr/>
            </a:pPr>
            <a:r>
              <a:rPr lang="en-US" altLang="pl-PL"/>
              <a:t>21-17-0008-00-0000</a:t>
            </a:r>
          </a:p>
        </p:txBody>
      </p:sp>
      <p:sp>
        <p:nvSpPr>
          <p:cNvPr id="4" name="Rectangle 92">
            <a:extLst>
              <a:ext uri="{FF2B5EF4-FFF2-40B4-BE49-F238E27FC236}">
                <a16:creationId xmlns:a16="http://schemas.microsoft.com/office/drawing/2014/main" id="{DC8DE17B-5174-4290-8417-2E9B24F260D3}"/>
              </a:ext>
            </a:extLst>
          </p:cNvPr>
          <p:cNvSpPr>
            <a:spLocks noGrp="1" noChangeArrowheads="1"/>
          </p:cNvSpPr>
          <p:nvPr>
            <p:ph type="sldNum" sz="quarter" idx="11"/>
          </p:nvPr>
        </p:nvSpPr>
        <p:spPr/>
        <p:txBody>
          <a:bodyPr/>
          <a:lstStyle>
            <a:lvl1pPr>
              <a:defRPr/>
            </a:lvl1pPr>
          </a:lstStyle>
          <a:p>
            <a:pPr>
              <a:defRPr/>
            </a:pPr>
            <a:fld id="{FAA4E20A-0843-47B6-A0AE-3194F39760BE}" type="slidenum">
              <a:rPr lang="en-US" altLang="pl-PL"/>
              <a:pPr>
                <a:defRPr/>
              </a:pPr>
              <a:t>‹#›</a:t>
            </a:fld>
            <a:endParaRPr lang="en-US" altLang="pl-PL"/>
          </a:p>
        </p:txBody>
      </p:sp>
    </p:spTree>
    <p:extLst>
      <p:ext uri="{BB962C8B-B14F-4D97-AF65-F5344CB8AC3E}">
        <p14:creationId xmlns:p14="http://schemas.microsoft.com/office/powerpoint/2010/main" val="233573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1">
            <a:extLst>
              <a:ext uri="{FF2B5EF4-FFF2-40B4-BE49-F238E27FC236}">
                <a16:creationId xmlns:a16="http://schemas.microsoft.com/office/drawing/2014/main" id="{1005B595-1CC3-4DF4-A24A-932B3A1CAB19}"/>
              </a:ext>
            </a:extLst>
          </p:cNvPr>
          <p:cNvSpPr>
            <a:spLocks noGrp="1" noChangeArrowheads="1"/>
          </p:cNvSpPr>
          <p:nvPr>
            <p:ph type="ftr" sz="quarter" idx="10"/>
          </p:nvPr>
        </p:nvSpPr>
        <p:spPr/>
        <p:txBody>
          <a:bodyPr/>
          <a:lstStyle>
            <a:lvl1pPr>
              <a:defRPr/>
            </a:lvl1pPr>
          </a:lstStyle>
          <a:p>
            <a:pPr>
              <a:defRPr/>
            </a:pPr>
            <a:r>
              <a:rPr lang="en-US" altLang="pl-PL"/>
              <a:t>21-17-0008-00-0000</a:t>
            </a:r>
          </a:p>
        </p:txBody>
      </p:sp>
      <p:sp>
        <p:nvSpPr>
          <p:cNvPr id="3" name="Rectangle 92">
            <a:extLst>
              <a:ext uri="{FF2B5EF4-FFF2-40B4-BE49-F238E27FC236}">
                <a16:creationId xmlns:a16="http://schemas.microsoft.com/office/drawing/2014/main" id="{DDAFA743-0BD6-4856-92BA-535784DC7D12}"/>
              </a:ext>
            </a:extLst>
          </p:cNvPr>
          <p:cNvSpPr>
            <a:spLocks noGrp="1" noChangeArrowheads="1"/>
          </p:cNvSpPr>
          <p:nvPr>
            <p:ph type="sldNum" sz="quarter" idx="11"/>
          </p:nvPr>
        </p:nvSpPr>
        <p:spPr/>
        <p:txBody>
          <a:bodyPr/>
          <a:lstStyle>
            <a:lvl1pPr>
              <a:defRPr/>
            </a:lvl1pPr>
          </a:lstStyle>
          <a:p>
            <a:pPr>
              <a:defRPr/>
            </a:pPr>
            <a:fld id="{49CE9D43-654E-44FC-8764-974352A47C69}" type="slidenum">
              <a:rPr lang="en-US" altLang="pl-PL"/>
              <a:pPr>
                <a:defRPr/>
              </a:pPr>
              <a:t>‹#›</a:t>
            </a:fld>
            <a:endParaRPr lang="en-US" altLang="pl-PL"/>
          </a:p>
        </p:txBody>
      </p:sp>
    </p:spTree>
    <p:extLst>
      <p:ext uri="{BB962C8B-B14F-4D97-AF65-F5344CB8AC3E}">
        <p14:creationId xmlns:p14="http://schemas.microsoft.com/office/powerpoint/2010/main" val="1571089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pl-P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a16="http://schemas.microsoft.com/office/drawing/2014/main" id="{F1657152-F49F-443A-A705-DB7383113BCE}"/>
              </a:ext>
            </a:extLst>
          </p:cNvPr>
          <p:cNvSpPr>
            <a:spLocks noGrp="1" noChangeArrowheads="1"/>
          </p:cNvSpPr>
          <p:nvPr>
            <p:ph type="ftr" sz="quarter" idx="10"/>
          </p:nvPr>
        </p:nvSpPr>
        <p:spPr/>
        <p:txBody>
          <a:bodyPr/>
          <a:lstStyle>
            <a:lvl1pPr>
              <a:defRPr/>
            </a:lvl1pPr>
          </a:lstStyle>
          <a:p>
            <a:pPr>
              <a:defRPr/>
            </a:pPr>
            <a:r>
              <a:rPr lang="en-US" altLang="pl-PL"/>
              <a:t>21-17-0008-00-0000</a:t>
            </a:r>
          </a:p>
        </p:txBody>
      </p:sp>
      <p:sp>
        <p:nvSpPr>
          <p:cNvPr id="6" name="Rectangle 92">
            <a:extLst>
              <a:ext uri="{FF2B5EF4-FFF2-40B4-BE49-F238E27FC236}">
                <a16:creationId xmlns:a16="http://schemas.microsoft.com/office/drawing/2014/main" id="{8488C94C-E0C3-4074-8BFA-3BC5284C01B9}"/>
              </a:ext>
            </a:extLst>
          </p:cNvPr>
          <p:cNvSpPr>
            <a:spLocks noGrp="1" noChangeArrowheads="1"/>
          </p:cNvSpPr>
          <p:nvPr>
            <p:ph type="sldNum" sz="quarter" idx="11"/>
          </p:nvPr>
        </p:nvSpPr>
        <p:spPr/>
        <p:txBody>
          <a:bodyPr/>
          <a:lstStyle>
            <a:lvl1pPr>
              <a:defRPr/>
            </a:lvl1pPr>
          </a:lstStyle>
          <a:p>
            <a:pPr>
              <a:defRPr/>
            </a:pPr>
            <a:fld id="{7803C1CC-7338-4C8B-8AA0-A41396DCF7AA}" type="slidenum">
              <a:rPr lang="en-US" altLang="pl-PL"/>
              <a:pPr>
                <a:defRPr/>
              </a:pPr>
              <a:t>‹#›</a:t>
            </a:fld>
            <a:endParaRPr lang="en-US" altLang="pl-PL"/>
          </a:p>
        </p:txBody>
      </p:sp>
    </p:spTree>
    <p:extLst>
      <p:ext uri="{BB962C8B-B14F-4D97-AF65-F5344CB8AC3E}">
        <p14:creationId xmlns:p14="http://schemas.microsoft.com/office/powerpoint/2010/main" val="680104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pl-P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a16="http://schemas.microsoft.com/office/drawing/2014/main" id="{0F2DE7B8-D312-471B-AB0A-BE3FE1393029}"/>
              </a:ext>
            </a:extLst>
          </p:cNvPr>
          <p:cNvSpPr>
            <a:spLocks noGrp="1" noChangeArrowheads="1"/>
          </p:cNvSpPr>
          <p:nvPr>
            <p:ph type="ftr" sz="quarter" idx="10"/>
          </p:nvPr>
        </p:nvSpPr>
        <p:spPr/>
        <p:txBody>
          <a:bodyPr/>
          <a:lstStyle>
            <a:lvl1pPr>
              <a:defRPr/>
            </a:lvl1pPr>
          </a:lstStyle>
          <a:p>
            <a:pPr>
              <a:defRPr/>
            </a:pPr>
            <a:r>
              <a:rPr lang="en-US" altLang="pl-PL"/>
              <a:t>21-17-0008-00-0000</a:t>
            </a:r>
          </a:p>
        </p:txBody>
      </p:sp>
      <p:sp>
        <p:nvSpPr>
          <p:cNvPr id="6" name="Rectangle 92">
            <a:extLst>
              <a:ext uri="{FF2B5EF4-FFF2-40B4-BE49-F238E27FC236}">
                <a16:creationId xmlns:a16="http://schemas.microsoft.com/office/drawing/2014/main" id="{F744E0CF-E6EA-4D9C-98EC-A4B6C38EB621}"/>
              </a:ext>
            </a:extLst>
          </p:cNvPr>
          <p:cNvSpPr>
            <a:spLocks noGrp="1" noChangeArrowheads="1"/>
          </p:cNvSpPr>
          <p:nvPr>
            <p:ph type="sldNum" sz="quarter" idx="11"/>
          </p:nvPr>
        </p:nvSpPr>
        <p:spPr/>
        <p:txBody>
          <a:bodyPr/>
          <a:lstStyle>
            <a:lvl1pPr>
              <a:defRPr/>
            </a:lvl1pPr>
          </a:lstStyle>
          <a:p>
            <a:pPr>
              <a:defRPr/>
            </a:pPr>
            <a:fld id="{3490D52A-ADE2-4C4B-A1F4-549135D6A3C4}" type="slidenum">
              <a:rPr lang="en-US" altLang="pl-PL"/>
              <a:pPr>
                <a:defRPr/>
              </a:pPr>
              <a:t>‹#›</a:t>
            </a:fld>
            <a:endParaRPr lang="en-US" altLang="pl-PL"/>
          </a:p>
        </p:txBody>
      </p:sp>
    </p:spTree>
    <p:extLst>
      <p:ext uri="{BB962C8B-B14F-4D97-AF65-F5344CB8AC3E}">
        <p14:creationId xmlns:p14="http://schemas.microsoft.com/office/powerpoint/2010/main" val="4086665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536BCD5-F0BA-4772-B30A-A5084487D06C}"/>
              </a:ext>
            </a:extLst>
          </p:cNvPr>
          <p:cNvSpPr>
            <a:spLocks noGrp="1" noChangeArrowheads="1"/>
          </p:cNvSpPr>
          <p:nvPr>
            <p:ph type="title"/>
          </p:nvPr>
        </p:nvSpPr>
        <p:spPr bwMode="auto">
          <a:xfrm>
            <a:off x="422275" y="228600"/>
            <a:ext cx="8270875"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0488" tIns="44450" rIns="90488" bIns="44450" numCol="1" anchor="ctr" anchorCtr="0" compatLnSpc="1">
            <a:prstTxWarp prst="textNoShape">
              <a:avLst/>
            </a:prstTxWarp>
          </a:bodyPr>
          <a:lstStyle/>
          <a:p>
            <a:pPr lvl="0"/>
            <a:r>
              <a:rPr lang="en-US" altLang="pl-PL"/>
              <a:t>Title: 36 pt Rotis Sans Serif</a:t>
            </a:r>
          </a:p>
        </p:txBody>
      </p:sp>
      <p:sp>
        <p:nvSpPr>
          <p:cNvPr id="1027" name="Rectangle 33">
            <a:extLst>
              <a:ext uri="{FF2B5EF4-FFF2-40B4-BE49-F238E27FC236}">
                <a16:creationId xmlns:a16="http://schemas.microsoft.com/office/drawing/2014/main" id="{7446B508-75B0-46F3-996C-A060FC1B7D65}"/>
              </a:ext>
            </a:extLst>
          </p:cNvPr>
          <p:cNvSpPr>
            <a:spLocks noGrp="1" noChangeArrowheads="1"/>
          </p:cNvSpPr>
          <p:nvPr>
            <p:ph type="body" idx="1"/>
          </p:nvPr>
        </p:nvSpPr>
        <p:spPr bwMode="auto">
          <a:xfrm>
            <a:off x="422275" y="1143000"/>
            <a:ext cx="8299450" cy="518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0488" tIns="44450" rIns="90488" bIns="44450" numCol="1" anchor="t" anchorCtr="0" compatLnSpc="1">
            <a:prstTxWarp prst="textNoShape">
              <a:avLst/>
            </a:prstTxWarp>
          </a:bodyPr>
          <a:lstStyle/>
          <a:p>
            <a:pPr lvl="0"/>
            <a:r>
              <a:rPr lang="en-US" altLang="pl-PL"/>
              <a:t>IEEE 802.21 Powerpoint Template</a:t>
            </a:r>
            <a:br>
              <a:rPr lang="en-US" altLang="pl-PL"/>
            </a:br>
            <a:r>
              <a:rPr lang="en-US" altLang="pl-PL"/>
              <a:t>(Rotis Sans Serif 24 pt)</a:t>
            </a:r>
          </a:p>
          <a:p>
            <a:pPr lvl="0"/>
            <a:r>
              <a:rPr lang="en-US" altLang="pl-PL"/>
              <a:t>1st Level Bullet</a:t>
            </a:r>
          </a:p>
          <a:p>
            <a:pPr lvl="1"/>
            <a:r>
              <a:rPr lang="en-US" altLang="pl-PL"/>
              <a:t>2nd Level Bullet</a:t>
            </a:r>
          </a:p>
          <a:p>
            <a:pPr lvl="2"/>
            <a:r>
              <a:rPr lang="en-US" altLang="pl-PL"/>
              <a:t>3rd Level Bullet</a:t>
            </a:r>
          </a:p>
          <a:p>
            <a:pPr lvl="2"/>
            <a:endParaRPr lang="en-US" altLang="pl-PL"/>
          </a:p>
          <a:p>
            <a:pPr lvl="1"/>
            <a:endParaRPr lang="en-US" altLang="pl-PL"/>
          </a:p>
          <a:p>
            <a:pPr lvl="0"/>
            <a:endParaRPr lang="en-US" altLang="pl-PL"/>
          </a:p>
          <a:p>
            <a:pPr lvl="0"/>
            <a:endParaRPr lang="en-US" altLang="pl-PL"/>
          </a:p>
          <a:p>
            <a:pPr lvl="0"/>
            <a:br>
              <a:rPr lang="en-US" altLang="pl-PL"/>
            </a:br>
            <a:endParaRPr lang="en-US" altLang="pl-PL"/>
          </a:p>
        </p:txBody>
      </p:sp>
      <p:sp>
        <p:nvSpPr>
          <p:cNvPr id="1115" name="Rectangle 91">
            <a:extLst>
              <a:ext uri="{FF2B5EF4-FFF2-40B4-BE49-F238E27FC236}">
                <a16:creationId xmlns:a16="http://schemas.microsoft.com/office/drawing/2014/main" id="{C310B0EC-57BD-4F56-B1F6-8D8B6125F06B}"/>
              </a:ext>
            </a:extLst>
          </p:cNvPr>
          <p:cNvSpPr>
            <a:spLocks noGrp="1" noChangeArrowheads="1"/>
          </p:cNvSpPr>
          <p:nvPr>
            <p:ph type="ftr" sz="quarter" idx="3"/>
          </p:nvPr>
        </p:nvSpPr>
        <p:spPr bwMode="auto">
          <a:xfrm>
            <a:off x="381000" y="6400800"/>
            <a:ext cx="19812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ctr">
              <a:lnSpc>
                <a:spcPct val="90000"/>
              </a:lnSpc>
              <a:defRPr sz="1400">
                <a:latin typeface="+mn-lt"/>
              </a:defRPr>
            </a:lvl1pPr>
          </a:lstStyle>
          <a:p>
            <a:pPr>
              <a:defRPr/>
            </a:pPr>
            <a:r>
              <a:rPr lang="en-US" altLang="pl-PL"/>
              <a:t>21-17-0059-00-0000</a:t>
            </a:r>
          </a:p>
        </p:txBody>
      </p:sp>
      <p:sp>
        <p:nvSpPr>
          <p:cNvPr id="1116" name="Rectangle 92">
            <a:extLst>
              <a:ext uri="{FF2B5EF4-FFF2-40B4-BE49-F238E27FC236}">
                <a16:creationId xmlns:a16="http://schemas.microsoft.com/office/drawing/2014/main" id="{2BE10B38-0CC2-461C-BEB2-038EEF1C8ABB}"/>
              </a:ext>
            </a:extLst>
          </p:cNvPr>
          <p:cNvSpPr>
            <a:spLocks noGrp="1" noChangeArrowheads="1"/>
          </p:cNvSpPr>
          <p:nvPr>
            <p:ph type="sldNum" sz="quarter" idx="4"/>
          </p:nvPr>
        </p:nvSpPr>
        <p:spPr bwMode="auto">
          <a:xfrm>
            <a:off x="7772400" y="6400800"/>
            <a:ext cx="68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90000"/>
              </a:lnSpc>
              <a:defRPr sz="1400">
                <a:latin typeface="Times" panose="02020603050405020304" pitchFamily="18" charset="0"/>
              </a:defRPr>
            </a:lvl1pPr>
          </a:lstStyle>
          <a:p>
            <a:pPr>
              <a:defRPr/>
            </a:pPr>
            <a:fld id="{FCB19C48-E6E8-48A8-A1A2-23640948740B}" type="slidenum">
              <a:rPr lang="en-US" altLang="pl-PL"/>
              <a:pPr>
                <a:defRPr/>
              </a:pPr>
              <a:t>‹#›</a:t>
            </a:fld>
            <a:endParaRPr lang="en-US" altLang="pl-PL"/>
          </a:p>
        </p:txBody>
      </p:sp>
      <p:pic>
        <p:nvPicPr>
          <p:cNvPr id="1030" name="Picture 93" descr="smllieee">
            <a:extLst>
              <a:ext uri="{FF2B5EF4-FFF2-40B4-BE49-F238E27FC236}">
                <a16:creationId xmlns:a16="http://schemas.microsoft.com/office/drawing/2014/main" id="{DE30B874-20B9-4A3A-B443-FB51BFC7B1A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28600" y="57150"/>
            <a:ext cx="7540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4" descr="802logo">
            <a:extLst>
              <a:ext uri="{FF2B5EF4-FFF2-40B4-BE49-F238E27FC236}">
                <a16:creationId xmlns:a16="http://schemas.microsoft.com/office/drawing/2014/main" id="{91242FBA-695F-4985-9F6C-8D8940EE1D5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37538" y="76200"/>
            <a:ext cx="75406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hdr="0" dt="0"/>
  <p:txStyles>
    <p:titleStyle>
      <a:lvl1pPr algn="ctr" defTabSz="762000" rtl="0" eaLnBrk="0" fontAlgn="base" hangingPunct="0">
        <a:lnSpc>
          <a:spcPct val="90000"/>
        </a:lnSpc>
        <a:spcBef>
          <a:spcPct val="0"/>
        </a:spcBef>
        <a:spcAft>
          <a:spcPct val="0"/>
        </a:spcAft>
        <a:defRPr sz="3600" b="1">
          <a:solidFill>
            <a:schemeClr val="tx1"/>
          </a:solidFill>
          <a:latin typeface="+mj-lt"/>
          <a:ea typeface="+mj-ea"/>
          <a:cs typeface="+mj-cs"/>
        </a:defRPr>
      </a:lvl1pPr>
      <a:lvl2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2pPr>
      <a:lvl3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3pPr>
      <a:lvl4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4pPr>
      <a:lvl5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5pPr>
      <a:lvl6pPr marL="4572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6pPr>
      <a:lvl7pPr marL="9144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7pPr>
      <a:lvl8pPr marL="13716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8pPr>
      <a:lvl9pPr marL="18288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9pPr>
    </p:titleStyle>
    <p:bodyStyle>
      <a:lvl1pPr marL="280988" indent="-280988" algn="l" defTabSz="762000" rtl="0" eaLnBrk="0" fontAlgn="base" hangingPunct="0">
        <a:lnSpc>
          <a:spcPct val="90000"/>
        </a:lnSpc>
        <a:spcBef>
          <a:spcPct val="40000"/>
        </a:spcBef>
        <a:spcAft>
          <a:spcPct val="0"/>
        </a:spcAft>
        <a:buClr>
          <a:schemeClr val="accent1"/>
        </a:buClr>
        <a:buChar char="•"/>
        <a:defRPr sz="2400">
          <a:solidFill>
            <a:schemeClr val="tx1"/>
          </a:solidFill>
          <a:latin typeface="+mn-lt"/>
          <a:ea typeface="+mn-ea"/>
          <a:cs typeface="+mn-cs"/>
        </a:defRPr>
      </a:lvl1pPr>
      <a:lvl2pPr marL="666750"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defRPr>
      </a:lvl2pPr>
      <a:lvl3pPr marL="1147763" indent="-195263" algn="l" defTabSz="762000" rtl="0" eaLnBrk="0" fontAlgn="base" hangingPunct="0">
        <a:lnSpc>
          <a:spcPct val="90000"/>
        </a:lnSpc>
        <a:spcBef>
          <a:spcPct val="0"/>
        </a:spcBef>
        <a:spcAft>
          <a:spcPct val="0"/>
        </a:spcAft>
        <a:buClr>
          <a:schemeClr val="accent1"/>
        </a:buClr>
        <a:buSzPct val="75000"/>
        <a:buChar char="•"/>
        <a:defRPr>
          <a:solidFill>
            <a:schemeClr val="tx1"/>
          </a:solidFill>
          <a:latin typeface="+mn-lt"/>
        </a:defRPr>
      </a:lvl3pPr>
      <a:lvl4pPr marL="1804988" indent="-277813" algn="l" defTabSz="762000" rtl="0" eaLnBrk="0" fontAlgn="base" hangingPunct="0">
        <a:spcBef>
          <a:spcPct val="20000"/>
        </a:spcBef>
        <a:spcAft>
          <a:spcPct val="0"/>
        </a:spcAft>
        <a:buChar char="–"/>
        <a:defRPr sz="2000">
          <a:solidFill>
            <a:schemeClr val="tx1"/>
          </a:solidFill>
          <a:latin typeface="Rotis Sans Serif for Nokia" pitchFamily="34" charset="0"/>
        </a:defRPr>
      </a:lvl4pPr>
      <a:lvl5pPr marL="22860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5pPr>
      <a:lvl6pPr marL="27432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0ED5588C-8BEB-4266-807B-74F924EECDA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15F46FB2-CF20-4490-8A76-4994AF7E7D4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85A6FB0C-99A3-42D4-BC64-46DA321FEB8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8BB50F7-F940-4E30-9124-7C992AD8EE48}" type="datetimeFigureOut">
              <a:rPr lang="ko-KR" altLang="en-US" smtClean="0"/>
              <a:t>2018-07-02</a:t>
            </a:fld>
            <a:endParaRPr lang="ko-KR" altLang="en-US"/>
          </a:p>
        </p:txBody>
      </p:sp>
      <p:sp>
        <p:nvSpPr>
          <p:cNvPr id="5" name="바닥글 개체 틀 4">
            <a:extLst>
              <a:ext uri="{FF2B5EF4-FFF2-40B4-BE49-F238E27FC236}">
                <a16:creationId xmlns:a16="http://schemas.microsoft.com/office/drawing/2014/main" id="{165AE447-9F73-434C-A7AD-684285E0F72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E8347231-CBE8-47A9-B36C-57216E2F2C0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62AE19-B8DE-4C2F-B576-D74FFC40A230}" type="slidenum">
              <a:rPr lang="ko-KR" altLang="en-US" smtClean="0"/>
              <a:t>‹#›</a:t>
            </a:fld>
            <a:endParaRPr lang="ko-KR" altLang="en-US"/>
          </a:p>
        </p:txBody>
      </p:sp>
    </p:spTree>
    <p:extLst>
      <p:ext uri="{BB962C8B-B14F-4D97-AF65-F5344CB8AC3E}">
        <p14:creationId xmlns:p14="http://schemas.microsoft.com/office/powerpoint/2010/main" val="279219300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defTabSz="685800" rtl="0" eaLnBrk="1" latinLnBrk="1"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7.tiff"/></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5.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12.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6.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andards.ieee.org/board/pat/faq.pdf" TargetMode="External"/><Relationship Id="rId5" Type="http://schemas.openxmlformats.org/officeDocument/2006/relationships/hyperlink" Target="http://127.0.0.1:4664/cache?event_id=757737&amp;schema_id=1&amp;s=5X0vID10lu_E6yrIkWkNd4Wz2H8&amp;q=hancock" TargetMode="External"/><Relationship Id="rId4" Type="http://schemas.openxmlformats.org/officeDocument/2006/relationships/hyperlink" Target="http://standards.ieee.org/board/pat/guide.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6">
            <a:extLst>
              <a:ext uri="{FF2B5EF4-FFF2-40B4-BE49-F238E27FC236}">
                <a16:creationId xmlns:a16="http://schemas.microsoft.com/office/drawing/2014/main" id="{24C15BF1-6E9F-4DA4-B812-96EE3C322BA4}"/>
              </a:ext>
            </a:extLst>
          </p:cNvPr>
          <p:cNvSpPr>
            <a:spLocks noGrp="1" noChangeArrowheads="1"/>
          </p:cNvSpPr>
          <p:nvPr>
            <p:ph type="body" idx="1"/>
          </p:nvPr>
        </p:nvSpPr>
        <p:spPr>
          <a:xfrm>
            <a:off x="228600" y="990600"/>
            <a:ext cx="8686800" cy="5334000"/>
          </a:xfrm>
          <a:solidFill>
            <a:srgbClr val="66CCFF"/>
          </a:solidFill>
        </p:spPr>
        <p:txBody>
          <a:bodyPr>
            <a:normAutofit/>
          </a:bodyPr>
          <a:lstStyle/>
          <a:p>
            <a:pPr>
              <a:buClr>
                <a:srgbClr val="FAFD00"/>
              </a:buClr>
              <a:buFontTx/>
              <a:buNone/>
              <a:defRPr/>
            </a:pPr>
            <a:r>
              <a:rPr lang="en-US" altLang="pl-PL" b="1" dirty="0">
                <a:ea typeface="Times New Roman" charset="0"/>
                <a:cs typeface="Times New Roman" charset="0"/>
              </a:rPr>
              <a:t>IEEE 802.21 MEDIA INDEPENDENT HANDOVER  SERVICES</a:t>
            </a:r>
          </a:p>
          <a:p>
            <a:pPr>
              <a:buClr>
                <a:srgbClr val="FAFD00"/>
              </a:buClr>
              <a:buFontTx/>
              <a:buNone/>
              <a:defRPr/>
            </a:pPr>
            <a:r>
              <a:rPr lang="en-US" altLang="pl-PL" dirty="0">
                <a:ea typeface="Times New Roman" charset="0"/>
                <a:cs typeface="Times New Roman" charset="0"/>
              </a:rPr>
              <a:t>DCN: 21-18-0033-0</a:t>
            </a:r>
            <a:r>
              <a:rPr lang="en-US" altLang="ko-KR" dirty="0">
                <a:ea typeface="Times New Roman" charset="0"/>
                <a:cs typeface="Times New Roman" charset="0"/>
              </a:rPr>
              <a:t>0</a:t>
            </a:r>
            <a:r>
              <a:rPr lang="en-US" altLang="pl-PL" dirty="0">
                <a:ea typeface="Times New Roman" charset="0"/>
                <a:cs typeface="Times New Roman" charset="0"/>
              </a:rPr>
              <a:t>-0000</a:t>
            </a:r>
          </a:p>
          <a:p>
            <a:pPr>
              <a:buClr>
                <a:srgbClr val="FAFD00"/>
              </a:buClr>
              <a:buFontTx/>
              <a:buNone/>
              <a:defRPr/>
            </a:pPr>
            <a:r>
              <a:rPr lang="en-US" altLang="pl-PL" dirty="0">
                <a:ea typeface="Times New Roman" charset="0"/>
                <a:cs typeface="Times New Roman" charset="0"/>
              </a:rPr>
              <a:t>Title: </a:t>
            </a:r>
            <a:r>
              <a:rPr lang="en-US" altLang="pl-PL" b="1" dirty="0">
                <a:ea typeface="Times New Roman" charset="0"/>
                <a:cs typeface="Times New Roman" charset="0"/>
              </a:rPr>
              <a:t>Diagram for Network Enablers for seamless HMD based VR Content Service</a:t>
            </a:r>
          </a:p>
          <a:p>
            <a:pPr>
              <a:buClr>
                <a:srgbClr val="FAFD00"/>
              </a:buClr>
              <a:buFontTx/>
              <a:buNone/>
              <a:defRPr/>
            </a:pPr>
            <a:r>
              <a:rPr lang="en-US" altLang="pl-PL" dirty="0">
                <a:ea typeface="Times New Roman" charset="0"/>
                <a:cs typeface="Times New Roman" charset="0"/>
              </a:rPr>
              <a:t>Date Submitted: July 0</a:t>
            </a:r>
            <a:r>
              <a:rPr lang="en-US" altLang="ko-KR" dirty="0">
                <a:ea typeface="Times New Roman" charset="0"/>
                <a:cs typeface="Times New Roman" charset="0"/>
              </a:rPr>
              <a:t>2</a:t>
            </a:r>
            <a:r>
              <a:rPr lang="en-US" altLang="pl-PL" dirty="0">
                <a:ea typeface="Times New Roman" charset="0"/>
                <a:cs typeface="Times New Roman" charset="0"/>
              </a:rPr>
              <a:t>, 2018</a:t>
            </a:r>
          </a:p>
          <a:p>
            <a:pPr>
              <a:buClr>
                <a:srgbClr val="FAFD00"/>
              </a:buClr>
              <a:buFontTx/>
              <a:buNone/>
              <a:defRPr/>
            </a:pPr>
            <a:r>
              <a:rPr lang="en-US" altLang="pl-PL" dirty="0">
                <a:ea typeface="Times New Roman" charset="0"/>
                <a:cs typeface="Times New Roman" charset="0"/>
              </a:rPr>
              <a:t>Presented at IEEE 802.21 session #86 – San Diego, California, USA</a:t>
            </a:r>
          </a:p>
          <a:p>
            <a:pPr>
              <a:buClr>
                <a:srgbClr val="FAFD00"/>
              </a:buClr>
              <a:buFontTx/>
              <a:buNone/>
              <a:defRPr/>
            </a:pPr>
            <a:r>
              <a:rPr lang="en-US" altLang="pl-PL" dirty="0">
                <a:ea typeface="Times New Roman" charset="0"/>
                <a:cs typeface="Times New Roman" charset="0"/>
              </a:rPr>
              <a:t>Authors or Source(s):</a:t>
            </a:r>
            <a:r>
              <a:rPr lang="en-US" altLang="ja-JP" b="1" dirty="0">
                <a:ea typeface="MS PGothic" charset="-128"/>
              </a:rPr>
              <a:t> </a:t>
            </a:r>
            <a:r>
              <a:rPr lang="it-IT" altLang="pl-PL" b="1" dirty="0">
                <a:ea typeface="Times New Roman" charset="0"/>
                <a:cs typeface="Times New Roman" charset="0"/>
              </a:rPr>
              <a:t>Dongil Dillon Seo(VoleRCreative), </a:t>
            </a:r>
            <a:br>
              <a:rPr lang="it-IT" altLang="pl-PL" b="1" dirty="0">
                <a:ea typeface="Times New Roman" charset="0"/>
                <a:cs typeface="Times New Roman" charset="0"/>
              </a:rPr>
            </a:br>
            <a:r>
              <a:rPr lang="it-IT" altLang="pl-PL" b="1" dirty="0">
                <a:ea typeface="Times New Roman" charset="0"/>
                <a:cs typeface="Times New Roman" charset="0"/>
              </a:rPr>
              <a:t>Peter Jeong(JoyFun), </a:t>
            </a:r>
            <a:r>
              <a:rPr lang="en-US" altLang="ja-JP" b="1" dirty="0" err="1">
                <a:ea typeface="Times New Roman" charset="0"/>
                <a:cs typeface="Times New Roman" charset="0"/>
              </a:rPr>
              <a:t>Minseok</a:t>
            </a:r>
            <a:r>
              <a:rPr lang="en-US" altLang="ja-JP" b="1" dirty="0">
                <a:ea typeface="Times New Roman" charset="0"/>
                <a:cs typeface="Times New Roman" charset="0"/>
              </a:rPr>
              <a:t> OH, </a:t>
            </a:r>
            <a:r>
              <a:rPr lang="en-US" altLang="ja-JP" b="1" dirty="0" err="1">
                <a:ea typeface="Times New Roman" charset="0"/>
                <a:cs typeface="Times New Roman" charset="0"/>
              </a:rPr>
              <a:t>Namgi</a:t>
            </a:r>
            <a:r>
              <a:rPr lang="en-US" altLang="ja-JP" b="1" dirty="0">
                <a:ea typeface="Times New Roman" charset="0"/>
                <a:cs typeface="Times New Roman" charset="0"/>
              </a:rPr>
              <a:t> KIM </a:t>
            </a:r>
            <a:r>
              <a:rPr lang="en-US" altLang="pl-PL" b="1" dirty="0">
                <a:ea typeface="Times New Roman" charset="0"/>
                <a:cs typeface="Times New Roman" charset="0"/>
              </a:rPr>
              <a:t>(</a:t>
            </a:r>
            <a:r>
              <a:rPr lang="en-US" altLang="pl-PL" b="1" dirty="0" err="1">
                <a:ea typeface="Times New Roman" charset="0"/>
                <a:cs typeface="Times New Roman" charset="0"/>
              </a:rPr>
              <a:t>Kyonggi</a:t>
            </a:r>
            <a:r>
              <a:rPr lang="en-US" altLang="pl-PL" b="1" dirty="0">
                <a:ea typeface="Times New Roman" charset="0"/>
                <a:cs typeface="Times New Roman" charset="0"/>
              </a:rPr>
              <a:t> U.)</a:t>
            </a:r>
          </a:p>
          <a:p>
            <a:pPr>
              <a:buClr>
                <a:srgbClr val="FAFD00"/>
              </a:buClr>
              <a:buFontTx/>
              <a:buNone/>
              <a:defRPr/>
            </a:pPr>
            <a:r>
              <a:rPr lang="en-US" altLang="pl-PL" dirty="0">
                <a:ea typeface="Times New Roman" charset="0"/>
                <a:cs typeface="Times New Roman" charset="0"/>
              </a:rPr>
              <a:t>Abstract: </a:t>
            </a:r>
            <a:r>
              <a:rPr lang="en-US" altLang="ko-KR" dirty="0">
                <a:ea typeface="Times New Roman" charset="0"/>
                <a:cs typeface="Times New Roman" charset="0"/>
              </a:rPr>
              <a:t>This document is distributed to help understand DCN 21-18-0029-01-0000</a:t>
            </a:r>
            <a:r>
              <a:rPr lang="en-US" altLang="pl-PL" dirty="0">
                <a:ea typeface="Times New Roman" charset="0"/>
                <a:cs typeface="Times New Roman" charset="0"/>
              </a:rPr>
              <a:t>.</a:t>
            </a:r>
          </a:p>
        </p:txBody>
      </p:sp>
      <p:sp>
        <p:nvSpPr>
          <p:cNvPr id="3075" name="スライド番号プレースホルダー 1">
            <a:extLst>
              <a:ext uri="{FF2B5EF4-FFF2-40B4-BE49-F238E27FC236}">
                <a16:creationId xmlns:a16="http://schemas.microsoft.com/office/drawing/2014/main" id="{E6023A12-6803-4035-8C63-1FB2CD78EF16}"/>
              </a:ext>
            </a:extLst>
          </p:cNvPr>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defRPr/>
            </a:pPr>
            <a:fld id="{609C2E5C-82B5-45E0-ACE2-D1E118B98C6C}" type="slidenum">
              <a:rPr lang="en-US" altLang="pl-PL" sz="1400">
                <a:latin typeface="Times" charset="0"/>
              </a:rPr>
              <a:pPr>
                <a:defRPr/>
              </a:pPr>
              <a:t>1</a:t>
            </a:fld>
            <a:endParaRPr lang="en-US" altLang="pl-PL" sz="1400">
              <a:latin typeface="Times" charset="0"/>
            </a:endParaRPr>
          </a:p>
        </p:txBody>
      </p:sp>
      <p:sp>
        <p:nvSpPr>
          <p:cNvPr id="5" name="フッター プレースホルダー 1">
            <a:extLst>
              <a:ext uri="{FF2B5EF4-FFF2-40B4-BE49-F238E27FC236}">
                <a16:creationId xmlns:a16="http://schemas.microsoft.com/office/drawing/2014/main" id="{CE44994B-B902-448C-B2A4-AD8E8B26E15E}"/>
              </a:ext>
            </a:extLst>
          </p:cNvPr>
          <p:cNvSpPr>
            <a:spLocks noGrp="1"/>
          </p:cNvSpPr>
          <p:nvPr>
            <p:ph type="ftr" sz="quarter" idx="10"/>
          </p:nvPr>
        </p:nvSpPr>
        <p:spPr>
          <a:xfrm>
            <a:off x="381000" y="6400800"/>
            <a:ext cx="1981200" cy="286232"/>
          </a:xfrm>
        </p:spPr>
        <p:txBody>
          <a:bodyPr/>
          <a:lstStyle/>
          <a:p>
            <a:pPr>
              <a:defRPr/>
            </a:pPr>
            <a:r>
              <a:rPr lang="en-US" altLang="pl-PL" dirty="0">
                <a:ea typeface="Times New Roman" charset="0"/>
                <a:cs typeface="Times New Roman" charset="0"/>
              </a:rPr>
              <a:t>21-18-0033-0</a:t>
            </a:r>
            <a:r>
              <a:rPr lang="en-US" altLang="ko-KR" dirty="0">
                <a:ea typeface="Times New Roman" charset="0"/>
                <a:cs typeface="Times New Roman" charset="0"/>
              </a:rPr>
              <a:t>0</a:t>
            </a:r>
            <a:r>
              <a:rPr lang="en-US" altLang="pl-PL" dirty="0">
                <a:ea typeface="Times New Roman" charset="0"/>
                <a:cs typeface="Times New Roman" charset="0"/>
              </a:rPr>
              <a:t>-0000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DD36574-CD38-44DF-9A54-20F324994C74}"/>
              </a:ext>
            </a:extLst>
          </p:cNvPr>
          <p:cNvGrpSpPr/>
          <p:nvPr/>
        </p:nvGrpSpPr>
        <p:grpSpPr>
          <a:xfrm>
            <a:off x="749887" y="1650674"/>
            <a:ext cx="7612691" cy="1408842"/>
            <a:chOff x="999849" y="1057899"/>
            <a:chExt cx="10150254" cy="1878456"/>
          </a:xfrm>
        </p:grpSpPr>
        <p:pic>
          <p:nvPicPr>
            <p:cNvPr id="2" name="Picture 1">
              <a:extLst>
                <a:ext uri="{FF2B5EF4-FFF2-40B4-BE49-F238E27FC236}">
                  <a16:creationId xmlns:a16="http://schemas.microsoft.com/office/drawing/2014/main" id="{0A0ED917-6CB3-4224-A922-C73A6C83B526}"/>
                </a:ext>
              </a:extLst>
            </p:cNvPr>
            <p:cNvPicPr>
              <a:picLocks noChangeAspect="1"/>
            </p:cNvPicPr>
            <p:nvPr/>
          </p:nvPicPr>
          <p:blipFill>
            <a:blip r:embed="rId2"/>
            <a:stretch>
              <a:fillRect/>
            </a:stretch>
          </p:blipFill>
          <p:spPr>
            <a:xfrm>
              <a:off x="999849" y="1765912"/>
              <a:ext cx="1227455" cy="916940"/>
            </a:xfrm>
            <a:prstGeom prst="rect">
              <a:avLst/>
            </a:prstGeom>
          </p:spPr>
        </p:pic>
        <p:pic>
          <p:nvPicPr>
            <p:cNvPr id="4" name="Picture 2" descr="Clipart it server">
              <a:extLst>
                <a:ext uri="{FF2B5EF4-FFF2-40B4-BE49-F238E27FC236}">
                  <a16:creationId xmlns:a16="http://schemas.microsoft.com/office/drawing/2014/main" id="{3AB25675-8936-4149-BD99-193C49D07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5822" y="1512408"/>
              <a:ext cx="921378" cy="14239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9FD906D-776A-48AC-A5C8-36224A9664C2}"/>
                </a:ext>
              </a:extLst>
            </p:cNvPr>
            <p:cNvSpPr txBox="1"/>
            <p:nvPr/>
          </p:nvSpPr>
          <p:spPr>
            <a:xfrm>
              <a:off x="9875822" y="1057899"/>
              <a:ext cx="1274281" cy="307776"/>
            </a:xfrm>
            <a:prstGeom prst="rect">
              <a:avLst/>
            </a:prstGeom>
            <a:noFill/>
          </p:spPr>
          <p:txBody>
            <a:bodyPr wrap="none" rtlCol="0">
              <a:spAutoFit/>
            </a:bodyPr>
            <a:lstStyle/>
            <a:p>
              <a:pPr defTabSz="685800" eaLnBrk="1" fontAlgn="auto" latinLnBrk="1" hangingPunct="1">
                <a:spcBef>
                  <a:spcPts val="0"/>
                </a:spcBef>
                <a:spcAft>
                  <a:spcPts val="0"/>
                </a:spcAft>
              </a:pPr>
              <a:r>
                <a:rPr lang="en-US" altLang="ko-KR" sz="900" dirty="0">
                  <a:solidFill>
                    <a:prstClr val="black"/>
                  </a:solidFill>
                  <a:latin typeface="맑은 고딕" panose="020F0502020204030204"/>
                  <a:ea typeface="맑은 고딕" panose="020B0503020000020004" pitchFamily="50" charset="-127"/>
                </a:rPr>
                <a:t>Content server</a:t>
              </a:r>
              <a:endParaRPr lang="en-US" sz="900" dirty="0">
                <a:solidFill>
                  <a:prstClr val="black"/>
                </a:solidFill>
                <a:latin typeface="맑은 고딕" panose="020F0502020204030204"/>
              </a:endParaRPr>
            </a:p>
          </p:txBody>
        </p:sp>
        <p:sp>
          <p:nvSpPr>
            <p:cNvPr id="6" name="TextBox 5">
              <a:extLst>
                <a:ext uri="{FF2B5EF4-FFF2-40B4-BE49-F238E27FC236}">
                  <a16:creationId xmlns:a16="http://schemas.microsoft.com/office/drawing/2014/main" id="{A2256764-8D51-4CB5-9F6C-491383EC67ED}"/>
                </a:ext>
              </a:extLst>
            </p:cNvPr>
            <p:cNvSpPr txBox="1"/>
            <p:nvPr/>
          </p:nvSpPr>
          <p:spPr>
            <a:xfrm>
              <a:off x="1515250" y="1196399"/>
              <a:ext cx="855363" cy="307776"/>
            </a:xfrm>
            <a:prstGeom prst="rect">
              <a:avLst/>
            </a:prstGeom>
            <a:noFill/>
          </p:spPr>
          <p:txBody>
            <a:bodyPr wrap="none" rtlCol="0">
              <a:spAutoFit/>
            </a:bodyPr>
            <a:lstStyle/>
            <a:p>
              <a:pPr defTabSz="685800" eaLnBrk="1" fontAlgn="auto" latinLnBrk="1" hangingPunct="1">
                <a:spcBef>
                  <a:spcPts val="0"/>
                </a:spcBef>
                <a:spcAft>
                  <a:spcPts val="0"/>
                </a:spcAft>
              </a:pPr>
              <a:r>
                <a:rPr lang="en-US" altLang="ko-KR" sz="900" dirty="0">
                  <a:solidFill>
                    <a:prstClr val="black"/>
                  </a:solidFill>
                  <a:latin typeface="맑은 고딕" panose="020F0502020204030204"/>
                  <a:ea typeface="맑은 고딕" panose="020B0503020000020004" pitchFamily="50" charset="-127"/>
                </a:rPr>
                <a:t>VR HMD</a:t>
              </a:r>
              <a:endParaRPr lang="en-US" sz="900" dirty="0">
                <a:solidFill>
                  <a:prstClr val="black"/>
                </a:solidFill>
                <a:latin typeface="맑은 고딕" panose="020F0502020204030204"/>
              </a:endParaRPr>
            </a:p>
          </p:txBody>
        </p:sp>
        <p:cxnSp>
          <p:nvCxnSpPr>
            <p:cNvPr id="10" name="Straight Arrow Connector 9">
              <a:extLst>
                <a:ext uri="{FF2B5EF4-FFF2-40B4-BE49-F238E27FC236}">
                  <a16:creationId xmlns:a16="http://schemas.microsoft.com/office/drawing/2014/main" id="{554795C5-0C3F-4309-8ECF-1F6EE5096DD1}"/>
                </a:ext>
              </a:extLst>
            </p:cNvPr>
            <p:cNvCxnSpPr>
              <a:cxnSpLocks/>
              <a:stCxn id="11" idx="2"/>
              <a:endCxn id="2" idx="3"/>
            </p:cNvCxnSpPr>
            <p:nvPr/>
          </p:nvCxnSpPr>
          <p:spPr>
            <a:xfrm flipH="1" flipV="1">
              <a:off x="2227304" y="2224382"/>
              <a:ext cx="3094797" cy="8789"/>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Cloud 10">
              <a:extLst>
                <a:ext uri="{FF2B5EF4-FFF2-40B4-BE49-F238E27FC236}">
                  <a16:creationId xmlns:a16="http://schemas.microsoft.com/office/drawing/2014/main" id="{777E0089-7886-4CA3-AF6B-9FBE83BA7AC2}"/>
                </a:ext>
              </a:extLst>
            </p:cNvPr>
            <p:cNvSpPr/>
            <p:nvPr/>
          </p:nvSpPr>
          <p:spPr>
            <a:xfrm>
              <a:off x="5317547" y="1744978"/>
              <a:ext cx="1468031" cy="976386"/>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latinLnBrk="1" hangingPunct="1">
                <a:spcBef>
                  <a:spcPts val="0"/>
                </a:spcBef>
                <a:spcAft>
                  <a:spcPts val="0"/>
                </a:spcAft>
              </a:pPr>
              <a:r>
                <a:rPr lang="en-US" sz="1350" dirty="0">
                  <a:solidFill>
                    <a:prstClr val="black"/>
                  </a:solidFill>
                  <a:latin typeface="맑은 고딕" panose="020F0502020204030204"/>
                </a:rPr>
                <a:t>cellular network</a:t>
              </a:r>
            </a:p>
          </p:txBody>
        </p:sp>
        <p:cxnSp>
          <p:nvCxnSpPr>
            <p:cNvPr id="12" name="Straight Arrow Connector 11">
              <a:extLst>
                <a:ext uri="{FF2B5EF4-FFF2-40B4-BE49-F238E27FC236}">
                  <a16:creationId xmlns:a16="http://schemas.microsoft.com/office/drawing/2014/main" id="{7009B584-0C00-49A3-BD00-106185AB199A}"/>
                </a:ext>
              </a:extLst>
            </p:cNvPr>
            <p:cNvCxnSpPr>
              <a:cxnSpLocks/>
              <a:stCxn id="11" idx="0"/>
              <a:endCxn id="4" idx="1"/>
            </p:cNvCxnSpPr>
            <p:nvPr/>
          </p:nvCxnSpPr>
          <p:spPr>
            <a:xfrm flipV="1">
              <a:off x="6784355" y="2224382"/>
              <a:ext cx="3091467" cy="8789"/>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29" name="Picture 28">
            <a:extLst>
              <a:ext uri="{FF2B5EF4-FFF2-40B4-BE49-F238E27FC236}">
                <a16:creationId xmlns:a16="http://schemas.microsoft.com/office/drawing/2014/main" id="{69B7B48E-93BF-413E-B930-D798470B1809}"/>
              </a:ext>
            </a:extLst>
          </p:cNvPr>
          <p:cNvPicPr>
            <a:picLocks noChangeAspect="1"/>
          </p:cNvPicPr>
          <p:nvPr/>
        </p:nvPicPr>
        <p:blipFill>
          <a:blip r:embed="rId2"/>
          <a:stretch>
            <a:fillRect/>
          </a:stretch>
        </p:blipFill>
        <p:spPr>
          <a:xfrm>
            <a:off x="749887" y="3921794"/>
            <a:ext cx="920591" cy="687705"/>
          </a:xfrm>
          <a:prstGeom prst="rect">
            <a:avLst/>
          </a:prstGeom>
        </p:spPr>
      </p:pic>
      <p:pic>
        <p:nvPicPr>
          <p:cNvPr id="30" name="Picture 29">
            <a:extLst>
              <a:ext uri="{FF2B5EF4-FFF2-40B4-BE49-F238E27FC236}">
                <a16:creationId xmlns:a16="http://schemas.microsoft.com/office/drawing/2014/main" id="{9A28904E-769A-4F2F-B31B-D3144ACE129E}"/>
              </a:ext>
            </a:extLst>
          </p:cNvPr>
          <p:cNvPicPr>
            <a:picLocks noChangeAspect="1"/>
          </p:cNvPicPr>
          <p:nvPr/>
        </p:nvPicPr>
        <p:blipFill>
          <a:blip r:embed="rId4"/>
          <a:stretch>
            <a:fillRect/>
          </a:stretch>
        </p:blipFill>
        <p:spPr>
          <a:xfrm>
            <a:off x="3777725" y="3747573"/>
            <a:ext cx="1458959" cy="1033595"/>
          </a:xfrm>
          <a:prstGeom prst="rect">
            <a:avLst/>
          </a:prstGeom>
        </p:spPr>
      </p:pic>
      <p:sp>
        <p:nvSpPr>
          <p:cNvPr id="31" name="TextBox 30">
            <a:extLst>
              <a:ext uri="{FF2B5EF4-FFF2-40B4-BE49-F238E27FC236}">
                <a16:creationId xmlns:a16="http://schemas.microsoft.com/office/drawing/2014/main" id="{0DCD8CCD-7193-4E29-BB95-66C496B64C46}"/>
              </a:ext>
            </a:extLst>
          </p:cNvPr>
          <p:cNvSpPr txBox="1"/>
          <p:nvPr/>
        </p:nvSpPr>
        <p:spPr>
          <a:xfrm>
            <a:off x="974529" y="3595838"/>
            <a:ext cx="641522" cy="230832"/>
          </a:xfrm>
          <a:prstGeom prst="rect">
            <a:avLst/>
          </a:prstGeom>
          <a:noFill/>
        </p:spPr>
        <p:txBody>
          <a:bodyPr wrap="none" rtlCol="0">
            <a:spAutoFit/>
          </a:bodyPr>
          <a:lstStyle/>
          <a:p>
            <a:pPr defTabSz="685800" eaLnBrk="1" fontAlgn="auto" latinLnBrk="1" hangingPunct="1">
              <a:spcBef>
                <a:spcPts val="0"/>
              </a:spcBef>
              <a:spcAft>
                <a:spcPts val="0"/>
              </a:spcAft>
            </a:pPr>
            <a:r>
              <a:rPr lang="en-US" altLang="ko-KR" sz="900" dirty="0">
                <a:solidFill>
                  <a:prstClr val="black"/>
                </a:solidFill>
                <a:latin typeface="맑은 고딕" panose="020F0502020204030204"/>
                <a:ea typeface="맑은 고딕" panose="020B0503020000020004" pitchFamily="50" charset="-127"/>
              </a:rPr>
              <a:t>VR HMD</a:t>
            </a:r>
            <a:endParaRPr lang="en-US" sz="900" dirty="0">
              <a:solidFill>
                <a:prstClr val="black"/>
              </a:solidFill>
              <a:latin typeface="맑은 고딕" panose="020F0502020204030204"/>
            </a:endParaRPr>
          </a:p>
        </p:txBody>
      </p:sp>
      <p:sp>
        <p:nvSpPr>
          <p:cNvPr id="32" name="TextBox 31">
            <a:extLst>
              <a:ext uri="{FF2B5EF4-FFF2-40B4-BE49-F238E27FC236}">
                <a16:creationId xmlns:a16="http://schemas.microsoft.com/office/drawing/2014/main" id="{093D017B-02D2-4461-A690-69FFDEFFA2DB}"/>
              </a:ext>
            </a:extLst>
          </p:cNvPr>
          <p:cNvSpPr txBox="1"/>
          <p:nvPr/>
        </p:nvSpPr>
        <p:spPr>
          <a:xfrm>
            <a:off x="4042867" y="3388088"/>
            <a:ext cx="955711" cy="230832"/>
          </a:xfrm>
          <a:prstGeom prst="rect">
            <a:avLst/>
          </a:prstGeom>
          <a:noFill/>
        </p:spPr>
        <p:txBody>
          <a:bodyPr wrap="none" rtlCol="0">
            <a:spAutoFit/>
          </a:bodyPr>
          <a:lstStyle/>
          <a:p>
            <a:pPr defTabSz="685800" eaLnBrk="1" fontAlgn="auto" latinLnBrk="1" hangingPunct="1">
              <a:spcBef>
                <a:spcPts val="0"/>
              </a:spcBef>
              <a:spcAft>
                <a:spcPts val="0"/>
              </a:spcAft>
            </a:pPr>
            <a:r>
              <a:rPr lang="en-US" altLang="ko-KR" sz="900" dirty="0">
                <a:solidFill>
                  <a:prstClr val="black"/>
                </a:solidFill>
                <a:latin typeface="맑은 고딕" panose="020F0502020204030204"/>
                <a:ea typeface="맑은 고딕" panose="020B0503020000020004" pitchFamily="50" charset="-127"/>
              </a:rPr>
              <a:t>Content server</a:t>
            </a:r>
            <a:endParaRPr lang="en-US" sz="900" dirty="0">
              <a:solidFill>
                <a:prstClr val="black"/>
              </a:solidFill>
              <a:latin typeface="맑은 고딕" panose="020F0502020204030204"/>
            </a:endParaRPr>
          </a:p>
        </p:txBody>
      </p:sp>
      <p:cxnSp>
        <p:nvCxnSpPr>
          <p:cNvPr id="33" name="Straight Arrow Connector 32">
            <a:extLst>
              <a:ext uri="{FF2B5EF4-FFF2-40B4-BE49-F238E27FC236}">
                <a16:creationId xmlns:a16="http://schemas.microsoft.com/office/drawing/2014/main" id="{43B609A1-ECB6-46D5-ADC9-DCEC4EF98AF4}"/>
              </a:ext>
            </a:extLst>
          </p:cNvPr>
          <p:cNvCxnSpPr>
            <a:cxnSpLocks/>
            <a:stCxn id="34" idx="2"/>
            <a:endCxn id="29" idx="3"/>
          </p:cNvCxnSpPr>
          <p:nvPr/>
        </p:nvCxnSpPr>
        <p:spPr>
          <a:xfrm flipH="1">
            <a:off x="1670479" y="4265647"/>
            <a:ext cx="500159" cy="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Cloud 33">
            <a:extLst>
              <a:ext uri="{FF2B5EF4-FFF2-40B4-BE49-F238E27FC236}">
                <a16:creationId xmlns:a16="http://schemas.microsoft.com/office/drawing/2014/main" id="{5FBD019E-A3DB-423B-B32E-A5440F37683D}"/>
              </a:ext>
            </a:extLst>
          </p:cNvPr>
          <p:cNvSpPr/>
          <p:nvPr/>
        </p:nvSpPr>
        <p:spPr>
          <a:xfrm>
            <a:off x="2167233" y="3899502"/>
            <a:ext cx="1097608" cy="73229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latinLnBrk="1" hangingPunct="1">
              <a:spcBef>
                <a:spcPts val="0"/>
              </a:spcBef>
              <a:spcAft>
                <a:spcPts val="0"/>
              </a:spcAft>
            </a:pPr>
            <a:r>
              <a:rPr lang="en-US" sz="1350" dirty="0">
                <a:solidFill>
                  <a:prstClr val="black"/>
                </a:solidFill>
                <a:latin typeface="맑은 고딕" panose="020F0502020204030204"/>
              </a:rPr>
              <a:t>LAN</a:t>
            </a:r>
          </a:p>
        </p:txBody>
      </p:sp>
      <p:cxnSp>
        <p:nvCxnSpPr>
          <p:cNvPr id="35" name="Straight Arrow Connector 34">
            <a:extLst>
              <a:ext uri="{FF2B5EF4-FFF2-40B4-BE49-F238E27FC236}">
                <a16:creationId xmlns:a16="http://schemas.microsoft.com/office/drawing/2014/main" id="{AC31CEF6-1EED-43D9-A4A1-D9E70A4748BA}"/>
              </a:ext>
            </a:extLst>
          </p:cNvPr>
          <p:cNvCxnSpPr>
            <a:cxnSpLocks/>
            <a:stCxn id="34" idx="0"/>
            <a:endCxn id="30" idx="1"/>
          </p:cNvCxnSpPr>
          <p:nvPr/>
        </p:nvCxnSpPr>
        <p:spPr>
          <a:xfrm flipV="1">
            <a:off x="3263926" y="4264370"/>
            <a:ext cx="513800" cy="1277"/>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7EF67B34-213A-4016-A982-798A5B2C26E1}"/>
              </a:ext>
            </a:extLst>
          </p:cNvPr>
          <p:cNvPicPr>
            <a:picLocks noChangeAspect="1"/>
          </p:cNvPicPr>
          <p:nvPr/>
        </p:nvPicPr>
        <p:blipFill>
          <a:blip r:embed="rId2"/>
          <a:stretch>
            <a:fillRect/>
          </a:stretch>
        </p:blipFill>
        <p:spPr>
          <a:xfrm>
            <a:off x="2255741" y="4941529"/>
            <a:ext cx="920591" cy="687705"/>
          </a:xfrm>
          <a:prstGeom prst="rect">
            <a:avLst/>
          </a:prstGeom>
        </p:spPr>
      </p:pic>
      <p:cxnSp>
        <p:nvCxnSpPr>
          <p:cNvPr id="21" name="Straight Arrow Connector 20">
            <a:extLst>
              <a:ext uri="{FF2B5EF4-FFF2-40B4-BE49-F238E27FC236}">
                <a16:creationId xmlns:a16="http://schemas.microsoft.com/office/drawing/2014/main" id="{548F3857-33C0-46E3-8F8F-524D38A8A91D}"/>
              </a:ext>
            </a:extLst>
          </p:cNvPr>
          <p:cNvCxnSpPr>
            <a:cxnSpLocks/>
            <a:stCxn id="34" idx="1"/>
            <a:endCxn id="18" idx="0"/>
          </p:cNvCxnSpPr>
          <p:nvPr/>
        </p:nvCxnSpPr>
        <p:spPr>
          <a:xfrm flipH="1">
            <a:off x="2716037" y="4631012"/>
            <a:ext cx="1" cy="310517"/>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A803D313-5560-4D14-89C7-D6DA6940FE4E}"/>
              </a:ext>
            </a:extLst>
          </p:cNvPr>
          <p:cNvPicPr>
            <a:picLocks noChangeAspect="1"/>
          </p:cNvPicPr>
          <p:nvPr/>
        </p:nvPicPr>
        <p:blipFill>
          <a:blip r:embed="rId2"/>
          <a:stretch>
            <a:fillRect/>
          </a:stretch>
        </p:blipFill>
        <p:spPr>
          <a:xfrm>
            <a:off x="2251843" y="2910829"/>
            <a:ext cx="920591" cy="687705"/>
          </a:xfrm>
          <a:prstGeom prst="rect">
            <a:avLst/>
          </a:prstGeom>
        </p:spPr>
      </p:pic>
      <p:cxnSp>
        <p:nvCxnSpPr>
          <p:cNvPr id="24" name="Straight Arrow Connector 23">
            <a:extLst>
              <a:ext uri="{FF2B5EF4-FFF2-40B4-BE49-F238E27FC236}">
                <a16:creationId xmlns:a16="http://schemas.microsoft.com/office/drawing/2014/main" id="{3F696C9F-49C9-4B97-9B20-54F782F5B143}"/>
              </a:ext>
            </a:extLst>
          </p:cNvPr>
          <p:cNvCxnSpPr>
            <a:cxnSpLocks/>
            <a:stCxn id="23" idx="2"/>
            <a:endCxn id="34" idx="3"/>
          </p:cNvCxnSpPr>
          <p:nvPr/>
        </p:nvCxnSpPr>
        <p:spPr>
          <a:xfrm>
            <a:off x="2712139" y="3598534"/>
            <a:ext cx="3899" cy="342838"/>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239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1181B339-1F6B-4AD7-ADB9-80619058C284}"/>
              </a:ext>
            </a:extLst>
          </p:cNvPr>
          <p:cNvGrpSpPr/>
          <p:nvPr/>
        </p:nvGrpSpPr>
        <p:grpSpPr>
          <a:xfrm>
            <a:off x="1209309" y="1319164"/>
            <a:ext cx="7442961" cy="1476808"/>
            <a:chOff x="1612411" y="615885"/>
            <a:chExt cx="9923947" cy="1969077"/>
          </a:xfrm>
        </p:grpSpPr>
        <p:pic>
          <p:nvPicPr>
            <p:cNvPr id="2" name="Picture 4" descr="Image result for vr hmd sensors">
              <a:extLst>
                <a:ext uri="{FF2B5EF4-FFF2-40B4-BE49-F238E27FC236}">
                  <a16:creationId xmlns:a16="http://schemas.microsoft.com/office/drawing/2014/main" id="{EBB52991-C716-4245-80A0-2D4EFD6F3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2743" y="973718"/>
              <a:ext cx="1227455" cy="16112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Image result for vr hmd sensors">
              <a:extLst>
                <a:ext uri="{FF2B5EF4-FFF2-40B4-BE49-F238E27FC236}">
                  <a16:creationId xmlns:a16="http://schemas.microsoft.com/office/drawing/2014/main" id="{0B56AD49-5970-429B-9440-D653909E2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411" y="1269143"/>
              <a:ext cx="1020393" cy="10203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F210190-B3C2-4B5B-996C-6660EF32A401}"/>
                </a:ext>
              </a:extLst>
            </p:cNvPr>
            <p:cNvPicPr>
              <a:picLocks noChangeAspect="1"/>
            </p:cNvPicPr>
            <p:nvPr/>
          </p:nvPicPr>
          <p:blipFill>
            <a:blip r:embed="rId4"/>
            <a:stretch>
              <a:fillRect/>
            </a:stretch>
          </p:blipFill>
          <p:spPr>
            <a:xfrm>
              <a:off x="5352255" y="1323898"/>
              <a:ext cx="1227455" cy="916940"/>
            </a:xfrm>
            <a:prstGeom prst="rect">
              <a:avLst/>
            </a:prstGeom>
          </p:spPr>
        </p:pic>
        <p:pic>
          <p:nvPicPr>
            <p:cNvPr id="5" name="Picture 2" descr="Clipart it server">
              <a:extLst>
                <a:ext uri="{FF2B5EF4-FFF2-40B4-BE49-F238E27FC236}">
                  <a16:creationId xmlns:a16="http://schemas.microsoft.com/office/drawing/2014/main" id="{4B0E1551-84DD-4AF5-89E5-C58B79398A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2077" y="1070394"/>
              <a:ext cx="921378" cy="14239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645517A-4CCC-4B3B-A856-8ECD519BAE1D}"/>
                </a:ext>
              </a:extLst>
            </p:cNvPr>
            <p:cNvSpPr txBox="1"/>
            <p:nvPr/>
          </p:nvSpPr>
          <p:spPr>
            <a:xfrm>
              <a:off x="10262077" y="615885"/>
              <a:ext cx="1274281" cy="307776"/>
            </a:xfrm>
            <a:prstGeom prst="rect">
              <a:avLst/>
            </a:prstGeom>
            <a:noFill/>
          </p:spPr>
          <p:txBody>
            <a:bodyPr wrap="none" rtlCol="0">
              <a:spAutoFit/>
            </a:bodyPr>
            <a:lstStyle/>
            <a:p>
              <a:pPr defTabSz="685800" eaLnBrk="1" fontAlgn="auto" latinLnBrk="1" hangingPunct="1">
                <a:spcBef>
                  <a:spcPts val="0"/>
                </a:spcBef>
                <a:spcAft>
                  <a:spcPts val="0"/>
                </a:spcAft>
              </a:pPr>
              <a:r>
                <a:rPr lang="en-US" altLang="ko-KR" sz="900" dirty="0">
                  <a:solidFill>
                    <a:prstClr val="black"/>
                  </a:solidFill>
                  <a:latin typeface="맑은 고딕" panose="020F0502020204030204"/>
                  <a:ea typeface="맑은 고딕" panose="020B0503020000020004" pitchFamily="50" charset="-127"/>
                </a:rPr>
                <a:t>Content server</a:t>
              </a:r>
              <a:endParaRPr lang="en-US" sz="900" dirty="0">
                <a:solidFill>
                  <a:prstClr val="black"/>
                </a:solidFill>
                <a:latin typeface="맑은 고딕" panose="020F0502020204030204"/>
              </a:endParaRPr>
            </a:p>
          </p:txBody>
        </p:sp>
        <p:sp>
          <p:nvSpPr>
            <p:cNvPr id="7" name="TextBox 6">
              <a:extLst>
                <a:ext uri="{FF2B5EF4-FFF2-40B4-BE49-F238E27FC236}">
                  <a16:creationId xmlns:a16="http://schemas.microsoft.com/office/drawing/2014/main" id="{345FF91A-4E86-4E36-8E84-E37A985F042D}"/>
                </a:ext>
              </a:extLst>
            </p:cNvPr>
            <p:cNvSpPr txBox="1"/>
            <p:nvPr/>
          </p:nvSpPr>
          <p:spPr>
            <a:xfrm>
              <a:off x="5629484" y="952976"/>
              <a:ext cx="855363" cy="307776"/>
            </a:xfrm>
            <a:prstGeom prst="rect">
              <a:avLst/>
            </a:prstGeom>
            <a:noFill/>
          </p:spPr>
          <p:txBody>
            <a:bodyPr wrap="none" rtlCol="0">
              <a:spAutoFit/>
            </a:bodyPr>
            <a:lstStyle/>
            <a:p>
              <a:pPr defTabSz="685800" eaLnBrk="1" fontAlgn="auto" latinLnBrk="1" hangingPunct="1">
                <a:spcBef>
                  <a:spcPts val="0"/>
                </a:spcBef>
                <a:spcAft>
                  <a:spcPts val="0"/>
                </a:spcAft>
              </a:pPr>
              <a:r>
                <a:rPr lang="en-US" altLang="ko-KR" sz="900" dirty="0">
                  <a:solidFill>
                    <a:prstClr val="black"/>
                  </a:solidFill>
                  <a:latin typeface="맑은 고딕" panose="020F0502020204030204"/>
                  <a:ea typeface="맑은 고딕" panose="020B0503020000020004" pitchFamily="50" charset="-127"/>
                </a:rPr>
                <a:t>VR HMD</a:t>
              </a:r>
              <a:endParaRPr lang="en-US" sz="900" dirty="0">
                <a:solidFill>
                  <a:prstClr val="black"/>
                </a:solidFill>
                <a:latin typeface="맑은 고딕" panose="020F0502020204030204"/>
              </a:endParaRPr>
            </a:p>
          </p:txBody>
        </p:sp>
        <p:cxnSp>
          <p:nvCxnSpPr>
            <p:cNvPr id="8" name="Straight Arrow Connector 7">
              <a:extLst>
                <a:ext uri="{FF2B5EF4-FFF2-40B4-BE49-F238E27FC236}">
                  <a16:creationId xmlns:a16="http://schemas.microsoft.com/office/drawing/2014/main" id="{6DCC0C87-6B14-497C-84E6-73C272B4AB32}"/>
                </a:ext>
              </a:extLst>
            </p:cNvPr>
            <p:cNvCxnSpPr>
              <a:cxnSpLocks/>
              <a:stCxn id="9" idx="2"/>
              <a:endCxn id="4" idx="3"/>
            </p:cNvCxnSpPr>
            <p:nvPr/>
          </p:nvCxnSpPr>
          <p:spPr>
            <a:xfrm flipH="1">
              <a:off x="6579710" y="1782368"/>
              <a:ext cx="1111722" cy="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Cloud 8">
              <a:extLst>
                <a:ext uri="{FF2B5EF4-FFF2-40B4-BE49-F238E27FC236}">
                  <a16:creationId xmlns:a16="http://schemas.microsoft.com/office/drawing/2014/main" id="{8582341A-48BA-42E4-910B-ED29C0D21E76}"/>
                </a:ext>
              </a:extLst>
            </p:cNvPr>
            <p:cNvSpPr/>
            <p:nvPr/>
          </p:nvSpPr>
          <p:spPr>
            <a:xfrm>
              <a:off x="7686878" y="1294175"/>
              <a:ext cx="1468031" cy="976386"/>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latinLnBrk="1" hangingPunct="1">
                <a:spcBef>
                  <a:spcPts val="0"/>
                </a:spcBef>
                <a:spcAft>
                  <a:spcPts val="0"/>
                </a:spcAft>
              </a:pPr>
              <a:endParaRPr lang="en-US" sz="1350" dirty="0">
                <a:solidFill>
                  <a:prstClr val="black"/>
                </a:solidFill>
                <a:latin typeface="맑은 고딕" panose="020F0502020204030204"/>
              </a:endParaRPr>
            </a:p>
          </p:txBody>
        </p:sp>
        <p:cxnSp>
          <p:nvCxnSpPr>
            <p:cNvPr id="10" name="Straight Arrow Connector 9">
              <a:extLst>
                <a:ext uri="{FF2B5EF4-FFF2-40B4-BE49-F238E27FC236}">
                  <a16:creationId xmlns:a16="http://schemas.microsoft.com/office/drawing/2014/main" id="{0626AA16-D1CA-493B-8064-1F2FEA889ECE}"/>
                </a:ext>
              </a:extLst>
            </p:cNvPr>
            <p:cNvCxnSpPr>
              <a:cxnSpLocks/>
              <a:stCxn id="9" idx="0"/>
              <a:endCxn id="5" idx="1"/>
            </p:cNvCxnSpPr>
            <p:nvPr/>
          </p:nvCxnSpPr>
          <p:spPr>
            <a:xfrm>
              <a:off x="9153686" y="1782368"/>
              <a:ext cx="1108391" cy="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CE459E0-8C71-468E-A78F-8A2C11244796}"/>
                </a:ext>
              </a:extLst>
            </p:cNvPr>
            <p:cNvCxnSpPr>
              <a:cxnSpLocks/>
              <a:stCxn id="2" idx="3"/>
              <a:endCxn id="4" idx="1"/>
            </p:cNvCxnSpPr>
            <p:nvPr/>
          </p:nvCxnSpPr>
          <p:spPr>
            <a:xfrm>
              <a:off x="4690198" y="1779340"/>
              <a:ext cx="662057" cy="3028"/>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40A6337-14F6-49CE-A86E-D5F58050968B}"/>
                </a:ext>
              </a:extLst>
            </p:cNvPr>
            <p:cNvCxnSpPr>
              <a:cxnSpLocks/>
              <a:stCxn id="2" idx="1"/>
              <a:endCxn id="3" idx="3"/>
            </p:cNvCxnSpPr>
            <p:nvPr/>
          </p:nvCxnSpPr>
          <p:spPr>
            <a:xfrm flipH="1">
              <a:off x="2632804" y="1779340"/>
              <a:ext cx="829939"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674BA8AE-D190-4395-A031-022F48F9FDF4}"/>
                </a:ext>
              </a:extLst>
            </p:cNvPr>
            <p:cNvSpPr txBox="1"/>
            <p:nvPr/>
          </p:nvSpPr>
          <p:spPr>
            <a:xfrm>
              <a:off x="3646959" y="725185"/>
              <a:ext cx="1389697" cy="307776"/>
            </a:xfrm>
            <a:prstGeom prst="rect">
              <a:avLst/>
            </a:prstGeom>
            <a:noFill/>
          </p:spPr>
          <p:txBody>
            <a:bodyPr wrap="none" rtlCol="0">
              <a:spAutoFit/>
            </a:bodyPr>
            <a:lstStyle/>
            <a:p>
              <a:pPr defTabSz="685800" eaLnBrk="1" fontAlgn="auto" latinLnBrk="1" hangingPunct="1">
                <a:spcBef>
                  <a:spcPts val="0"/>
                </a:spcBef>
                <a:spcAft>
                  <a:spcPts val="0"/>
                </a:spcAft>
              </a:pPr>
              <a:r>
                <a:rPr lang="en-US" sz="900" dirty="0">
                  <a:solidFill>
                    <a:prstClr val="black"/>
                  </a:solidFill>
                  <a:latin typeface="맑은 고딕" panose="020F0502020204030204"/>
                </a:rPr>
                <a:t>Motion detector</a:t>
              </a:r>
            </a:p>
          </p:txBody>
        </p:sp>
        <p:sp>
          <p:nvSpPr>
            <p:cNvPr id="62" name="TextBox 61">
              <a:extLst>
                <a:ext uri="{FF2B5EF4-FFF2-40B4-BE49-F238E27FC236}">
                  <a16:creationId xmlns:a16="http://schemas.microsoft.com/office/drawing/2014/main" id="{0EC7B235-8886-41C4-8333-C62562D75553}"/>
                </a:ext>
              </a:extLst>
            </p:cNvPr>
            <p:cNvSpPr txBox="1"/>
            <p:nvPr/>
          </p:nvSpPr>
          <p:spPr>
            <a:xfrm>
              <a:off x="1940174" y="1091476"/>
              <a:ext cx="938719" cy="307776"/>
            </a:xfrm>
            <a:prstGeom prst="rect">
              <a:avLst/>
            </a:prstGeom>
            <a:noFill/>
          </p:spPr>
          <p:txBody>
            <a:bodyPr wrap="none" rtlCol="0">
              <a:spAutoFit/>
            </a:bodyPr>
            <a:lstStyle/>
            <a:p>
              <a:pPr defTabSz="685800" eaLnBrk="1" fontAlgn="auto" latinLnBrk="1" hangingPunct="1">
                <a:spcBef>
                  <a:spcPts val="0"/>
                </a:spcBef>
                <a:spcAft>
                  <a:spcPts val="0"/>
                </a:spcAft>
              </a:pPr>
              <a:r>
                <a:rPr lang="en-US" sz="900" dirty="0">
                  <a:solidFill>
                    <a:prstClr val="black"/>
                  </a:solidFill>
                  <a:latin typeface="맑은 고딕" panose="020F0502020204030204"/>
                </a:rPr>
                <a:t>Controller</a:t>
              </a:r>
            </a:p>
          </p:txBody>
        </p:sp>
      </p:grpSp>
    </p:spTree>
    <p:extLst>
      <p:ext uri="{BB962C8B-B14F-4D97-AF65-F5344CB8AC3E}">
        <p14:creationId xmlns:p14="http://schemas.microsoft.com/office/powerpoint/2010/main" val="2618952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50A4BCC-6E5C-49E6-9F79-6E9DBB87B05C}"/>
              </a:ext>
            </a:extLst>
          </p:cNvPr>
          <p:cNvGraphicFramePr>
            <a:graphicFrameLocks noChangeAspect="1"/>
          </p:cNvGraphicFramePr>
          <p:nvPr>
            <p:extLst/>
          </p:nvPr>
        </p:nvGraphicFramePr>
        <p:xfrm>
          <a:off x="2983557" y="1294947"/>
          <a:ext cx="4254604" cy="804925"/>
        </p:xfrm>
        <a:graphic>
          <a:graphicData uri="http://schemas.openxmlformats.org/presentationml/2006/ole">
            <mc:AlternateContent xmlns:mc="http://schemas.openxmlformats.org/markup-compatibility/2006">
              <mc:Choice xmlns:v="urn:schemas-microsoft-com:vml" Requires="v">
                <p:oleObj spid="_x0000_s1051" name="Image" r:id="rId3" imgW="13574520" imgH="2590200" progId="Photoshop.Image.13">
                  <p:embed/>
                </p:oleObj>
              </mc:Choice>
              <mc:Fallback>
                <p:oleObj name="Image" r:id="rId3" imgW="13574520" imgH="2590200" progId="Photoshop.Image.13">
                  <p:embed/>
                  <p:pic>
                    <p:nvPicPr>
                      <p:cNvPr id="2" name="Object 1">
                        <a:extLst>
                          <a:ext uri="{FF2B5EF4-FFF2-40B4-BE49-F238E27FC236}">
                            <a16:creationId xmlns:a16="http://schemas.microsoft.com/office/drawing/2014/main" id="{B50A4BCC-6E5C-49E6-9F79-6E9DBB87B05C}"/>
                          </a:ext>
                        </a:extLst>
                      </p:cNvPr>
                      <p:cNvPicPr/>
                      <p:nvPr/>
                    </p:nvPicPr>
                    <p:blipFill>
                      <a:blip r:embed="rId4"/>
                      <a:stretch>
                        <a:fillRect/>
                      </a:stretch>
                    </p:blipFill>
                    <p:spPr>
                      <a:xfrm>
                        <a:off x="2983557" y="1294947"/>
                        <a:ext cx="4254604" cy="80492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AE872E09-ACB4-4FDE-B8DA-9CC6565F14EC}"/>
              </a:ext>
            </a:extLst>
          </p:cNvPr>
          <p:cNvGraphicFramePr>
            <a:graphicFrameLocks noChangeAspect="1"/>
          </p:cNvGraphicFramePr>
          <p:nvPr>
            <p:extLst/>
          </p:nvPr>
        </p:nvGraphicFramePr>
        <p:xfrm>
          <a:off x="2983557" y="2099872"/>
          <a:ext cx="4254604" cy="804925"/>
        </p:xfrm>
        <a:graphic>
          <a:graphicData uri="http://schemas.openxmlformats.org/presentationml/2006/ole">
            <mc:AlternateContent xmlns:mc="http://schemas.openxmlformats.org/markup-compatibility/2006">
              <mc:Choice xmlns:v="urn:schemas-microsoft-com:vml" Requires="v">
                <p:oleObj spid="_x0000_s1052" name="Image" r:id="rId5" imgW="13574520" imgH="2590200" progId="Photoshop.Image.13">
                  <p:embed/>
                </p:oleObj>
              </mc:Choice>
              <mc:Fallback>
                <p:oleObj name="Image" r:id="rId5" imgW="13574520" imgH="2590200" progId="Photoshop.Image.13">
                  <p:embed/>
                  <p:pic>
                    <p:nvPicPr>
                      <p:cNvPr id="3" name="Object 2">
                        <a:extLst>
                          <a:ext uri="{FF2B5EF4-FFF2-40B4-BE49-F238E27FC236}">
                            <a16:creationId xmlns:a16="http://schemas.microsoft.com/office/drawing/2014/main" id="{AE872E09-ACB4-4FDE-B8DA-9CC6565F14EC}"/>
                          </a:ext>
                        </a:extLst>
                      </p:cNvPr>
                      <p:cNvPicPr/>
                      <p:nvPr/>
                    </p:nvPicPr>
                    <p:blipFill>
                      <a:blip r:embed="rId6"/>
                      <a:stretch>
                        <a:fillRect/>
                      </a:stretch>
                    </p:blipFill>
                    <p:spPr>
                      <a:xfrm>
                        <a:off x="2983557" y="2099872"/>
                        <a:ext cx="4254604" cy="804925"/>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9EDBF8AD-295E-46EA-9D3E-152748525941}"/>
              </a:ext>
            </a:extLst>
          </p:cNvPr>
          <p:cNvGraphicFramePr>
            <a:graphicFrameLocks noChangeAspect="1"/>
          </p:cNvGraphicFramePr>
          <p:nvPr>
            <p:extLst/>
          </p:nvPr>
        </p:nvGraphicFramePr>
        <p:xfrm>
          <a:off x="2983557" y="2904797"/>
          <a:ext cx="4171336" cy="777169"/>
        </p:xfrm>
        <a:graphic>
          <a:graphicData uri="http://schemas.openxmlformats.org/presentationml/2006/ole">
            <mc:AlternateContent xmlns:mc="http://schemas.openxmlformats.org/markup-compatibility/2006">
              <mc:Choice xmlns:v="urn:schemas-microsoft-com:vml" Requires="v">
                <p:oleObj spid="_x0000_s1053" name="Image" r:id="rId7" imgW="13307760" imgH="2501280" progId="Photoshop.Image.13">
                  <p:embed/>
                </p:oleObj>
              </mc:Choice>
              <mc:Fallback>
                <p:oleObj name="Image" r:id="rId7" imgW="13307760" imgH="2501280" progId="Photoshop.Image.13">
                  <p:embed/>
                  <p:pic>
                    <p:nvPicPr>
                      <p:cNvPr id="4" name="Object 3">
                        <a:extLst>
                          <a:ext uri="{FF2B5EF4-FFF2-40B4-BE49-F238E27FC236}">
                            <a16:creationId xmlns:a16="http://schemas.microsoft.com/office/drawing/2014/main" id="{9EDBF8AD-295E-46EA-9D3E-152748525941}"/>
                          </a:ext>
                        </a:extLst>
                      </p:cNvPr>
                      <p:cNvPicPr/>
                      <p:nvPr/>
                    </p:nvPicPr>
                    <p:blipFill>
                      <a:blip r:embed="rId8"/>
                      <a:stretch>
                        <a:fillRect/>
                      </a:stretch>
                    </p:blipFill>
                    <p:spPr>
                      <a:xfrm>
                        <a:off x="2983557" y="2904797"/>
                        <a:ext cx="4171336" cy="777169"/>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2F5B4CA3-D02C-4869-8D1A-8F7823D483B2}"/>
              </a:ext>
            </a:extLst>
          </p:cNvPr>
          <p:cNvGraphicFramePr>
            <a:graphicFrameLocks noChangeAspect="1"/>
          </p:cNvGraphicFramePr>
          <p:nvPr>
            <p:extLst/>
          </p:nvPr>
        </p:nvGraphicFramePr>
        <p:xfrm>
          <a:off x="2983557" y="3591011"/>
          <a:ext cx="2546303" cy="1545119"/>
        </p:xfrm>
        <a:graphic>
          <a:graphicData uri="http://schemas.openxmlformats.org/presentationml/2006/ole">
            <mc:AlternateContent xmlns:mc="http://schemas.openxmlformats.org/markup-compatibility/2006">
              <mc:Choice xmlns:v="urn:schemas-microsoft-com:vml" Requires="v">
                <p:oleObj spid="_x0000_s1054" name="Image" r:id="rId9" imgW="7974360" imgH="4838040" progId="Photoshop.Image.13">
                  <p:embed/>
                </p:oleObj>
              </mc:Choice>
              <mc:Fallback>
                <p:oleObj name="Image" r:id="rId9" imgW="7974360" imgH="4838040" progId="Photoshop.Image.13">
                  <p:embed/>
                  <p:pic>
                    <p:nvPicPr>
                      <p:cNvPr id="6" name="Object 5">
                        <a:extLst>
                          <a:ext uri="{FF2B5EF4-FFF2-40B4-BE49-F238E27FC236}">
                            <a16:creationId xmlns:a16="http://schemas.microsoft.com/office/drawing/2014/main" id="{2F5B4CA3-D02C-4869-8D1A-8F7823D483B2}"/>
                          </a:ext>
                        </a:extLst>
                      </p:cNvPr>
                      <p:cNvPicPr/>
                      <p:nvPr/>
                    </p:nvPicPr>
                    <p:blipFill>
                      <a:blip r:embed="rId10"/>
                      <a:stretch>
                        <a:fillRect/>
                      </a:stretch>
                    </p:blipFill>
                    <p:spPr>
                      <a:xfrm>
                        <a:off x="2983557" y="3591011"/>
                        <a:ext cx="2546303" cy="1545119"/>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120E9799-6B1D-4D50-BB13-E3F3345ADC30}"/>
              </a:ext>
            </a:extLst>
          </p:cNvPr>
          <p:cNvGraphicFramePr>
            <a:graphicFrameLocks noChangeAspect="1"/>
          </p:cNvGraphicFramePr>
          <p:nvPr>
            <p:extLst/>
          </p:nvPr>
        </p:nvGraphicFramePr>
        <p:xfrm>
          <a:off x="2983556" y="5107800"/>
          <a:ext cx="4171337" cy="844006"/>
        </p:xfrm>
        <a:graphic>
          <a:graphicData uri="http://schemas.openxmlformats.org/presentationml/2006/ole">
            <mc:AlternateContent xmlns:mc="http://schemas.openxmlformats.org/markup-compatibility/2006">
              <mc:Choice xmlns:v="urn:schemas-microsoft-com:vml" Requires="v">
                <p:oleObj spid="_x0000_s1055" name="Image" r:id="rId11" imgW="13015800" imgH="2628360" progId="Photoshop.Image.13">
                  <p:embed/>
                </p:oleObj>
              </mc:Choice>
              <mc:Fallback>
                <p:oleObj name="Image" r:id="rId11" imgW="13015800" imgH="2628360" progId="Photoshop.Image.13">
                  <p:embed/>
                  <p:pic>
                    <p:nvPicPr>
                      <p:cNvPr id="7" name="Object 6">
                        <a:extLst>
                          <a:ext uri="{FF2B5EF4-FFF2-40B4-BE49-F238E27FC236}">
                            <a16:creationId xmlns:a16="http://schemas.microsoft.com/office/drawing/2014/main" id="{120E9799-6B1D-4D50-BB13-E3F3345ADC30}"/>
                          </a:ext>
                        </a:extLst>
                      </p:cNvPr>
                      <p:cNvPicPr/>
                      <p:nvPr/>
                    </p:nvPicPr>
                    <p:blipFill>
                      <a:blip r:embed="rId12"/>
                      <a:stretch>
                        <a:fillRect/>
                      </a:stretch>
                    </p:blipFill>
                    <p:spPr>
                      <a:xfrm>
                        <a:off x="2983556" y="5107800"/>
                        <a:ext cx="4171337" cy="844006"/>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2885CB57-DA90-4BA7-B20D-41E4802B8D7D}"/>
              </a:ext>
            </a:extLst>
          </p:cNvPr>
          <p:cNvSpPr txBox="1"/>
          <p:nvPr/>
        </p:nvSpPr>
        <p:spPr>
          <a:xfrm>
            <a:off x="2105794" y="1593465"/>
            <a:ext cx="534121" cy="230832"/>
          </a:xfrm>
          <a:prstGeom prst="rect">
            <a:avLst/>
          </a:prstGeom>
          <a:noFill/>
        </p:spPr>
        <p:txBody>
          <a:bodyPr wrap="none" rtlCol="0">
            <a:spAutoFit/>
          </a:bodyPr>
          <a:lstStyle/>
          <a:p>
            <a:pPr algn="ctr" defTabSz="685800" eaLnBrk="1" fontAlgn="auto" latinLnBrk="1" hangingPunct="1">
              <a:spcBef>
                <a:spcPts val="0"/>
              </a:spcBef>
              <a:spcAft>
                <a:spcPts val="0"/>
              </a:spcAft>
            </a:pPr>
            <a:r>
              <a:rPr lang="en-US" altLang="ko-KR" sz="900" dirty="0">
                <a:solidFill>
                  <a:prstClr val="black"/>
                </a:solidFill>
                <a:latin typeface="맑은 고딕" panose="020F0502020204030204"/>
                <a:ea typeface="맑은 고딕" panose="020B0503020000020004" pitchFamily="50" charset="-127"/>
              </a:rPr>
              <a:t>Case</a:t>
            </a:r>
            <a:r>
              <a:rPr lang="ko-KR" altLang="en-US" sz="900" dirty="0">
                <a:solidFill>
                  <a:prstClr val="black"/>
                </a:solidFill>
                <a:latin typeface="맑은 고딕" panose="020F0502020204030204"/>
                <a:ea typeface="맑은 고딕" panose="020B0503020000020004" pitchFamily="50" charset="-127"/>
              </a:rPr>
              <a:t> </a:t>
            </a:r>
            <a:r>
              <a:rPr lang="en-US" altLang="ko-KR" sz="900" dirty="0">
                <a:solidFill>
                  <a:prstClr val="black"/>
                </a:solidFill>
                <a:latin typeface="맑은 고딕" panose="020F0502020204030204"/>
                <a:ea typeface="맑은 고딕" panose="020B0503020000020004" pitchFamily="50" charset="-127"/>
              </a:rPr>
              <a:t>1</a:t>
            </a:r>
            <a:endParaRPr lang="ko-KR" altLang="en-US" sz="900" dirty="0">
              <a:solidFill>
                <a:prstClr val="black"/>
              </a:solidFill>
              <a:latin typeface="맑은 고딕" panose="020F0502020204030204"/>
              <a:ea typeface="맑은 고딕" panose="020B0503020000020004" pitchFamily="50" charset="-127"/>
            </a:endParaRPr>
          </a:p>
        </p:txBody>
      </p:sp>
      <p:sp>
        <p:nvSpPr>
          <p:cNvPr id="8" name="TextBox 7">
            <a:extLst>
              <a:ext uri="{FF2B5EF4-FFF2-40B4-BE49-F238E27FC236}">
                <a16:creationId xmlns:a16="http://schemas.microsoft.com/office/drawing/2014/main" id="{EA88E071-2E20-472B-99EE-3E16814B8A64}"/>
              </a:ext>
            </a:extLst>
          </p:cNvPr>
          <p:cNvSpPr txBox="1"/>
          <p:nvPr/>
        </p:nvSpPr>
        <p:spPr>
          <a:xfrm>
            <a:off x="2105793" y="2398459"/>
            <a:ext cx="534121" cy="230832"/>
          </a:xfrm>
          <a:prstGeom prst="rect">
            <a:avLst/>
          </a:prstGeom>
          <a:noFill/>
        </p:spPr>
        <p:txBody>
          <a:bodyPr wrap="none" rtlCol="0">
            <a:spAutoFit/>
          </a:bodyPr>
          <a:lstStyle/>
          <a:p>
            <a:pPr algn="ctr" defTabSz="685800" eaLnBrk="1" fontAlgn="auto" latinLnBrk="1" hangingPunct="1">
              <a:spcBef>
                <a:spcPts val="0"/>
              </a:spcBef>
              <a:spcAft>
                <a:spcPts val="0"/>
              </a:spcAft>
            </a:pPr>
            <a:r>
              <a:rPr lang="en-US" altLang="ko-KR" sz="900" dirty="0">
                <a:solidFill>
                  <a:prstClr val="black"/>
                </a:solidFill>
                <a:latin typeface="맑은 고딕" panose="020F0502020204030204"/>
                <a:ea typeface="맑은 고딕" panose="020B0503020000020004" pitchFamily="50" charset="-127"/>
              </a:rPr>
              <a:t>Case</a:t>
            </a:r>
            <a:r>
              <a:rPr lang="ko-KR" altLang="en-US" sz="900" dirty="0">
                <a:solidFill>
                  <a:prstClr val="black"/>
                </a:solidFill>
                <a:latin typeface="맑은 고딕" panose="020F0502020204030204"/>
                <a:ea typeface="맑은 고딕" panose="020B0503020000020004" pitchFamily="50" charset="-127"/>
              </a:rPr>
              <a:t> </a:t>
            </a:r>
            <a:r>
              <a:rPr lang="en-US" altLang="ko-KR" sz="900" dirty="0">
                <a:solidFill>
                  <a:prstClr val="black"/>
                </a:solidFill>
                <a:latin typeface="맑은 고딕" panose="020F0502020204030204"/>
                <a:ea typeface="맑은 고딕" panose="020B0503020000020004" pitchFamily="50" charset="-127"/>
              </a:rPr>
              <a:t>2</a:t>
            </a:r>
            <a:endParaRPr lang="ko-KR" altLang="en-US" sz="900" dirty="0">
              <a:solidFill>
                <a:prstClr val="black"/>
              </a:solidFill>
              <a:latin typeface="맑은 고딕" panose="020F0502020204030204"/>
              <a:ea typeface="맑은 고딕" panose="020B0503020000020004" pitchFamily="50" charset="-127"/>
            </a:endParaRPr>
          </a:p>
        </p:txBody>
      </p:sp>
      <p:sp>
        <p:nvSpPr>
          <p:cNvPr id="9" name="TextBox 8">
            <a:extLst>
              <a:ext uri="{FF2B5EF4-FFF2-40B4-BE49-F238E27FC236}">
                <a16:creationId xmlns:a16="http://schemas.microsoft.com/office/drawing/2014/main" id="{64558623-A4C3-482C-93D8-3845E1EEB84D}"/>
              </a:ext>
            </a:extLst>
          </p:cNvPr>
          <p:cNvSpPr txBox="1"/>
          <p:nvPr/>
        </p:nvSpPr>
        <p:spPr>
          <a:xfrm>
            <a:off x="2105794" y="3189506"/>
            <a:ext cx="534121" cy="230832"/>
          </a:xfrm>
          <a:prstGeom prst="rect">
            <a:avLst/>
          </a:prstGeom>
          <a:noFill/>
        </p:spPr>
        <p:txBody>
          <a:bodyPr wrap="none" rtlCol="0">
            <a:spAutoFit/>
          </a:bodyPr>
          <a:lstStyle/>
          <a:p>
            <a:pPr algn="ctr" defTabSz="685800" eaLnBrk="1" fontAlgn="auto" latinLnBrk="1" hangingPunct="1">
              <a:spcBef>
                <a:spcPts val="0"/>
              </a:spcBef>
              <a:spcAft>
                <a:spcPts val="0"/>
              </a:spcAft>
            </a:pPr>
            <a:r>
              <a:rPr lang="en-US" altLang="ko-KR" sz="900" dirty="0">
                <a:solidFill>
                  <a:prstClr val="black"/>
                </a:solidFill>
                <a:latin typeface="맑은 고딕" panose="020F0502020204030204"/>
                <a:ea typeface="맑은 고딕" panose="020B0503020000020004" pitchFamily="50" charset="-127"/>
              </a:rPr>
              <a:t>Case</a:t>
            </a:r>
            <a:r>
              <a:rPr lang="ko-KR" altLang="en-US" sz="900" dirty="0">
                <a:solidFill>
                  <a:prstClr val="black"/>
                </a:solidFill>
                <a:latin typeface="맑은 고딕" panose="020F0502020204030204"/>
                <a:ea typeface="맑은 고딕" panose="020B0503020000020004" pitchFamily="50" charset="-127"/>
              </a:rPr>
              <a:t> </a:t>
            </a:r>
            <a:r>
              <a:rPr lang="en-US" altLang="ko-KR" sz="900" dirty="0">
                <a:solidFill>
                  <a:prstClr val="black"/>
                </a:solidFill>
                <a:latin typeface="맑은 고딕" panose="020F0502020204030204"/>
                <a:ea typeface="맑은 고딕" panose="020B0503020000020004" pitchFamily="50" charset="-127"/>
              </a:rPr>
              <a:t>3</a:t>
            </a:r>
            <a:endParaRPr lang="ko-KR" altLang="en-US" sz="900" dirty="0">
              <a:solidFill>
                <a:prstClr val="black"/>
              </a:solidFill>
              <a:latin typeface="맑은 고딕" panose="020F0502020204030204"/>
              <a:ea typeface="맑은 고딕" panose="020B0503020000020004" pitchFamily="50" charset="-127"/>
            </a:endParaRPr>
          </a:p>
        </p:txBody>
      </p:sp>
      <p:sp>
        <p:nvSpPr>
          <p:cNvPr id="10" name="TextBox 9">
            <a:extLst>
              <a:ext uri="{FF2B5EF4-FFF2-40B4-BE49-F238E27FC236}">
                <a16:creationId xmlns:a16="http://schemas.microsoft.com/office/drawing/2014/main" id="{4B4E9FBE-B0FA-4A17-801A-C7B6A29E6EE8}"/>
              </a:ext>
            </a:extLst>
          </p:cNvPr>
          <p:cNvSpPr txBox="1"/>
          <p:nvPr/>
        </p:nvSpPr>
        <p:spPr>
          <a:xfrm>
            <a:off x="2105793" y="4259695"/>
            <a:ext cx="534121" cy="230832"/>
          </a:xfrm>
          <a:prstGeom prst="rect">
            <a:avLst/>
          </a:prstGeom>
          <a:noFill/>
        </p:spPr>
        <p:txBody>
          <a:bodyPr wrap="none" rtlCol="0">
            <a:spAutoFit/>
          </a:bodyPr>
          <a:lstStyle/>
          <a:p>
            <a:pPr algn="ctr" defTabSz="685800" eaLnBrk="1" fontAlgn="auto" latinLnBrk="1" hangingPunct="1">
              <a:spcBef>
                <a:spcPts val="0"/>
              </a:spcBef>
              <a:spcAft>
                <a:spcPts val="0"/>
              </a:spcAft>
            </a:pPr>
            <a:r>
              <a:rPr lang="en-US" altLang="ko-KR" sz="900" dirty="0">
                <a:solidFill>
                  <a:prstClr val="black"/>
                </a:solidFill>
                <a:latin typeface="맑은 고딕" panose="020F0502020204030204"/>
                <a:ea typeface="맑은 고딕" panose="020B0503020000020004" pitchFamily="50" charset="-127"/>
              </a:rPr>
              <a:t>Case</a:t>
            </a:r>
            <a:r>
              <a:rPr lang="ko-KR" altLang="en-US" sz="900" dirty="0">
                <a:solidFill>
                  <a:prstClr val="black"/>
                </a:solidFill>
                <a:latin typeface="맑은 고딕" panose="020F0502020204030204"/>
                <a:ea typeface="맑은 고딕" panose="020B0503020000020004" pitchFamily="50" charset="-127"/>
              </a:rPr>
              <a:t> </a:t>
            </a:r>
            <a:r>
              <a:rPr lang="en-US" altLang="ko-KR" sz="900" dirty="0">
                <a:solidFill>
                  <a:prstClr val="black"/>
                </a:solidFill>
                <a:latin typeface="맑은 고딕" panose="020F0502020204030204"/>
                <a:ea typeface="맑은 고딕" panose="020B0503020000020004" pitchFamily="50" charset="-127"/>
              </a:rPr>
              <a:t>4</a:t>
            </a:r>
            <a:endParaRPr lang="ko-KR" altLang="en-US" sz="900" dirty="0">
              <a:solidFill>
                <a:prstClr val="black"/>
              </a:solidFill>
              <a:latin typeface="맑은 고딕" panose="020F0502020204030204"/>
              <a:ea typeface="맑은 고딕" panose="020B0503020000020004" pitchFamily="50" charset="-127"/>
            </a:endParaRPr>
          </a:p>
        </p:txBody>
      </p:sp>
      <p:sp>
        <p:nvSpPr>
          <p:cNvPr id="11" name="TextBox 10">
            <a:extLst>
              <a:ext uri="{FF2B5EF4-FFF2-40B4-BE49-F238E27FC236}">
                <a16:creationId xmlns:a16="http://schemas.microsoft.com/office/drawing/2014/main" id="{F969F33F-3DF0-48A3-9E52-6EEE5E21C8BC}"/>
              </a:ext>
            </a:extLst>
          </p:cNvPr>
          <p:cNvSpPr txBox="1"/>
          <p:nvPr/>
        </p:nvSpPr>
        <p:spPr>
          <a:xfrm>
            <a:off x="2105794" y="5425928"/>
            <a:ext cx="534121" cy="230832"/>
          </a:xfrm>
          <a:prstGeom prst="rect">
            <a:avLst/>
          </a:prstGeom>
          <a:noFill/>
        </p:spPr>
        <p:txBody>
          <a:bodyPr wrap="none" rtlCol="0">
            <a:spAutoFit/>
          </a:bodyPr>
          <a:lstStyle/>
          <a:p>
            <a:pPr algn="ctr" defTabSz="685800" eaLnBrk="1" fontAlgn="auto" latinLnBrk="1" hangingPunct="1">
              <a:spcBef>
                <a:spcPts val="0"/>
              </a:spcBef>
              <a:spcAft>
                <a:spcPts val="0"/>
              </a:spcAft>
            </a:pPr>
            <a:r>
              <a:rPr lang="en-US" altLang="ko-KR" sz="900" dirty="0">
                <a:solidFill>
                  <a:prstClr val="black"/>
                </a:solidFill>
                <a:latin typeface="맑은 고딕" panose="020F0502020204030204"/>
                <a:ea typeface="맑은 고딕" panose="020B0503020000020004" pitchFamily="50" charset="-127"/>
              </a:rPr>
              <a:t>Case</a:t>
            </a:r>
            <a:r>
              <a:rPr lang="ko-KR" altLang="en-US" sz="900" dirty="0">
                <a:solidFill>
                  <a:prstClr val="black"/>
                </a:solidFill>
                <a:latin typeface="맑은 고딕" panose="020F0502020204030204"/>
                <a:ea typeface="맑은 고딕" panose="020B0503020000020004" pitchFamily="50" charset="-127"/>
              </a:rPr>
              <a:t> </a:t>
            </a:r>
            <a:r>
              <a:rPr lang="en-US" altLang="ko-KR" sz="900" dirty="0">
                <a:solidFill>
                  <a:prstClr val="black"/>
                </a:solidFill>
                <a:latin typeface="맑은 고딕" panose="020F0502020204030204"/>
                <a:ea typeface="맑은 고딕" panose="020B0503020000020004" pitchFamily="50" charset="-127"/>
              </a:rPr>
              <a:t>5</a:t>
            </a:r>
            <a:endParaRPr lang="ko-KR" altLang="en-US" sz="900" dirty="0">
              <a:solidFill>
                <a:prstClr val="black"/>
              </a:solidFill>
              <a:latin typeface="맑은 고딕" panose="020F0502020204030204"/>
              <a:ea typeface="맑은 고딕" panose="020B0503020000020004" pitchFamily="50" charset="-127"/>
            </a:endParaRPr>
          </a:p>
        </p:txBody>
      </p:sp>
    </p:spTree>
    <p:extLst>
      <p:ext uri="{BB962C8B-B14F-4D97-AF65-F5344CB8AC3E}">
        <p14:creationId xmlns:p14="http://schemas.microsoft.com/office/powerpoint/2010/main" val="861618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2B4F5-DE93-4DF3-847B-A126F34E9497}"/>
              </a:ext>
            </a:extLst>
          </p:cNvPr>
          <p:cNvSpPr>
            <a:spLocks noGrp="1"/>
          </p:cNvSpPr>
          <p:nvPr>
            <p:ph type="title"/>
          </p:nvPr>
        </p:nvSpPr>
        <p:spPr/>
        <p:txBody>
          <a:bodyPr/>
          <a:lstStyle/>
          <a:p>
            <a:pPr>
              <a:defRPr/>
            </a:pPr>
            <a:r>
              <a:rPr lang="en-US" dirty="0"/>
              <a:t>References</a:t>
            </a:r>
          </a:p>
        </p:txBody>
      </p:sp>
      <p:sp>
        <p:nvSpPr>
          <p:cNvPr id="3" name="Content Placeholder 2">
            <a:extLst>
              <a:ext uri="{FF2B5EF4-FFF2-40B4-BE49-F238E27FC236}">
                <a16:creationId xmlns:a16="http://schemas.microsoft.com/office/drawing/2014/main" id="{65F955F0-397C-458F-8001-466316466C4A}"/>
              </a:ext>
            </a:extLst>
          </p:cNvPr>
          <p:cNvSpPr>
            <a:spLocks noGrp="1"/>
          </p:cNvSpPr>
          <p:nvPr>
            <p:ph idx="1"/>
          </p:nvPr>
        </p:nvSpPr>
        <p:spPr/>
        <p:txBody>
          <a:bodyPr/>
          <a:lstStyle/>
          <a:p>
            <a:pPr>
              <a:defRPr/>
            </a:pPr>
            <a:r>
              <a:rPr lang="en-US" sz="2000" dirty="0"/>
              <a:t>[1] </a:t>
            </a:r>
            <a:r>
              <a:rPr lang="en-US" altLang="ko-KR" sz="2000" dirty="0"/>
              <a:t>https://www.quora.com/What-causes-the-picture-delay-when-I-move-my-head-around-when-wearing-Oculus-or-Gear-VR</a:t>
            </a:r>
            <a:endParaRPr lang="ko-KR" altLang="en-US" sz="2000" dirty="0"/>
          </a:p>
          <a:p>
            <a:pPr>
              <a:defRPr/>
            </a:pPr>
            <a:endParaRPr lang="en-US" sz="2000" dirty="0"/>
          </a:p>
        </p:txBody>
      </p:sp>
      <p:sp>
        <p:nvSpPr>
          <p:cNvPr id="36868" name="Slide Number Placeholder 4">
            <a:extLst>
              <a:ext uri="{FF2B5EF4-FFF2-40B4-BE49-F238E27FC236}">
                <a16:creationId xmlns:a16="http://schemas.microsoft.com/office/drawing/2014/main" id="{BFA7431E-0E3E-42DD-BF4A-8C8EEE643F86}"/>
              </a:ext>
            </a:extLst>
          </p:cNvPr>
          <p:cNvSpPr>
            <a:spLocks noGrp="1"/>
          </p:cNvSpPr>
          <p:nvPr>
            <p:ph type="sldNum" sz="quarter" idx="11"/>
          </p:nvPr>
        </p:nvSpPr>
        <p:spPr>
          <a:noFill/>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423CCA46-B096-4FEF-AFA2-6E2156120247}" type="slidenum">
              <a:rPr lang="en-US" altLang="pl-PL" sz="1400" smtClean="0">
                <a:latin typeface="Times" panose="02020603050405020304" pitchFamily="18" charset="0"/>
              </a:rPr>
              <a:pPr/>
              <a:t>13</a:t>
            </a:fld>
            <a:endParaRPr lang="en-US" altLang="pl-PL" sz="1400">
              <a:latin typeface="Times" panose="02020603050405020304" pitchFamily="18" charset="0"/>
            </a:endParaRPr>
          </a:p>
        </p:txBody>
      </p:sp>
      <p:sp>
        <p:nvSpPr>
          <p:cNvPr id="6" name="フッター プレースホルダー 1">
            <a:extLst>
              <a:ext uri="{FF2B5EF4-FFF2-40B4-BE49-F238E27FC236}">
                <a16:creationId xmlns:a16="http://schemas.microsoft.com/office/drawing/2014/main" id="{1DA6FC67-BE4E-47F5-ADB6-9E266CC771CC}"/>
              </a:ext>
            </a:extLst>
          </p:cNvPr>
          <p:cNvSpPr>
            <a:spLocks noGrp="1"/>
          </p:cNvSpPr>
          <p:nvPr>
            <p:ph type="ftr" sz="quarter" idx="10"/>
          </p:nvPr>
        </p:nvSpPr>
        <p:spPr>
          <a:xfrm>
            <a:off x="381000" y="6400800"/>
            <a:ext cx="1981200" cy="286232"/>
          </a:xfrm>
        </p:spPr>
        <p:txBody>
          <a:bodyPr/>
          <a:lstStyle/>
          <a:p>
            <a:pPr>
              <a:defRPr/>
            </a:pPr>
            <a:r>
              <a:rPr lang="en-US" altLang="pl-PL" dirty="0">
                <a:ea typeface="Times New Roman" charset="0"/>
                <a:cs typeface="Times New Roman" charset="0"/>
              </a:rPr>
              <a:t>21-18-0003-0</a:t>
            </a:r>
            <a:r>
              <a:rPr lang="en-US" altLang="ko-KR" dirty="0">
                <a:ea typeface="Times New Roman" charset="0"/>
                <a:cs typeface="Times New Roman" charset="0"/>
              </a:rPr>
              <a:t>0</a:t>
            </a:r>
            <a:r>
              <a:rPr lang="en-US" altLang="pl-PL" dirty="0">
                <a:ea typeface="Times New Roman" charset="0"/>
                <a:cs typeface="Times New Roman" charset="0"/>
              </a:rPr>
              <a:t>-0000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FCCB9B74-DD31-4125-B6D6-BF83EE831224}"/>
              </a:ext>
            </a:extLst>
          </p:cNvPr>
          <p:cNvSpPr>
            <a:spLocks noGrp="1" noChangeArrowheads="1"/>
          </p:cNvSpPr>
          <p:nvPr>
            <p:ph type="body" idx="1"/>
          </p:nvPr>
        </p:nvSpPr>
        <p:spPr>
          <a:xfrm>
            <a:off x="381000" y="990600"/>
            <a:ext cx="8493125" cy="5334000"/>
          </a:xfrm>
          <a:solidFill>
            <a:srgbClr val="66CCFF"/>
          </a:solidFill>
        </p:spPr>
        <p:txBody>
          <a:bodyPr/>
          <a:lstStyle/>
          <a:p>
            <a:pPr lvl="1">
              <a:lnSpc>
                <a:spcPct val="80000"/>
              </a:lnSpc>
              <a:buFontTx/>
              <a:buNone/>
              <a:defRPr/>
            </a:pPr>
            <a:r>
              <a:rPr lang="en-US" altLang="pl-PL" b="1">
                <a:cs typeface="Times New Roman" panose="02020603050405020304" pitchFamily="18" charset="0"/>
              </a:rPr>
              <a:t>IEEE 802.21 presentation release statements</a:t>
            </a:r>
            <a:endParaRPr lang="en-US" altLang="pl-PL">
              <a:cs typeface="Times New Roman" panose="02020603050405020304" pitchFamily="18" charset="0"/>
            </a:endParaRPr>
          </a:p>
          <a:p>
            <a:pPr algn="just">
              <a:lnSpc>
                <a:spcPct val="80000"/>
              </a:lnSpc>
              <a:buClr>
                <a:srgbClr val="FAFD00"/>
              </a:buClr>
              <a:buSzPct val="200000"/>
              <a:buFontTx/>
              <a:buNone/>
              <a:defRPr/>
            </a:pPr>
            <a:r>
              <a:rPr lang="en-US" altLang="pl-PL" sz="2000">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lnSpc>
                <a:spcPct val="80000"/>
              </a:lnSpc>
              <a:buClr>
                <a:srgbClr val="FAFD00"/>
              </a:buClr>
              <a:buSzPct val="200000"/>
              <a:buFontTx/>
              <a:buNone/>
              <a:defRPr/>
            </a:pPr>
            <a:r>
              <a:rPr lang="en-US" altLang="pl-PL" sz="2000">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name any IEEE Standards publication even though it may include portions of this contribution; and at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a:lnSpc>
                <a:spcPct val="80000"/>
              </a:lnSpc>
              <a:buClr>
                <a:srgbClr val="FAFD00"/>
              </a:buClr>
              <a:buSzPct val="200000"/>
              <a:buFontTx/>
              <a:buNone/>
              <a:defRPr/>
            </a:pPr>
            <a:r>
              <a:rPr lang="en-US" altLang="pl-PL" sz="2000">
                <a:cs typeface="Times New Roman" panose="02020603050405020304" pitchFamily="18" charset="0"/>
              </a:rPr>
              <a:t>The contributor is familiar with IEEE patent policy, as outlined in </a:t>
            </a:r>
            <a:r>
              <a:rPr lang="en-US" altLang="pl-PL" sz="2000">
                <a:cs typeface="Times New Roman" panose="02020603050405020304" pitchFamily="18" charset="0"/>
                <a:hlinkClick r:id="rId3"/>
              </a:rPr>
              <a:t>Section 6.3 of the IEEE-SA Standards Board Operations Manual</a:t>
            </a:r>
            <a:r>
              <a:rPr lang="en-US" altLang="pl-PL" sz="2000">
                <a:solidFill>
                  <a:srgbClr val="000099"/>
                </a:solidFill>
                <a:cs typeface="Times New Roman" panose="02020603050405020304" pitchFamily="18" charset="0"/>
              </a:rPr>
              <a:t> </a:t>
            </a:r>
            <a:r>
              <a:rPr lang="en-US" altLang="pl-PL" sz="2000">
                <a:cs typeface="Times New Roman" panose="02020603050405020304" pitchFamily="18" charset="0"/>
              </a:rPr>
              <a:t>&lt;</a:t>
            </a:r>
            <a:r>
              <a:rPr lang="en-US" altLang="pl-PL" sz="2000">
                <a:cs typeface="Times New Roman" panose="02020603050405020304" pitchFamily="18" charset="0"/>
                <a:hlinkClick r:id="rId3"/>
              </a:rPr>
              <a:t>http://standards.ieee.org/guides/opman/sect6.html#6.3</a:t>
            </a:r>
            <a:r>
              <a:rPr lang="en-US" altLang="pl-PL" sz="2000">
                <a:cs typeface="Times New Roman" panose="02020603050405020304" pitchFamily="18" charset="0"/>
              </a:rPr>
              <a:t>&gt; and in </a:t>
            </a:r>
            <a:r>
              <a:rPr lang="en-US" altLang="pl-PL" sz="2000" i="1">
                <a:cs typeface="Times New Roman" panose="02020603050405020304" pitchFamily="18" charset="0"/>
              </a:rPr>
              <a:t>Understanding Patent Issues During IEEE Standards Development</a:t>
            </a:r>
            <a:r>
              <a:rPr lang="en-US" altLang="pl-PL" sz="2000">
                <a:cs typeface="Times New Roman" panose="02020603050405020304" pitchFamily="18" charset="0"/>
              </a:rPr>
              <a:t> </a:t>
            </a:r>
            <a:r>
              <a:rPr lang="en-US" altLang="pl-PL" sz="2000">
                <a:cs typeface="Times New Roman" panose="02020603050405020304" pitchFamily="18" charset="0"/>
                <a:hlinkClick r:id="rId4"/>
              </a:rPr>
              <a:t>http://standards.ieee.org/board/pat/guide.html</a:t>
            </a:r>
            <a:r>
              <a:rPr lang="en-US" altLang="pl-PL" sz="2000">
                <a:cs typeface="Times New Roman" panose="02020603050405020304" pitchFamily="18" charset="0"/>
              </a:rPr>
              <a:t>&gt;</a:t>
            </a:r>
            <a:r>
              <a:rPr lang="en-US" altLang="pl-PL" sz="2000">
                <a:latin typeface="Times New Roman" panose="02020603050405020304" pitchFamily="18" charset="0"/>
                <a:cs typeface="Times New Roman" panose="02020603050405020304" pitchFamily="18" charset="0"/>
              </a:rPr>
              <a:t> </a:t>
            </a:r>
            <a:endParaRPr lang="en-US" altLang="pl-PL" sz="2000"/>
          </a:p>
        </p:txBody>
      </p:sp>
      <p:sp>
        <p:nvSpPr>
          <p:cNvPr id="5123" name="Rectangle 7">
            <a:extLst>
              <a:ext uri="{FF2B5EF4-FFF2-40B4-BE49-F238E27FC236}">
                <a16:creationId xmlns:a16="http://schemas.microsoft.com/office/drawing/2014/main" id="{ADC2FE2C-41CC-47C6-9F1A-16898B73B6E5}"/>
              </a:ext>
            </a:extLst>
          </p:cNvPr>
          <p:cNvSpPr>
            <a:spLocks noChangeArrowheads="1"/>
          </p:cNvSpPr>
          <p:nvPr/>
        </p:nvSpPr>
        <p:spPr bwMode="auto">
          <a:xfrm>
            <a:off x="381000" y="990600"/>
            <a:ext cx="8493125" cy="5334000"/>
          </a:xfrm>
          <a:prstGeom prst="rect">
            <a:avLst/>
          </a:prstGeom>
          <a:solidFill>
            <a:srgbClr val="66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lvl1pPr marL="280988" indent="-280988" defTabSz="762000">
              <a:lnSpc>
                <a:spcPct val="90000"/>
              </a:lnSpc>
              <a:spcBef>
                <a:spcPct val="40000"/>
              </a:spcBef>
              <a:buClr>
                <a:schemeClr val="accent1"/>
              </a:buClr>
              <a:buChar char="•"/>
              <a:defRPr sz="2400">
                <a:solidFill>
                  <a:schemeClr val="tx1"/>
                </a:solidFill>
                <a:latin typeface="Times" panose="02020603050405020304" pitchFamily="18" charset="0"/>
              </a:defRPr>
            </a:lvl1pPr>
            <a:lvl2pPr marL="666750" indent="-195263" defTabSz="762000">
              <a:lnSpc>
                <a:spcPct val="90000"/>
              </a:lnSpc>
              <a:buClr>
                <a:schemeClr val="accent1"/>
              </a:buClr>
              <a:buSzPct val="75000"/>
              <a:buChar char="•"/>
              <a:defRPr sz="2400">
                <a:solidFill>
                  <a:schemeClr val="tx1"/>
                </a:solidFill>
                <a:latin typeface="Times" panose="02020603050405020304" pitchFamily="18" charset="0"/>
              </a:defRPr>
            </a:lvl2pPr>
            <a:lvl3pPr marL="1147763" indent="-195263" defTabSz="762000">
              <a:lnSpc>
                <a:spcPct val="90000"/>
              </a:lnSpc>
              <a:buClr>
                <a:schemeClr val="accent1"/>
              </a:buClr>
              <a:buSzPct val="75000"/>
              <a:buChar char="•"/>
              <a:defRPr>
                <a:solidFill>
                  <a:schemeClr val="tx1"/>
                </a:solidFill>
                <a:latin typeface="Times" panose="02020603050405020304" pitchFamily="18" charset="0"/>
              </a:defRPr>
            </a:lvl3pPr>
            <a:lvl4pPr marL="1804988" indent="-277813" defTabSz="762000">
              <a:spcBef>
                <a:spcPct val="20000"/>
              </a:spcBef>
              <a:buChar char="–"/>
              <a:defRPr sz="2000">
                <a:solidFill>
                  <a:schemeClr val="tx1"/>
                </a:solidFill>
                <a:latin typeface="Rotis Sans Serif for Nokia"/>
              </a:defRPr>
            </a:lvl4pPr>
            <a:lvl5pPr marL="2286000" indent="-280988" defTabSz="762000">
              <a:spcBef>
                <a:spcPct val="20000"/>
              </a:spcBef>
              <a:buChar char="»"/>
              <a:defRPr sz="2000">
                <a:solidFill>
                  <a:schemeClr val="tx1"/>
                </a:solidFill>
                <a:latin typeface="Rotis Sans Serif for Nokia"/>
              </a:defRPr>
            </a:lvl5pPr>
            <a:lvl6pPr marL="2743200" indent="-280988" defTabSz="762000" eaLnBrk="0" fontAlgn="base" hangingPunct="0">
              <a:spcBef>
                <a:spcPct val="20000"/>
              </a:spcBef>
              <a:spcAft>
                <a:spcPct val="0"/>
              </a:spcAft>
              <a:buChar char="»"/>
              <a:defRPr sz="2000">
                <a:solidFill>
                  <a:schemeClr val="tx1"/>
                </a:solidFill>
                <a:latin typeface="Rotis Sans Serif for Nokia"/>
              </a:defRPr>
            </a:lvl6pPr>
            <a:lvl7pPr marL="3200400" indent="-280988" defTabSz="762000" eaLnBrk="0" fontAlgn="base" hangingPunct="0">
              <a:spcBef>
                <a:spcPct val="20000"/>
              </a:spcBef>
              <a:spcAft>
                <a:spcPct val="0"/>
              </a:spcAft>
              <a:buChar char="»"/>
              <a:defRPr sz="2000">
                <a:solidFill>
                  <a:schemeClr val="tx1"/>
                </a:solidFill>
                <a:latin typeface="Rotis Sans Serif for Nokia"/>
              </a:defRPr>
            </a:lvl7pPr>
            <a:lvl8pPr marL="3657600" indent="-280988" defTabSz="762000" eaLnBrk="0" fontAlgn="base" hangingPunct="0">
              <a:spcBef>
                <a:spcPct val="20000"/>
              </a:spcBef>
              <a:spcAft>
                <a:spcPct val="0"/>
              </a:spcAft>
              <a:buChar char="»"/>
              <a:defRPr sz="2000">
                <a:solidFill>
                  <a:schemeClr val="tx1"/>
                </a:solidFill>
                <a:latin typeface="Rotis Sans Serif for Nokia"/>
              </a:defRPr>
            </a:lvl8pPr>
            <a:lvl9pPr marL="4114800" indent="-280988" defTabSz="762000" eaLnBrk="0" fontAlgn="base" hangingPunct="0">
              <a:spcBef>
                <a:spcPct val="20000"/>
              </a:spcBef>
              <a:spcAft>
                <a:spcPct val="0"/>
              </a:spcAft>
              <a:buChar char="»"/>
              <a:defRPr sz="2000">
                <a:solidFill>
                  <a:schemeClr val="tx1"/>
                </a:solidFill>
                <a:latin typeface="Rotis Sans Serif for Nokia"/>
              </a:defRPr>
            </a:lvl9pPr>
          </a:lstStyle>
          <a:p>
            <a:pPr lvl="1">
              <a:lnSpc>
                <a:spcPct val="80000"/>
              </a:lnSpc>
              <a:buFontTx/>
              <a:buNone/>
              <a:defRPr/>
            </a:pPr>
            <a:r>
              <a:rPr lang="en-US" altLang="pl-PL" b="1">
                <a:cs typeface="Times New Roman" panose="02020603050405020304" pitchFamily="18" charset="0"/>
              </a:rPr>
              <a:t>IEEE 802.21 presentation release statements</a:t>
            </a:r>
            <a:endParaRPr lang="en-US" altLang="pl-PL">
              <a:cs typeface="Times New Roman" panose="02020603050405020304" pitchFamily="18" charset="0"/>
            </a:endParaRPr>
          </a:p>
          <a:p>
            <a:pPr algn="just">
              <a:lnSpc>
                <a:spcPct val="80000"/>
              </a:lnSpc>
              <a:buClr>
                <a:srgbClr val="FAFD00"/>
              </a:buClr>
              <a:buSzPct val="200000"/>
              <a:buFontTx/>
              <a:buNone/>
              <a:defRPr/>
            </a:pPr>
            <a:r>
              <a:rPr lang="en-US" altLang="pl-PL" sz="2000">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lnSpc>
                <a:spcPct val="80000"/>
              </a:lnSpc>
              <a:buClr>
                <a:srgbClr val="FAFD00"/>
              </a:buClr>
              <a:buSzPct val="200000"/>
              <a:buFontTx/>
              <a:buNone/>
              <a:defRPr/>
            </a:pPr>
            <a:r>
              <a:rPr lang="en-US" altLang="pl-PL" sz="2000">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name any IEEE Standards publication even though it may include portions of this contribution; and at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a:lnSpc>
                <a:spcPct val="80000"/>
              </a:lnSpc>
              <a:buClr>
                <a:srgbClr val="FAFD00"/>
              </a:buClr>
              <a:buSzPct val="200000"/>
              <a:buFontTx/>
              <a:buNone/>
              <a:defRPr/>
            </a:pPr>
            <a:r>
              <a:rPr lang="en-US" altLang="pl-PL" sz="2000">
                <a:cs typeface="Times New Roman" panose="02020603050405020304" pitchFamily="18" charset="0"/>
              </a:rPr>
              <a:t>The contributor is familiar with IEEE patent policy, as stated in </a:t>
            </a:r>
            <a:r>
              <a:rPr lang="en-US" altLang="pl-PL" sz="2000">
                <a:cs typeface="Times New Roman" panose="02020603050405020304" pitchFamily="18" charset="0"/>
                <a:hlinkClick r:id="rId3"/>
              </a:rPr>
              <a:t>Section 6 of the IEEE-SA Standards Board bylaws</a:t>
            </a:r>
            <a:r>
              <a:rPr lang="en-US" altLang="pl-PL" sz="2000">
                <a:solidFill>
                  <a:srgbClr val="000099"/>
                </a:solidFill>
                <a:cs typeface="Times New Roman" panose="02020603050405020304" pitchFamily="18" charset="0"/>
              </a:rPr>
              <a:t> </a:t>
            </a:r>
            <a:r>
              <a:rPr lang="en-US" altLang="pl-PL" sz="2000">
                <a:cs typeface="Times New Roman" panose="02020603050405020304" pitchFamily="18" charset="0"/>
              </a:rPr>
              <a:t>&lt;</a:t>
            </a:r>
            <a:r>
              <a:rPr lang="en-US" altLang="pl-PL" sz="2000">
                <a:cs typeface="Times New Roman" panose="02020603050405020304" pitchFamily="18" charset="0"/>
                <a:hlinkClick r:id="rId5"/>
              </a:rPr>
              <a:t>http://standards.ieee.org/guides/bylaws/sect6-7.html#6</a:t>
            </a:r>
            <a:r>
              <a:rPr lang="en-US" altLang="pl-PL" sz="2000">
                <a:cs typeface="Times New Roman" panose="02020603050405020304" pitchFamily="18" charset="0"/>
              </a:rPr>
              <a:t>&gt; and in </a:t>
            </a:r>
            <a:r>
              <a:rPr lang="en-US" altLang="pl-PL" sz="2000" i="1">
                <a:cs typeface="Times New Roman" panose="02020603050405020304" pitchFamily="18" charset="0"/>
              </a:rPr>
              <a:t>Understanding Patent Issues During IEEE Standards Development</a:t>
            </a:r>
            <a:r>
              <a:rPr lang="en-US" altLang="pl-PL" sz="2000">
                <a:cs typeface="Times New Roman" panose="02020603050405020304" pitchFamily="18" charset="0"/>
              </a:rPr>
              <a:t> </a:t>
            </a:r>
            <a:r>
              <a:rPr lang="en-US" altLang="pl-PL" sz="2000">
                <a:cs typeface="Times New Roman" panose="02020603050405020304" pitchFamily="18" charset="0"/>
                <a:hlinkClick r:id="rId6"/>
              </a:rPr>
              <a:t>http://standards.ieee.org/board/pat/faq.pdf</a:t>
            </a:r>
            <a:r>
              <a:rPr lang="en-US" altLang="pl-PL" sz="2000">
                <a:cs typeface="Times New Roman" panose="02020603050405020304" pitchFamily="18" charset="0"/>
              </a:rPr>
              <a:t>&gt;</a:t>
            </a:r>
            <a:r>
              <a:rPr lang="en-US" altLang="pl-PL" sz="2000">
                <a:latin typeface="Times New Roman" panose="02020603050405020304" pitchFamily="18" charset="0"/>
                <a:cs typeface="Times New Roman" panose="02020603050405020304" pitchFamily="18" charset="0"/>
              </a:rPr>
              <a:t> </a:t>
            </a:r>
            <a:endParaRPr lang="en-US" altLang="pl-PL" sz="2000"/>
          </a:p>
        </p:txBody>
      </p:sp>
      <p:sp>
        <p:nvSpPr>
          <p:cNvPr id="5124" name="スライド番号プレースホルダー 1">
            <a:extLst>
              <a:ext uri="{FF2B5EF4-FFF2-40B4-BE49-F238E27FC236}">
                <a16:creationId xmlns:a16="http://schemas.microsoft.com/office/drawing/2014/main" id="{4CDF47FF-573C-4AB9-903F-39810F45F877}"/>
              </a:ext>
            </a:extLst>
          </p:cNvPr>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defRPr/>
            </a:pPr>
            <a:fld id="{8745DD72-3697-499F-9C3A-D966C23D6C28}" type="slidenum">
              <a:rPr lang="en-US" altLang="pl-PL" sz="1400">
                <a:latin typeface="Times" charset="0"/>
              </a:rPr>
              <a:pPr>
                <a:defRPr/>
              </a:pPr>
              <a:t>2</a:t>
            </a:fld>
            <a:endParaRPr lang="en-US" altLang="pl-PL" sz="1400">
              <a:latin typeface="Times" charset="0"/>
            </a:endParaRPr>
          </a:p>
        </p:txBody>
      </p:sp>
      <p:sp>
        <p:nvSpPr>
          <p:cNvPr id="6" name="フッター プレースホルダー 1">
            <a:extLst>
              <a:ext uri="{FF2B5EF4-FFF2-40B4-BE49-F238E27FC236}">
                <a16:creationId xmlns:a16="http://schemas.microsoft.com/office/drawing/2014/main" id="{4ABA136B-390A-4DDE-BDA3-8A6D25194395}"/>
              </a:ext>
            </a:extLst>
          </p:cNvPr>
          <p:cNvSpPr>
            <a:spLocks noGrp="1"/>
          </p:cNvSpPr>
          <p:nvPr>
            <p:ph type="ftr" sz="quarter" idx="10"/>
          </p:nvPr>
        </p:nvSpPr>
        <p:spPr>
          <a:xfrm>
            <a:off x="381000" y="6400800"/>
            <a:ext cx="1981200" cy="286232"/>
          </a:xfrm>
        </p:spPr>
        <p:txBody>
          <a:bodyPr/>
          <a:lstStyle/>
          <a:p>
            <a:pPr>
              <a:defRPr/>
            </a:pPr>
            <a:r>
              <a:rPr lang="en-US" altLang="pl-PL" dirty="0">
                <a:ea typeface="Times New Roman" charset="0"/>
                <a:cs typeface="Times New Roman" charset="0"/>
              </a:rPr>
              <a:t>21-18-0003-0</a:t>
            </a:r>
            <a:r>
              <a:rPr lang="en-US" altLang="ko-KR" dirty="0">
                <a:ea typeface="Times New Roman" charset="0"/>
                <a:cs typeface="Times New Roman" charset="0"/>
              </a:rPr>
              <a:t>0</a:t>
            </a:r>
            <a:r>
              <a:rPr lang="en-US" altLang="pl-PL" dirty="0">
                <a:ea typeface="Times New Roman" charset="0"/>
                <a:cs typeface="Times New Roman" charset="0"/>
              </a:rPr>
              <a:t>-0000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37E7253-43AA-4AF7-A6FF-279B098D549A}"/>
              </a:ext>
            </a:extLst>
          </p:cNvPr>
          <p:cNvSpPr>
            <a:spLocks noGrp="1"/>
          </p:cNvSpPr>
          <p:nvPr>
            <p:ph type="title"/>
          </p:nvPr>
        </p:nvSpPr>
        <p:spPr/>
        <p:txBody>
          <a:bodyPr/>
          <a:lstStyle/>
          <a:p>
            <a:pPr>
              <a:defRPr/>
            </a:pPr>
            <a:r>
              <a:rPr lang="en-US" altLang="ja-JP" sz="3200" dirty="0">
                <a:ea typeface="MS PGothic" charset="-128"/>
              </a:rPr>
              <a:t>Abstract</a:t>
            </a:r>
            <a:endParaRPr lang="en-US" altLang="ko-KR" sz="3200" dirty="0">
              <a:ea typeface="굴림" charset="-127"/>
            </a:endParaRPr>
          </a:p>
        </p:txBody>
      </p:sp>
      <p:sp>
        <p:nvSpPr>
          <p:cNvPr id="7171" name="Content Placeholder 2">
            <a:extLst>
              <a:ext uri="{FF2B5EF4-FFF2-40B4-BE49-F238E27FC236}">
                <a16:creationId xmlns:a16="http://schemas.microsoft.com/office/drawing/2014/main" id="{F7B1B61C-322F-4484-AE33-D5A5ACAC146E}"/>
              </a:ext>
            </a:extLst>
          </p:cNvPr>
          <p:cNvSpPr>
            <a:spLocks noGrp="1"/>
          </p:cNvSpPr>
          <p:nvPr>
            <p:ph idx="1"/>
          </p:nvPr>
        </p:nvSpPr>
        <p:spPr>
          <a:xfrm>
            <a:off x="441325" y="1143000"/>
            <a:ext cx="8299450" cy="5029200"/>
          </a:xfrm>
        </p:spPr>
        <p:txBody>
          <a:bodyPr/>
          <a:lstStyle/>
          <a:p>
            <a:pPr>
              <a:defRPr/>
            </a:pPr>
            <a:r>
              <a:rPr lang="en-US" altLang="ko-KR" dirty="0">
                <a:ea typeface="MS PGothic" panose="020B0600070205080204" pitchFamily="34" charset="-128"/>
              </a:rPr>
              <a:t>The diagrams shown in this document are used in the document 'White Paper for Network Enablers for seamless HMD based VR Content Service'.</a:t>
            </a:r>
          </a:p>
          <a:p>
            <a:pPr>
              <a:defRPr/>
            </a:pPr>
            <a:r>
              <a:rPr lang="en-US" altLang="ko-KR" dirty="0">
                <a:ea typeface="MS PGothic" panose="020B0600070205080204" pitchFamily="34" charset="-128"/>
              </a:rPr>
              <a:t>These diagrams should be used when you need more detail understanding or when you need to make modifications.</a:t>
            </a:r>
            <a:endParaRPr lang="en-US" altLang="ja-JP" dirty="0">
              <a:ea typeface="MS PGothic" panose="020B0600070205080204" pitchFamily="34" charset="-128"/>
            </a:endParaRPr>
          </a:p>
        </p:txBody>
      </p:sp>
      <p:sp>
        <p:nvSpPr>
          <p:cNvPr id="7172" name="スライド番号プレースホルダー 1">
            <a:extLst>
              <a:ext uri="{FF2B5EF4-FFF2-40B4-BE49-F238E27FC236}">
                <a16:creationId xmlns:a16="http://schemas.microsoft.com/office/drawing/2014/main" id="{D44CC8E5-965D-45DE-8DBA-82EBA21D3DB7}"/>
              </a:ext>
            </a:extLst>
          </p:cNvPr>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defRPr/>
            </a:pPr>
            <a:fld id="{578911C5-469D-4D49-8B2A-C9CDF24C0269}" type="slidenum">
              <a:rPr lang="en-US" altLang="pl-PL" sz="1400">
                <a:latin typeface="Times" charset="0"/>
              </a:rPr>
              <a:pPr>
                <a:defRPr/>
              </a:pPr>
              <a:t>3</a:t>
            </a:fld>
            <a:endParaRPr lang="en-US" altLang="pl-PL" sz="1400">
              <a:latin typeface="Times" charset="0"/>
            </a:endParaRPr>
          </a:p>
        </p:txBody>
      </p:sp>
      <p:pic>
        <p:nvPicPr>
          <p:cNvPr id="18437" name="Picture 5" descr="http://isotc.iso.org/img/8space.gif">
            <a:extLst>
              <a:ext uri="{FF2B5EF4-FFF2-40B4-BE49-F238E27FC236}">
                <a16:creationId xmlns:a16="http://schemas.microsoft.com/office/drawing/2014/main" id="{FFE8034D-894F-4471-85BD-577C15B15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75" y="3170238"/>
            <a:ext cx="762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descr="http://isotc.iso.org/img/8space.gif">
            <a:extLst>
              <a:ext uri="{FF2B5EF4-FFF2-40B4-BE49-F238E27FC236}">
                <a16:creationId xmlns:a16="http://schemas.microsoft.com/office/drawing/2014/main" id="{034D732D-D326-4C7A-90B4-1D98C78525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75" y="3170238"/>
            <a:ext cx="762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1" descr="http://isotc.iso.org/img/8space.gif">
            <a:extLst>
              <a:ext uri="{FF2B5EF4-FFF2-40B4-BE49-F238E27FC236}">
                <a16:creationId xmlns:a16="http://schemas.microsoft.com/office/drawing/2014/main" id="{FFA21C62-EF65-43EF-B0CA-3FB794EE00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75" y="3170238"/>
            <a:ext cx="762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フッター プレースホルダー 1">
            <a:extLst>
              <a:ext uri="{FF2B5EF4-FFF2-40B4-BE49-F238E27FC236}">
                <a16:creationId xmlns:a16="http://schemas.microsoft.com/office/drawing/2014/main" id="{0E1DDD58-9F50-4822-9525-107EA8C20EF4}"/>
              </a:ext>
            </a:extLst>
          </p:cNvPr>
          <p:cNvSpPr>
            <a:spLocks noGrp="1"/>
          </p:cNvSpPr>
          <p:nvPr>
            <p:ph type="ftr" sz="quarter" idx="10"/>
          </p:nvPr>
        </p:nvSpPr>
        <p:spPr>
          <a:xfrm>
            <a:off x="381000" y="6400800"/>
            <a:ext cx="1981200" cy="286232"/>
          </a:xfrm>
        </p:spPr>
        <p:txBody>
          <a:bodyPr/>
          <a:lstStyle/>
          <a:p>
            <a:pPr>
              <a:defRPr/>
            </a:pPr>
            <a:r>
              <a:rPr lang="en-US" altLang="pl-PL" dirty="0">
                <a:ea typeface="Times New Roman" charset="0"/>
                <a:cs typeface="Times New Roman" charset="0"/>
              </a:rPr>
              <a:t>21-18-0003-0</a:t>
            </a:r>
            <a:r>
              <a:rPr lang="en-US" altLang="ko-KR" dirty="0">
                <a:ea typeface="Times New Roman" charset="0"/>
                <a:cs typeface="Times New Roman" charset="0"/>
              </a:rPr>
              <a:t>0</a:t>
            </a:r>
            <a:r>
              <a:rPr lang="en-US" altLang="pl-PL" dirty="0">
                <a:ea typeface="Times New Roman" charset="0"/>
                <a:cs typeface="Times New Roman" charset="0"/>
              </a:rPr>
              <a:t>-0000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CE8C11F0-3746-438E-ABD6-FD3C7F25AFEE}"/>
              </a:ext>
            </a:extLst>
          </p:cNvPr>
          <p:cNvSpPr/>
          <p:nvPr/>
        </p:nvSpPr>
        <p:spPr>
          <a:xfrm>
            <a:off x="2571934" y="2149934"/>
            <a:ext cx="745946" cy="32101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eaLnBrk="1" fontAlgn="auto" latinLnBrk="1" hangingPunct="1">
              <a:spcBef>
                <a:spcPts val="0"/>
              </a:spcBef>
              <a:spcAft>
                <a:spcPts val="0"/>
              </a:spcAft>
            </a:pPr>
            <a:r>
              <a:rPr lang="en-US" altLang="ko-KR" sz="825" dirty="0">
                <a:solidFill>
                  <a:prstClr val="white"/>
                </a:solidFill>
                <a:latin typeface="맑은 고딕" panose="020F0502020204030204"/>
                <a:ea typeface="맑은 고딕" panose="020B0503020000020004" pitchFamily="50" charset="-127"/>
              </a:rPr>
              <a:t>Motion</a:t>
            </a:r>
          </a:p>
          <a:p>
            <a:pPr algn="ctr" defTabSz="685800" eaLnBrk="1" fontAlgn="auto" latinLnBrk="1" hangingPunct="1">
              <a:spcBef>
                <a:spcPts val="0"/>
              </a:spcBef>
              <a:spcAft>
                <a:spcPts val="0"/>
              </a:spcAft>
            </a:pPr>
            <a:r>
              <a:rPr lang="en-US" altLang="ko-KR" sz="825" dirty="0">
                <a:solidFill>
                  <a:prstClr val="white"/>
                </a:solidFill>
                <a:latin typeface="맑은 고딕" panose="020F0502020204030204"/>
                <a:ea typeface="맑은 고딕" panose="020B0503020000020004" pitchFamily="50" charset="-127"/>
              </a:rPr>
              <a:t>Input</a:t>
            </a:r>
            <a:endParaRPr lang="ko-KR" altLang="en-US" sz="825" dirty="0">
              <a:solidFill>
                <a:prstClr val="white"/>
              </a:solidFill>
              <a:latin typeface="맑은 고딕" panose="020F0502020204030204"/>
              <a:ea typeface="맑은 고딕" panose="020B0503020000020004" pitchFamily="50" charset="-127"/>
            </a:endParaRPr>
          </a:p>
        </p:txBody>
      </p:sp>
      <p:sp>
        <p:nvSpPr>
          <p:cNvPr id="5" name="직사각형 4">
            <a:extLst>
              <a:ext uri="{FF2B5EF4-FFF2-40B4-BE49-F238E27FC236}">
                <a16:creationId xmlns:a16="http://schemas.microsoft.com/office/drawing/2014/main" id="{369071CF-BDB8-4552-B04B-48510C59B132}"/>
              </a:ext>
            </a:extLst>
          </p:cNvPr>
          <p:cNvSpPr/>
          <p:nvPr/>
        </p:nvSpPr>
        <p:spPr>
          <a:xfrm>
            <a:off x="2571934" y="2817247"/>
            <a:ext cx="745946" cy="32101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eaLnBrk="1" fontAlgn="auto" latinLnBrk="1" hangingPunct="1">
              <a:spcBef>
                <a:spcPts val="0"/>
              </a:spcBef>
              <a:spcAft>
                <a:spcPts val="0"/>
              </a:spcAft>
            </a:pPr>
            <a:r>
              <a:rPr lang="en-US" altLang="ko-KR" sz="825" dirty="0">
                <a:solidFill>
                  <a:prstClr val="white"/>
                </a:solidFill>
                <a:latin typeface="맑은 고딕" panose="020F0502020204030204"/>
                <a:ea typeface="맑은 고딕" panose="020B0503020000020004" pitchFamily="50" charset="-127"/>
              </a:rPr>
              <a:t>IMU</a:t>
            </a:r>
            <a:endParaRPr lang="ko-KR" altLang="en-US" sz="825" dirty="0">
              <a:solidFill>
                <a:prstClr val="white"/>
              </a:solidFill>
              <a:latin typeface="맑은 고딕" panose="020F0502020204030204"/>
              <a:ea typeface="맑은 고딕" panose="020B0503020000020004" pitchFamily="50" charset="-127"/>
            </a:endParaRPr>
          </a:p>
        </p:txBody>
      </p:sp>
      <p:sp>
        <p:nvSpPr>
          <p:cNvPr id="7" name="직사각형 6">
            <a:extLst>
              <a:ext uri="{FF2B5EF4-FFF2-40B4-BE49-F238E27FC236}">
                <a16:creationId xmlns:a16="http://schemas.microsoft.com/office/drawing/2014/main" id="{1FBB315C-A758-4165-AD68-EE3AD6FF9C21}"/>
              </a:ext>
            </a:extLst>
          </p:cNvPr>
          <p:cNvSpPr/>
          <p:nvPr/>
        </p:nvSpPr>
        <p:spPr>
          <a:xfrm>
            <a:off x="3584293" y="4236435"/>
            <a:ext cx="1975403" cy="28077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eaLnBrk="1" fontAlgn="auto" latinLnBrk="1" hangingPunct="1">
              <a:spcBef>
                <a:spcPts val="0"/>
              </a:spcBef>
              <a:spcAft>
                <a:spcPts val="0"/>
              </a:spcAft>
            </a:pPr>
            <a:r>
              <a:rPr lang="en-US" altLang="ko-KR" sz="1050" dirty="0">
                <a:solidFill>
                  <a:prstClr val="white"/>
                </a:solidFill>
                <a:latin typeface="맑은 고딕" panose="020F0502020204030204"/>
                <a:ea typeface="맑은 고딕" panose="020B0503020000020004" pitchFamily="50" charset="-127"/>
              </a:rPr>
              <a:t>Data Processing Unit</a:t>
            </a:r>
            <a:endParaRPr lang="ko-KR" altLang="en-US" sz="1050" dirty="0">
              <a:solidFill>
                <a:prstClr val="white"/>
              </a:solidFill>
              <a:latin typeface="맑은 고딕" panose="020F0502020204030204"/>
              <a:ea typeface="맑은 고딕" panose="020B0503020000020004" pitchFamily="50" charset="-127"/>
            </a:endParaRPr>
          </a:p>
        </p:txBody>
      </p:sp>
      <p:sp>
        <p:nvSpPr>
          <p:cNvPr id="8" name="직사각형 7">
            <a:extLst>
              <a:ext uri="{FF2B5EF4-FFF2-40B4-BE49-F238E27FC236}">
                <a16:creationId xmlns:a16="http://schemas.microsoft.com/office/drawing/2014/main" id="{1E334B8C-A9B3-42A6-92F5-95DBD896BD2D}"/>
              </a:ext>
            </a:extLst>
          </p:cNvPr>
          <p:cNvSpPr/>
          <p:nvPr/>
        </p:nvSpPr>
        <p:spPr>
          <a:xfrm>
            <a:off x="5651062" y="3264338"/>
            <a:ext cx="859119" cy="27869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eaLnBrk="1" fontAlgn="auto" latinLnBrk="1" hangingPunct="1">
              <a:spcBef>
                <a:spcPts val="0"/>
              </a:spcBef>
              <a:spcAft>
                <a:spcPts val="0"/>
              </a:spcAft>
            </a:pPr>
            <a:r>
              <a:rPr lang="en-US" altLang="ko-KR" sz="825" dirty="0">
                <a:solidFill>
                  <a:prstClr val="white"/>
                </a:solidFill>
                <a:latin typeface="맑은 고딕" panose="020F0502020204030204"/>
                <a:ea typeface="맑은 고딕" panose="020B0503020000020004" pitchFamily="50" charset="-127"/>
              </a:rPr>
              <a:t>Write Display</a:t>
            </a:r>
            <a:endParaRPr lang="ko-KR" altLang="en-US" sz="825" dirty="0">
              <a:solidFill>
                <a:prstClr val="white"/>
              </a:solidFill>
              <a:latin typeface="맑은 고딕" panose="020F0502020204030204"/>
              <a:ea typeface="맑은 고딕" panose="020B0503020000020004" pitchFamily="50" charset="-127"/>
            </a:endParaRPr>
          </a:p>
        </p:txBody>
      </p:sp>
      <p:sp>
        <p:nvSpPr>
          <p:cNvPr id="9" name="직사각형 8">
            <a:extLst>
              <a:ext uri="{FF2B5EF4-FFF2-40B4-BE49-F238E27FC236}">
                <a16:creationId xmlns:a16="http://schemas.microsoft.com/office/drawing/2014/main" id="{BFAD0EB6-B4C7-40E3-84F4-013B837C751B}"/>
              </a:ext>
            </a:extLst>
          </p:cNvPr>
          <p:cNvSpPr/>
          <p:nvPr/>
        </p:nvSpPr>
        <p:spPr>
          <a:xfrm>
            <a:off x="5654273" y="2661217"/>
            <a:ext cx="858518" cy="35358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eaLnBrk="1" fontAlgn="auto" latinLnBrk="1" hangingPunct="1">
              <a:spcBef>
                <a:spcPts val="0"/>
              </a:spcBef>
              <a:spcAft>
                <a:spcPts val="0"/>
              </a:spcAft>
            </a:pPr>
            <a:r>
              <a:rPr lang="en-US" altLang="ko-KR" sz="825" dirty="0">
                <a:solidFill>
                  <a:prstClr val="white"/>
                </a:solidFill>
                <a:latin typeface="맑은 고딕" panose="020F0502020204030204"/>
                <a:ea typeface="맑은 고딕" panose="020B0503020000020004" pitchFamily="50" charset="-127"/>
              </a:rPr>
              <a:t>Pixel</a:t>
            </a:r>
          </a:p>
          <a:p>
            <a:pPr algn="ctr" defTabSz="685800" eaLnBrk="1" fontAlgn="auto" latinLnBrk="1" hangingPunct="1">
              <a:spcBef>
                <a:spcPts val="0"/>
              </a:spcBef>
              <a:spcAft>
                <a:spcPts val="0"/>
              </a:spcAft>
            </a:pPr>
            <a:r>
              <a:rPr lang="en-US" altLang="ko-KR" sz="825" dirty="0">
                <a:solidFill>
                  <a:prstClr val="white"/>
                </a:solidFill>
                <a:latin typeface="맑은 고딕" panose="020F0502020204030204"/>
                <a:ea typeface="맑은 고딕" panose="020B0503020000020004" pitchFamily="50" charset="-127"/>
              </a:rPr>
              <a:t>Switching</a:t>
            </a:r>
            <a:endParaRPr lang="ko-KR" altLang="en-US" sz="825" dirty="0">
              <a:solidFill>
                <a:prstClr val="white"/>
              </a:solidFill>
              <a:latin typeface="맑은 고딕" panose="020F0502020204030204"/>
              <a:ea typeface="맑은 고딕" panose="020B0503020000020004" pitchFamily="50" charset="-127"/>
            </a:endParaRPr>
          </a:p>
        </p:txBody>
      </p:sp>
      <p:sp>
        <p:nvSpPr>
          <p:cNvPr id="10" name="직사각형 9">
            <a:extLst>
              <a:ext uri="{FF2B5EF4-FFF2-40B4-BE49-F238E27FC236}">
                <a16:creationId xmlns:a16="http://schemas.microsoft.com/office/drawing/2014/main" id="{A72359E4-443F-49FA-A28C-E3F13AED39CB}"/>
              </a:ext>
            </a:extLst>
          </p:cNvPr>
          <p:cNvSpPr/>
          <p:nvPr/>
        </p:nvSpPr>
        <p:spPr>
          <a:xfrm>
            <a:off x="5654273" y="2103101"/>
            <a:ext cx="859119" cy="32101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eaLnBrk="1" fontAlgn="auto" latinLnBrk="1" hangingPunct="1">
              <a:spcBef>
                <a:spcPts val="0"/>
              </a:spcBef>
              <a:spcAft>
                <a:spcPts val="0"/>
              </a:spcAft>
            </a:pPr>
            <a:r>
              <a:rPr lang="en-US" altLang="ko-KR" sz="825" dirty="0">
                <a:solidFill>
                  <a:prstClr val="white"/>
                </a:solidFill>
                <a:latin typeface="맑은 고딕" panose="020F0502020204030204"/>
                <a:ea typeface="맑은 고딕" panose="020B0503020000020004" pitchFamily="50" charset="-127"/>
              </a:rPr>
              <a:t>New Image</a:t>
            </a:r>
          </a:p>
          <a:p>
            <a:pPr algn="ctr" defTabSz="685800" eaLnBrk="1" fontAlgn="auto" latinLnBrk="1" hangingPunct="1">
              <a:spcBef>
                <a:spcPts val="0"/>
              </a:spcBef>
              <a:spcAft>
                <a:spcPts val="0"/>
              </a:spcAft>
            </a:pPr>
            <a:r>
              <a:rPr lang="en-US" altLang="ko-KR" sz="825" dirty="0">
                <a:solidFill>
                  <a:prstClr val="white"/>
                </a:solidFill>
                <a:latin typeface="맑은 고딕" panose="020F0502020204030204"/>
                <a:ea typeface="맑은 고딕" panose="020B0503020000020004" pitchFamily="50" charset="-127"/>
              </a:rPr>
              <a:t>Output</a:t>
            </a:r>
            <a:endParaRPr lang="ko-KR" altLang="en-US" sz="825" dirty="0">
              <a:solidFill>
                <a:prstClr val="white"/>
              </a:solidFill>
              <a:latin typeface="맑은 고딕" panose="020F0502020204030204"/>
              <a:ea typeface="맑은 고딕" panose="020B0503020000020004" pitchFamily="50" charset="-127"/>
            </a:endParaRPr>
          </a:p>
        </p:txBody>
      </p:sp>
      <p:cxnSp>
        <p:nvCxnSpPr>
          <p:cNvPr id="12" name="직선 화살표 연결선 11">
            <a:extLst>
              <a:ext uri="{FF2B5EF4-FFF2-40B4-BE49-F238E27FC236}">
                <a16:creationId xmlns:a16="http://schemas.microsoft.com/office/drawing/2014/main" id="{AEE0EFD0-8BD8-44C7-9020-989E2220F1D0}"/>
              </a:ext>
            </a:extLst>
          </p:cNvPr>
          <p:cNvCxnSpPr>
            <a:cxnSpLocks/>
            <a:stCxn id="4" idx="2"/>
            <a:endCxn id="5" idx="0"/>
          </p:cNvCxnSpPr>
          <p:nvPr/>
        </p:nvCxnSpPr>
        <p:spPr>
          <a:xfrm flipH="1">
            <a:off x="2944907" y="2470946"/>
            <a:ext cx="1" cy="3463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연결선: 꺾임 20">
            <a:extLst>
              <a:ext uri="{FF2B5EF4-FFF2-40B4-BE49-F238E27FC236}">
                <a16:creationId xmlns:a16="http://schemas.microsoft.com/office/drawing/2014/main" id="{23479D42-A3B6-4B3B-9E66-5F6B49115C48}"/>
              </a:ext>
            </a:extLst>
          </p:cNvPr>
          <p:cNvCxnSpPr>
            <a:cxnSpLocks/>
            <a:stCxn id="8" idx="0"/>
            <a:endCxn id="9" idx="2"/>
          </p:cNvCxnSpPr>
          <p:nvPr/>
        </p:nvCxnSpPr>
        <p:spPr>
          <a:xfrm rot="5400000" flipH="1" flipV="1">
            <a:off x="5957309" y="3138115"/>
            <a:ext cx="249536" cy="2911"/>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직선 화살표 연결선 22">
            <a:extLst>
              <a:ext uri="{FF2B5EF4-FFF2-40B4-BE49-F238E27FC236}">
                <a16:creationId xmlns:a16="http://schemas.microsoft.com/office/drawing/2014/main" id="{16FE2DBE-255A-472C-BCBA-7DD498914EB6}"/>
              </a:ext>
            </a:extLst>
          </p:cNvPr>
          <p:cNvCxnSpPr>
            <a:cxnSpLocks/>
            <a:stCxn id="9" idx="0"/>
            <a:endCxn id="10" idx="2"/>
          </p:cNvCxnSpPr>
          <p:nvPr/>
        </p:nvCxnSpPr>
        <p:spPr>
          <a:xfrm flipV="1">
            <a:off x="6083532" y="2424113"/>
            <a:ext cx="300" cy="2371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직사각형 23">
            <a:extLst>
              <a:ext uri="{FF2B5EF4-FFF2-40B4-BE49-F238E27FC236}">
                <a16:creationId xmlns:a16="http://schemas.microsoft.com/office/drawing/2014/main" id="{47B043A5-2AEE-44D3-81EA-DFFEB1074556}"/>
              </a:ext>
            </a:extLst>
          </p:cNvPr>
          <p:cNvSpPr/>
          <p:nvPr/>
        </p:nvSpPr>
        <p:spPr>
          <a:xfrm>
            <a:off x="1494514" y="4097936"/>
            <a:ext cx="6118859" cy="551309"/>
          </a:xfrm>
          <a:prstGeom prst="rect">
            <a:avLst/>
          </a:prstGeom>
          <a:noFill/>
          <a:ln w="28575">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latinLnBrk="1" hangingPunct="1">
              <a:spcBef>
                <a:spcPts val="0"/>
              </a:spcBef>
              <a:spcAft>
                <a:spcPts val="0"/>
              </a:spcAft>
            </a:pPr>
            <a:endParaRPr lang="ko-KR" altLang="en-US" sz="1050">
              <a:solidFill>
                <a:prstClr val="white"/>
              </a:solidFill>
              <a:latin typeface="맑은 고딕" panose="020F0502020204030204"/>
              <a:ea typeface="맑은 고딕" panose="020B0503020000020004" pitchFamily="50" charset="-127"/>
            </a:endParaRPr>
          </a:p>
        </p:txBody>
      </p:sp>
      <p:sp>
        <p:nvSpPr>
          <p:cNvPr id="26" name="직사각형 25">
            <a:extLst>
              <a:ext uri="{FF2B5EF4-FFF2-40B4-BE49-F238E27FC236}">
                <a16:creationId xmlns:a16="http://schemas.microsoft.com/office/drawing/2014/main" id="{C951529B-5946-43E5-9F8D-132A3F9E1019}"/>
              </a:ext>
            </a:extLst>
          </p:cNvPr>
          <p:cNvSpPr/>
          <p:nvPr/>
        </p:nvSpPr>
        <p:spPr>
          <a:xfrm>
            <a:off x="1494515" y="1988912"/>
            <a:ext cx="6118859" cy="1704221"/>
          </a:xfrm>
          <a:prstGeom prst="rect">
            <a:avLst/>
          </a:prstGeom>
          <a:noFill/>
          <a:ln w="28575">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latinLnBrk="1" hangingPunct="1">
              <a:spcBef>
                <a:spcPts val="0"/>
              </a:spcBef>
              <a:spcAft>
                <a:spcPts val="0"/>
              </a:spcAft>
            </a:pPr>
            <a:endParaRPr lang="ko-KR" altLang="en-US" sz="1050">
              <a:solidFill>
                <a:prstClr val="white"/>
              </a:solidFill>
              <a:latin typeface="맑은 고딕" panose="020F0502020204030204"/>
              <a:ea typeface="맑은 고딕" panose="020B0503020000020004" pitchFamily="50" charset="-127"/>
            </a:endParaRPr>
          </a:p>
        </p:txBody>
      </p:sp>
      <p:sp>
        <p:nvSpPr>
          <p:cNvPr id="29" name="TextBox 28">
            <a:extLst>
              <a:ext uri="{FF2B5EF4-FFF2-40B4-BE49-F238E27FC236}">
                <a16:creationId xmlns:a16="http://schemas.microsoft.com/office/drawing/2014/main" id="{436B1EF4-C769-4746-8011-13146466D1A5}"/>
              </a:ext>
            </a:extLst>
          </p:cNvPr>
          <p:cNvSpPr txBox="1"/>
          <p:nvPr/>
        </p:nvSpPr>
        <p:spPr>
          <a:xfrm>
            <a:off x="1200551" y="1733326"/>
            <a:ext cx="591829" cy="300082"/>
          </a:xfrm>
          <a:prstGeom prst="rect">
            <a:avLst/>
          </a:prstGeom>
          <a:noFill/>
        </p:spPr>
        <p:txBody>
          <a:bodyPr wrap="none" rtlCol="0">
            <a:spAutoFit/>
          </a:bodyPr>
          <a:lstStyle>
            <a:defPPr>
              <a:defRPr lang="ko-KR"/>
            </a:defPPr>
          </a:lstStyle>
          <a:p>
            <a:pPr defTabSz="685800" eaLnBrk="1" fontAlgn="auto" latinLnBrk="1" hangingPunct="1">
              <a:spcBef>
                <a:spcPts val="0"/>
              </a:spcBef>
              <a:spcAft>
                <a:spcPts val="0"/>
              </a:spcAft>
            </a:pPr>
            <a:r>
              <a:rPr lang="en-US" altLang="ko-KR" sz="1350" dirty="0">
                <a:solidFill>
                  <a:prstClr val="black"/>
                </a:solidFill>
                <a:latin typeface="맑은 고딕" panose="020F0502020204030204"/>
                <a:ea typeface="맑은 고딕" panose="020B0503020000020004" pitchFamily="50" charset="-127"/>
              </a:rPr>
              <a:t>HMD</a:t>
            </a:r>
            <a:endParaRPr lang="ko-KR" altLang="en-US" sz="1350" dirty="0">
              <a:solidFill>
                <a:prstClr val="black"/>
              </a:solidFill>
              <a:latin typeface="맑은 고딕" panose="020F0502020204030204"/>
              <a:ea typeface="맑은 고딕" panose="020B0503020000020004" pitchFamily="50" charset="-127"/>
            </a:endParaRPr>
          </a:p>
        </p:txBody>
      </p:sp>
      <p:sp>
        <p:nvSpPr>
          <p:cNvPr id="25" name="TextBox 24">
            <a:extLst>
              <a:ext uri="{FF2B5EF4-FFF2-40B4-BE49-F238E27FC236}">
                <a16:creationId xmlns:a16="http://schemas.microsoft.com/office/drawing/2014/main" id="{DB1CA57E-34D9-411A-BFBF-97C977363A55}"/>
              </a:ext>
            </a:extLst>
          </p:cNvPr>
          <p:cNvSpPr txBox="1"/>
          <p:nvPr/>
        </p:nvSpPr>
        <p:spPr>
          <a:xfrm>
            <a:off x="2513156" y="1519357"/>
            <a:ext cx="4117678" cy="300082"/>
          </a:xfrm>
          <a:prstGeom prst="rect">
            <a:avLst/>
          </a:prstGeom>
          <a:noFill/>
        </p:spPr>
        <p:txBody>
          <a:bodyPr wrap="square" rtlCol="0">
            <a:spAutoFit/>
          </a:bodyPr>
          <a:lstStyle/>
          <a:p>
            <a:pPr algn="ctr" defTabSz="685800" eaLnBrk="1" fontAlgn="auto" latinLnBrk="1" hangingPunct="1">
              <a:spcBef>
                <a:spcPts val="0"/>
              </a:spcBef>
              <a:spcAft>
                <a:spcPts val="0"/>
              </a:spcAft>
            </a:pPr>
            <a:r>
              <a:rPr lang="en-US" altLang="ko-KR" sz="1350" dirty="0">
                <a:solidFill>
                  <a:prstClr val="black"/>
                </a:solidFill>
                <a:latin typeface="맑은 고딕" panose="020F0502020204030204"/>
                <a:ea typeface="맑은 고딕" panose="020B0503020000020004" pitchFamily="50" charset="-127"/>
              </a:rPr>
              <a:t>Total Motion-to-Photon Latency</a:t>
            </a:r>
            <a:r>
              <a:rPr lang="ko-KR" altLang="en-US" sz="1350" dirty="0">
                <a:solidFill>
                  <a:prstClr val="black"/>
                </a:solidFill>
                <a:latin typeface="맑은 고딕" panose="020F0502020204030204"/>
                <a:ea typeface="맑은 고딕" panose="020B0503020000020004" pitchFamily="50" charset="-127"/>
              </a:rPr>
              <a:t> ≤</a:t>
            </a:r>
            <a:r>
              <a:rPr lang="en-US" altLang="ko-KR" sz="1350" dirty="0">
                <a:solidFill>
                  <a:prstClr val="black"/>
                </a:solidFill>
                <a:latin typeface="맑은 고딕" panose="020F0502020204030204"/>
                <a:ea typeface="맑은 고딕" panose="020B0503020000020004" pitchFamily="50" charset="-127"/>
              </a:rPr>
              <a:t>20ms</a:t>
            </a:r>
            <a:endParaRPr lang="ko-KR" altLang="en-US" sz="1350" dirty="0">
              <a:solidFill>
                <a:prstClr val="black"/>
              </a:solidFill>
              <a:latin typeface="맑은 고딕" panose="020F0502020204030204"/>
              <a:ea typeface="맑은 고딕" panose="020B0503020000020004" pitchFamily="50" charset="-127"/>
            </a:endParaRPr>
          </a:p>
        </p:txBody>
      </p:sp>
      <p:sp>
        <p:nvSpPr>
          <p:cNvPr id="15" name="TextBox 14">
            <a:extLst>
              <a:ext uri="{FF2B5EF4-FFF2-40B4-BE49-F238E27FC236}">
                <a16:creationId xmlns:a16="http://schemas.microsoft.com/office/drawing/2014/main" id="{E5DDFD4B-E993-4475-8EC5-A066EC668BAA}"/>
              </a:ext>
            </a:extLst>
          </p:cNvPr>
          <p:cNvSpPr txBox="1"/>
          <p:nvPr/>
        </p:nvSpPr>
        <p:spPr>
          <a:xfrm>
            <a:off x="611575" y="3826994"/>
            <a:ext cx="1826334" cy="300082"/>
          </a:xfrm>
          <a:prstGeom prst="rect">
            <a:avLst/>
          </a:prstGeom>
          <a:noFill/>
        </p:spPr>
        <p:txBody>
          <a:bodyPr wrap="none" rtlCol="0">
            <a:spAutoFit/>
          </a:bodyPr>
          <a:lstStyle/>
          <a:p>
            <a:pPr defTabSz="685800" eaLnBrk="1" fontAlgn="auto" latinLnBrk="1" hangingPunct="1">
              <a:spcBef>
                <a:spcPts val="0"/>
              </a:spcBef>
              <a:spcAft>
                <a:spcPts val="0"/>
              </a:spcAft>
            </a:pPr>
            <a:r>
              <a:rPr lang="en-US" altLang="ko-KR" sz="1350" dirty="0">
                <a:solidFill>
                  <a:prstClr val="black"/>
                </a:solidFill>
                <a:latin typeface="맑은 고딕" panose="020F0502020204030204"/>
                <a:ea typeface="맑은 고딕" panose="020B0503020000020004" pitchFamily="50" charset="-127"/>
              </a:rPr>
              <a:t>Local</a:t>
            </a:r>
            <a:r>
              <a:rPr lang="ko-KR" altLang="en-US" sz="1350" dirty="0">
                <a:solidFill>
                  <a:prstClr val="black"/>
                </a:solidFill>
                <a:latin typeface="맑은 고딕" panose="020F0502020204030204"/>
                <a:ea typeface="맑은 고딕" panose="020B0503020000020004" pitchFamily="50" charset="-127"/>
              </a:rPr>
              <a:t> </a:t>
            </a:r>
            <a:r>
              <a:rPr lang="en-US" altLang="ko-KR" sz="1350" dirty="0">
                <a:solidFill>
                  <a:prstClr val="black"/>
                </a:solidFill>
                <a:latin typeface="맑은 고딕" panose="020F0502020204030204"/>
                <a:ea typeface="맑은 고딕" panose="020B0503020000020004" pitchFamily="50" charset="-127"/>
              </a:rPr>
              <a:t>Content Server</a:t>
            </a:r>
            <a:endParaRPr lang="ko-KR" altLang="en-US" sz="1350" dirty="0">
              <a:solidFill>
                <a:prstClr val="black"/>
              </a:solidFill>
              <a:latin typeface="맑은 고딕" panose="020F0502020204030204"/>
              <a:ea typeface="맑은 고딕" panose="020B0503020000020004" pitchFamily="50" charset="-127"/>
            </a:endParaRPr>
          </a:p>
        </p:txBody>
      </p:sp>
      <p:cxnSp>
        <p:nvCxnSpPr>
          <p:cNvPr id="18" name="직선 화살표 연결선 17">
            <a:extLst>
              <a:ext uri="{FF2B5EF4-FFF2-40B4-BE49-F238E27FC236}">
                <a16:creationId xmlns:a16="http://schemas.microsoft.com/office/drawing/2014/main" id="{9C6C5D56-AC26-4B26-BF8B-CC2D6A10371B}"/>
              </a:ext>
            </a:extLst>
          </p:cNvPr>
          <p:cNvCxnSpPr>
            <a:cxnSpLocks/>
            <a:stCxn id="5" idx="2"/>
          </p:cNvCxnSpPr>
          <p:nvPr/>
        </p:nvCxnSpPr>
        <p:spPr>
          <a:xfrm flipH="1">
            <a:off x="2936471" y="3138259"/>
            <a:ext cx="8436" cy="998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직선 화살표 연결선 49">
            <a:extLst>
              <a:ext uri="{FF2B5EF4-FFF2-40B4-BE49-F238E27FC236}">
                <a16:creationId xmlns:a16="http://schemas.microsoft.com/office/drawing/2014/main" id="{CD9B0520-DA8A-4722-8C43-F5EB29A18EE9}"/>
              </a:ext>
            </a:extLst>
          </p:cNvPr>
          <p:cNvCxnSpPr>
            <a:cxnSpLocks/>
            <a:endCxn id="8" idx="2"/>
          </p:cNvCxnSpPr>
          <p:nvPr/>
        </p:nvCxnSpPr>
        <p:spPr>
          <a:xfrm flipV="1">
            <a:off x="6080621" y="3543035"/>
            <a:ext cx="0" cy="5549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2" name="직사각형 61">
            <a:extLst>
              <a:ext uri="{FF2B5EF4-FFF2-40B4-BE49-F238E27FC236}">
                <a16:creationId xmlns:a16="http://schemas.microsoft.com/office/drawing/2014/main" id="{3E621786-EE05-47F6-9189-A6D6B7E2C9AF}"/>
              </a:ext>
            </a:extLst>
          </p:cNvPr>
          <p:cNvSpPr/>
          <p:nvPr/>
        </p:nvSpPr>
        <p:spPr>
          <a:xfrm>
            <a:off x="546578" y="1149400"/>
            <a:ext cx="7732070" cy="4663142"/>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latinLnBrk="1" hangingPunct="1">
              <a:spcBef>
                <a:spcPts val="0"/>
              </a:spcBef>
              <a:spcAft>
                <a:spcPts val="0"/>
              </a:spcAft>
            </a:pPr>
            <a:endParaRPr lang="ko-KR" altLang="en-US" sz="1050">
              <a:solidFill>
                <a:prstClr val="white"/>
              </a:solidFill>
              <a:latin typeface="맑은 고딕" panose="020F0502020204030204"/>
              <a:ea typeface="맑은 고딕" panose="020B0503020000020004" pitchFamily="50" charset="-127"/>
            </a:endParaRPr>
          </a:p>
        </p:txBody>
      </p:sp>
      <p:sp>
        <p:nvSpPr>
          <p:cNvPr id="31" name="TextBox 30">
            <a:extLst>
              <a:ext uri="{FF2B5EF4-FFF2-40B4-BE49-F238E27FC236}">
                <a16:creationId xmlns:a16="http://schemas.microsoft.com/office/drawing/2014/main" id="{5571BE92-A545-40E4-B0A9-C00177329003}"/>
              </a:ext>
            </a:extLst>
          </p:cNvPr>
          <p:cNvSpPr txBox="1"/>
          <p:nvPr/>
        </p:nvSpPr>
        <p:spPr>
          <a:xfrm>
            <a:off x="3926470" y="962935"/>
            <a:ext cx="1291059" cy="369332"/>
          </a:xfrm>
          <a:prstGeom prst="rect">
            <a:avLst/>
          </a:prstGeom>
          <a:solidFill>
            <a:schemeClr val="bg1"/>
          </a:solidFill>
        </p:spPr>
        <p:txBody>
          <a:bodyPr wrap="none" rtlCol="0">
            <a:spAutoFit/>
          </a:bodyPr>
          <a:lstStyle/>
          <a:p>
            <a:pPr algn="ctr" defTabSz="685800" eaLnBrk="1" fontAlgn="auto" latinLnBrk="1" hangingPunct="1">
              <a:spcBef>
                <a:spcPts val="0"/>
              </a:spcBef>
              <a:spcAft>
                <a:spcPts val="0"/>
              </a:spcAft>
            </a:pPr>
            <a:r>
              <a:rPr lang="en-US" altLang="ko-KR" sz="1800" dirty="0">
                <a:solidFill>
                  <a:prstClr val="black"/>
                </a:solidFill>
                <a:latin typeface="맑은 고딕" panose="020F0502020204030204"/>
                <a:ea typeface="맑은 고딕" panose="020B0503020000020004" pitchFamily="50" charset="-127"/>
              </a:rPr>
              <a:t>VR System</a:t>
            </a:r>
            <a:endParaRPr lang="ko-KR" altLang="en-US" sz="1800" dirty="0">
              <a:solidFill>
                <a:prstClr val="black"/>
              </a:solidFill>
              <a:latin typeface="맑은 고딕" panose="020F0502020204030204"/>
              <a:ea typeface="맑은 고딕" panose="020B0503020000020004" pitchFamily="50" charset="-127"/>
            </a:endParaRPr>
          </a:p>
        </p:txBody>
      </p:sp>
      <p:sp>
        <p:nvSpPr>
          <p:cNvPr id="27" name="직사각형 26">
            <a:extLst>
              <a:ext uri="{FF2B5EF4-FFF2-40B4-BE49-F238E27FC236}">
                <a16:creationId xmlns:a16="http://schemas.microsoft.com/office/drawing/2014/main" id="{3F5246EA-9D74-4A47-B4A5-E228D9F40FE8}"/>
              </a:ext>
            </a:extLst>
          </p:cNvPr>
          <p:cNvSpPr/>
          <p:nvPr/>
        </p:nvSpPr>
        <p:spPr>
          <a:xfrm>
            <a:off x="3584293" y="5207350"/>
            <a:ext cx="1975403" cy="28077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eaLnBrk="1" fontAlgn="auto" latinLnBrk="1" hangingPunct="1">
              <a:spcBef>
                <a:spcPts val="0"/>
              </a:spcBef>
              <a:spcAft>
                <a:spcPts val="0"/>
              </a:spcAft>
            </a:pPr>
            <a:r>
              <a:rPr lang="en-US" altLang="ko-KR" sz="1050" dirty="0">
                <a:solidFill>
                  <a:prstClr val="white"/>
                </a:solidFill>
                <a:latin typeface="맑은 고딕" panose="020F0502020204030204"/>
                <a:ea typeface="맑은 고딕" panose="020B0503020000020004" pitchFamily="50" charset="-127"/>
              </a:rPr>
              <a:t>Data Processing Unit</a:t>
            </a:r>
            <a:endParaRPr lang="ko-KR" altLang="en-US" sz="1050" dirty="0">
              <a:solidFill>
                <a:prstClr val="white"/>
              </a:solidFill>
              <a:latin typeface="맑은 고딕" panose="020F0502020204030204"/>
              <a:ea typeface="맑은 고딕" panose="020B0503020000020004" pitchFamily="50" charset="-127"/>
            </a:endParaRPr>
          </a:p>
        </p:txBody>
      </p:sp>
      <p:sp>
        <p:nvSpPr>
          <p:cNvPr id="28" name="직사각형 27">
            <a:extLst>
              <a:ext uri="{FF2B5EF4-FFF2-40B4-BE49-F238E27FC236}">
                <a16:creationId xmlns:a16="http://schemas.microsoft.com/office/drawing/2014/main" id="{2994F953-C03A-419D-80EF-2AA2C19220E2}"/>
              </a:ext>
            </a:extLst>
          </p:cNvPr>
          <p:cNvSpPr/>
          <p:nvPr/>
        </p:nvSpPr>
        <p:spPr>
          <a:xfrm>
            <a:off x="1494514" y="5068852"/>
            <a:ext cx="6118859" cy="551309"/>
          </a:xfrm>
          <a:prstGeom prst="rect">
            <a:avLst/>
          </a:prstGeom>
          <a:noFill/>
          <a:ln w="28575">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latinLnBrk="1" hangingPunct="1">
              <a:spcBef>
                <a:spcPts val="0"/>
              </a:spcBef>
              <a:spcAft>
                <a:spcPts val="0"/>
              </a:spcAft>
            </a:pPr>
            <a:endParaRPr lang="ko-KR" altLang="en-US" sz="1050">
              <a:solidFill>
                <a:prstClr val="white"/>
              </a:solidFill>
              <a:latin typeface="맑은 고딕" panose="020F0502020204030204"/>
              <a:ea typeface="맑은 고딕" panose="020B0503020000020004" pitchFamily="50" charset="-127"/>
            </a:endParaRPr>
          </a:p>
        </p:txBody>
      </p:sp>
      <p:sp>
        <p:nvSpPr>
          <p:cNvPr id="30" name="TextBox 29">
            <a:extLst>
              <a:ext uri="{FF2B5EF4-FFF2-40B4-BE49-F238E27FC236}">
                <a16:creationId xmlns:a16="http://schemas.microsoft.com/office/drawing/2014/main" id="{84E6CE55-F22B-4E0E-BF82-71644029F0E1}"/>
              </a:ext>
            </a:extLst>
          </p:cNvPr>
          <p:cNvSpPr txBox="1"/>
          <p:nvPr/>
        </p:nvSpPr>
        <p:spPr>
          <a:xfrm>
            <a:off x="611575" y="4813238"/>
            <a:ext cx="2024850" cy="300082"/>
          </a:xfrm>
          <a:prstGeom prst="rect">
            <a:avLst/>
          </a:prstGeom>
          <a:noFill/>
        </p:spPr>
        <p:txBody>
          <a:bodyPr wrap="none" rtlCol="0">
            <a:spAutoFit/>
          </a:bodyPr>
          <a:lstStyle/>
          <a:p>
            <a:pPr defTabSz="685800" eaLnBrk="1" fontAlgn="auto" latinLnBrk="1" hangingPunct="1">
              <a:spcBef>
                <a:spcPts val="0"/>
              </a:spcBef>
              <a:spcAft>
                <a:spcPts val="0"/>
              </a:spcAft>
            </a:pPr>
            <a:r>
              <a:rPr lang="en-US" altLang="ko-KR" sz="1350" dirty="0">
                <a:solidFill>
                  <a:prstClr val="black"/>
                </a:solidFill>
                <a:latin typeface="맑은 고딕" panose="020F0502020204030204"/>
                <a:ea typeface="맑은 고딕" panose="020B0503020000020004" pitchFamily="50" charset="-127"/>
              </a:rPr>
              <a:t>Remote</a:t>
            </a:r>
            <a:r>
              <a:rPr lang="ko-KR" altLang="en-US" sz="1350" dirty="0">
                <a:solidFill>
                  <a:prstClr val="black"/>
                </a:solidFill>
                <a:latin typeface="맑은 고딕" panose="020F0502020204030204"/>
                <a:ea typeface="맑은 고딕" panose="020B0503020000020004" pitchFamily="50" charset="-127"/>
              </a:rPr>
              <a:t> </a:t>
            </a:r>
            <a:r>
              <a:rPr lang="en-US" altLang="ko-KR" sz="1350" dirty="0">
                <a:solidFill>
                  <a:prstClr val="black"/>
                </a:solidFill>
                <a:latin typeface="맑은 고딕" panose="020F0502020204030204"/>
                <a:ea typeface="맑은 고딕" panose="020B0503020000020004" pitchFamily="50" charset="-127"/>
              </a:rPr>
              <a:t>Content Server</a:t>
            </a:r>
            <a:endParaRPr lang="ko-KR" altLang="en-US" sz="1350" dirty="0">
              <a:solidFill>
                <a:prstClr val="black"/>
              </a:solidFill>
              <a:latin typeface="맑은 고딕" panose="020F0502020204030204"/>
              <a:ea typeface="맑은 고딕" panose="020B0503020000020004" pitchFamily="50" charset="-127"/>
            </a:endParaRPr>
          </a:p>
        </p:txBody>
      </p:sp>
      <p:cxnSp>
        <p:nvCxnSpPr>
          <p:cNvPr id="32" name="직선 화살표 연결선 31">
            <a:extLst>
              <a:ext uri="{FF2B5EF4-FFF2-40B4-BE49-F238E27FC236}">
                <a16:creationId xmlns:a16="http://schemas.microsoft.com/office/drawing/2014/main" id="{F6091EB0-6F82-48C9-AAED-CC9296F3DA21}"/>
              </a:ext>
            </a:extLst>
          </p:cNvPr>
          <p:cNvCxnSpPr>
            <a:cxnSpLocks/>
          </p:cNvCxnSpPr>
          <p:nvPr/>
        </p:nvCxnSpPr>
        <p:spPr>
          <a:xfrm flipH="1">
            <a:off x="2929148" y="4649245"/>
            <a:ext cx="7323" cy="4202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직선 화살표 연결선 32">
            <a:extLst>
              <a:ext uri="{FF2B5EF4-FFF2-40B4-BE49-F238E27FC236}">
                <a16:creationId xmlns:a16="http://schemas.microsoft.com/office/drawing/2014/main" id="{AF0EAEA7-949B-4997-A57F-8A0BB1FB51A4}"/>
              </a:ext>
            </a:extLst>
          </p:cNvPr>
          <p:cNvCxnSpPr>
            <a:cxnSpLocks/>
          </p:cNvCxnSpPr>
          <p:nvPr/>
        </p:nvCxnSpPr>
        <p:spPr>
          <a:xfrm flipV="1">
            <a:off x="6080621" y="4649245"/>
            <a:ext cx="0" cy="4196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F4FDB71-ED95-4896-9C6A-B5345202987F}"/>
              </a:ext>
            </a:extLst>
          </p:cNvPr>
          <p:cNvSpPr txBox="1"/>
          <p:nvPr/>
        </p:nvSpPr>
        <p:spPr>
          <a:xfrm>
            <a:off x="2633283" y="2496234"/>
            <a:ext cx="357790" cy="300082"/>
          </a:xfrm>
          <a:prstGeom prst="rect">
            <a:avLst/>
          </a:prstGeom>
          <a:noFill/>
        </p:spPr>
        <p:txBody>
          <a:bodyPr wrap="none" rtlCol="0">
            <a:spAutoFit/>
          </a:bodyPr>
          <a:lstStyle/>
          <a:p>
            <a:pPr defTabSz="685800" eaLnBrk="1" fontAlgn="auto" latinLnBrk="1" hangingPunct="1">
              <a:spcBef>
                <a:spcPts val="0"/>
              </a:spcBef>
              <a:spcAft>
                <a:spcPts val="0"/>
              </a:spcAft>
            </a:pPr>
            <a:r>
              <a:rPr lang="ko-KR" altLang="en-US" sz="1350" dirty="0">
                <a:solidFill>
                  <a:prstClr val="black"/>
                </a:solidFill>
                <a:latin typeface="맑은 고딕" panose="020F0502020204030204"/>
                <a:ea typeface="맑은 고딕" panose="020B0503020000020004" pitchFamily="50" charset="-127"/>
              </a:rPr>
              <a:t>①</a:t>
            </a:r>
          </a:p>
        </p:txBody>
      </p:sp>
      <p:sp>
        <p:nvSpPr>
          <p:cNvPr id="16" name="TextBox 15">
            <a:extLst>
              <a:ext uri="{FF2B5EF4-FFF2-40B4-BE49-F238E27FC236}">
                <a16:creationId xmlns:a16="http://schemas.microsoft.com/office/drawing/2014/main" id="{3CAADB48-182F-41B0-AE56-1DEB77C04BD9}"/>
              </a:ext>
            </a:extLst>
          </p:cNvPr>
          <p:cNvSpPr txBox="1"/>
          <p:nvPr/>
        </p:nvSpPr>
        <p:spPr>
          <a:xfrm>
            <a:off x="2633283" y="3366606"/>
            <a:ext cx="357790" cy="300082"/>
          </a:xfrm>
          <a:prstGeom prst="rect">
            <a:avLst/>
          </a:prstGeom>
          <a:noFill/>
        </p:spPr>
        <p:txBody>
          <a:bodyPr wrap="none" rtlCol="0">
            <a:spAutoFit/>
          </a:bodyPr>
          <a:lstStyle/>
          <a:p>
            <a:pPr defTabSz="685800" eaLnBrk="1" fontAlgn="auto" latinLnBrk="1" hangingPunct="1">
              <a:spcBef>
                <a:spcPts val="0"/>
              </a:spcBef>
              <a:spcAft>
                <a:spcPts val="0"/>
              </a:spcAft>
            </a:pPr>
            <a:r>
              <a:rPr lang="ko-KR" altLang="en-US" sz="1350" dirty="0">
                <a:solidFill>
                  <a:prstClr val="black"/>
                </a:solidFill>
                <a:latin typeface="맑은 고딕" panose="020F0502020204030204"/>
                <a:ea typeface="맑은 고딕" panose="020B0503020000020004" pitchFamily="50" charset="-127"/>
              </a:rPr>
              <a:t>②</a:t>
            </a:r>
          </a:p>
        </p:txBody>
      </p:sp>
      <p:sp>
        <p:nvSpPr>
          <p:cNvPr id="17" name="TextBox 16">
            <a:extLst>
              <a:ext uri="{FF2B5EF4-FFF2-40B4-BE49-F238E27FC236}">
                <a16:creationId xmlns:a16="http://schemas.microsoft.com/office/drawing/2014/main" id="{E9D74DA5-083E-4A5D-A176-3E39936EE3C6}"/>
              </a:ext>
            </a:extLst>
          </p:cNvPr>
          <p:cNvSpPr txBox="1"/>
          <p:nvPr/>
        </p:nvSpPr>
        <p:spPr>
          <a:xfrm>
            <a:off x="2633283" y="4720548"/>
            <a:ext cx="357790" cy="300082"/>
          </a:xfrm>
          <a:prstGeom prst="rect">
            <a:avLst/>
          </a:prstGeom>
          <a:noFill/>
        </p:spPr>
        <p:txBody>
          <a:bodyPr wrap="none" rtlCol="0">
            <a:spAutoFit/>
          </a:bodyPr>
          <a:lstStyle/>
          <a:p>
            <a:pPr defTabSz="685800" eaLnBrk="1" fontAlgn="auto" latinLnBrk="1" hangingPunct="1">
              <a:spcBef>
                <a:spcPts val="0"/>
              </a:spcBef>
              <a:spcAft>
                <a:spcPts val="0"/>
              </a:spcAft>
            </a:pPr>
            <a:r>
              <a:rPr lang="ko-KR" altLang="en-US" sz="1350" dirty="0">
                <a:solidFill>
                  <a:prstClr val="black"/>
                </a:solidFill>
                <a:latin typeface="맑은 고딕" panose="020F0502020204030204"/>
                <a:ea typeface="맑은 고딕" panose="020B0503020000020004" pitchFamily="50" charset="-127"/>
              </a:rPr>
              <a:t>③</a:t>
            </a:r>
          </a:p>
        </p:txBody>
      </p:sp>
      <p:sp>
        <p:nvSpPr>
          <p:cNvPr id="19" name="TextBox 18">
            <a:extLst>
              <a:ext uri="{FF2B5EF4-FFF2-40B4-BE49-F238E27FC236}">
                <a16:creationId xmlns:a16="http://schemas.microsoft.com/office/drawing/2014/main" id="{7796A830-C98F-4A88-8562-4DECDE950D85}"/>
              </a:ext>
            </a:extLst>
          </p:cNvPr>
          <p:cNvSpPr txBox="1"/>
          <p:nvPr/>
        </p:nvSpPr>
        <p:spPr>
          <a:xfrm>
            <a:off x="6089057" y="4720548"/>
            <a:ext cx="357790" cy="300082"/>
          </a:xfrm>
          <a:prstGeom prst="rect">
            <a:avLst/>
          </a:prstGeom>
          <a:noFill/>
        </p:spPr>
        <p:txBody>
          <a:bodyPr wrap="none" rtlCol="0">
            <a:spAutoFit/>
          </a:bodyPr>
          <a:lstStyle/>
          <a:p>
            <a:pPr defTabSz="685800" eaLnBrk="1" fontAlgn="auto" latinLnBrk="1" hangingPunct="1">
              <a:spcBef>
                <a:spcPts val="0"/>
              </a:spcBef>
              <a:spcAft>
                <a:spcPts val="0"/>
              </a:spcAft>
            </a:pPr>
            <a:r>
              <a:rPr lang="ko-KR" altLang="en-US" sz="1350" dirty="0">
                <a:solidFill>
                  <a:prstClr val="black"/>
                </a:solidFill>
                <a:latin typeface="맑은 고딕" panose="020F0502020204030204"/>
                <a:ea typeface="맑은 고딕" panose="020B0503020000020004" pitchFamily="50" charset="-127"/>
              </a:rPr>
              <a:t>④</a:t>
            </a:r>
          </a:p>
        </p:txBody>
      </p:sp>
      <p:sp>
        <p:nvSpPr>
          <p:cNvPr id="20" name="TextBox 19">
            <a:extLst>
              <a:ext uri="{FF2B5EF4-FFF2-40B4-BE49-F238E27FC236}">
                <a16:creationId xmlns:a16="http://schemas.microsoft.com/office/drawing/2014/main" id="{D9D4E649-BBF4-438B-B073-2C36B71A2272}"/>
              </a:ext>
            </a:extLst>
          </p:cNvPr>
          <p:cNvSpPr txBox="1"/>
          <p:nvPr/>
        </p:nvSpPr>
        <p:spPr>
          <a:xfrm>
            <a:off x="6089057" y="3699539"/>
            <a:ext cx="357790" cy="300082"/>
          </a:xfrm>
          <a:prstGeom prst="rect">
            <a:avLst/>
          </a:prstGeom>
          <a:noFill/>
        </p:spPr>
        <p:txBody>
          <a:bodyPr wrap="none" rtlCol="0">
            <a:spAutoFit/>
          </a:bodyPr>
          <a:lstStyle/>
          <a:p>
            <a:pPr defTabSz="685800" eaLnBrk="1" fontAlgn="auto" latinLnBrk="1" hangingPunct="1">
              <a:spcBef>
                <a:spcPts val="0"/>
              </a:spcBef>
              <a:spcAft>
                <a:spcPts val="0"/>
              </a:spcAft>
            </a:pPr>
            <a:r>
              <a:rPr lang="ko-KR" altLang="en-US" sz="1350" dirty="0">
                <a:solidFill>
                  <a:prstClr val="black"/>
                </a:solidFill>
                <a:latin typeface="맑은 고딕" panose="020F0502020204030204"/>
                <a:ea typeface="맑은 고딕" panose="020B0503020000020004" pitchFamily="50" charset="-127"/>
              </a:rPr>
              <a:t>⑤</a:t>
            </a:r>
          </a:p>
        </p:txBody>
      </p:sp>
      <p:sp>
        <p:nvSpPr>
          <p:cNvPr id="22" name="TextBox 21">
            <a:extLst>
              <a:ext uri="{FF2B5EF4-FFF2-40B4-BE49-F238E27FC236}">
                <a16:creationId xmlns:a16="http://schemas.microsoft.com/office/drawing/2014/main" id="{EC54AA09-1BBC-46CF-8517-99D1A2A9E4FC}"/>
              </a:ext>
            </a:extLst>
          </p:cNvPr>
          <p:cNvSpPr txBox="1"/>
          <p:nvPr/>
        </p:nvSpPr>
        <p:spPr>
          <a:xfrm>
            <a:off x="6089057" y="3014801"/>
            <a:ext cx="357790" cy="300082"/>
          </a:xfrm>
          <a:prstGeom prst="rect">
            <a:avLst/>
          </a:prstGeom>
          <a:noFill/>
        </p:spPr>
        <p:txBody>
          <a:bodyPr wrap="none" rtlCol="0">
            <a:spAutoFit/>
          </a:bodyPr>
          <a:lstStyle/>
          <a:p>
            <a:pPr defTabSz="685800" eaLnBrk="1" fontAlgn="auto" latinLnBrk="1" hangingPunct="1">
              <a:spcBef>
                <a:spcPts val="0"/>
              </a:spcBef>
              <a:spcAft>
                <a:spcPts val="0"/>
              </a:spcAft>
            </a:pPr>
            <a:r>
              <a:rPr lang="ko-KR" altLang="en-US" sz="1350" dirty="0">
                <a:solidFill>
                  <a:prstClr val="black"/>
                </a:solidFill>
                <a:latin typeface="맑은 고딕" panose="020F0502020204030204"/>
                <a:ea typeface="맑은 고딕" panose="020B0503020000020004" pitchFamily="50" charset="-127"/>
              </a:rPr>
              <a:t>⑥</a:t>
            </a:r>
          </a:p>
        </p:txBody>
      </p:sp>
      <p:sp>
        <p:nvSpPr>
          <p:cNvPr id="34" name="TextBox 33">
            <a:extLst>
              <a:ext uri="{FF2B5EF4-FFF2-40B4-BE49-F238E27FC236}">
                <a16:creationId xmlns:a16="http://schemas.microsoft.com/office/drawing/2014/main" id="{B7445DC9-889D-4DFD-B79F-CBABBEEE59B4}"/>
              </a:ext>
            </a:extLst>
          </p:cNvPr>
          <p:cNvSpPr txBox="1"/>
          <p:nvPr/>
        </p:nvSpPr>
        <p:spPr>
          <a:xfrm>
            <a:off x="6089057" y="2399803"/>
            <a:ext cx="357790" cy="300082"/>
          </a:xfrm>
          <a:prstGeom prst="rect">
            <a:avLst/>
          </a:prstGeom>
          <a:noFill/>
        </p:spPr>
        <p:txBody>
          <a:bodyPr wrap="none" rtlCol="0">
            <a:spAutoFit/>
          </a:bodyPr>
          <a:lstStyle/>
          <a:p>
            <a:pPr defTabSz="685800" eaLnBrk="1" fontAlgn="auto" latinLnBrk="1" hangingPunct="1">
              <a:spcBef>
                <a:spcPts val="0"/>
              </a:spcBef>
              <a:spcAft>
                <a:spcPts val="0"/>
              </a:spcAft>
            </a:pPr>
            <a:r>
              <a:rPr lang="ko-KR" altLang="en-US" sz="1350" dirty="0">
                <a:solidFill>
                  <a:prstClr val="black"/>
                </a:solidFill>
                <a:latin typeface="맑은 고딕" panose="020F0502020204030204"/>
                <a:ea typeface="맑은 고딕" panose="020B0503020000020004" pitchFamily="50" charset="-127"/>
              </a:rPr>
              <a:t>⑦</a:t>
            </a:r>
          </a:p>
        </p:txBody>
      </p:sp>
      <p:sp>
        <p:nvSpPr>
          <p:cNvPr id="35" name="TextBox 34">
            <a:extLst>
              <a:ext uri="{FF2B5EF4-FFF2-40B4-BE49-F238E27FC236}">
                <a16:creationId xmlns:a16="http://schemas.microsoft.com/office/drawing/2014/main" id="{46004022-20F9-429B-8AC8-FF1A908EBF8A}"/>
              </a:ext>
            </a:extLst>
          </p:cNvPr>
          <p:cNvSpPr txBox="1"/>
          <p:nvPr/>
        </p:nvSpPr>
        <p:spPr>
          <a:xfrm>
            <a:off x="5493557" y="2429566"/>
            <a:ext cx="665130" cy="253916"/>
          </a:xfrm>
          <a:prstGeom prst="rect">
            <a:avLst/>
          </a:prstGeom>
          <a:noFill/>
        </p:spPr>
        <p:txBody>
          <a:bodyPr wrap="square" rtlCol="0">
            <a:spAutoFit/>
          </a:bodyPr>
          <a:lstStyle/>
          <a:p>
            <a:pPr algn="ctr" defTabSz="685800" eaLnBrk="1" fontAlgn="auto" latinLnBrk="1" hangingPunct="1">
              <a:spcBef>
                <a:spcPts val="0"/>
              </a:spcBef>
              <a:spcAft>
                <a:spcPts val="0"/>
              </a:spcAft>
            </a:pPr>
            <a:r>
              <a:rPr lang="en-US" altLang="ko-KR" sz="1050" dirty="0">
                <a:solidFill>
                  <a:prstClr val="black"/>
                </a:solidFill>
                <a:latin typeface="맑은 고딕" panose="020F0502020204030204"/>
                <a:ea typeface="맑은 고딕" panose="020B0503020000020004" pitchFamily="50" charset="-127"/>
              </a:rPr>
              <a:t>1ms</a:t>
            </a:r>
            <a:endParaRPr lang="ko-KR" altLang="en-US" sz="1050" dirty="0">
              <a:solidFill>
                <a:prstClr val="black"/>
              </a:solidFill>
              <a:latin typeface="맑은 고딕" panose="020F0502020204030204"/>
              <a:ea typeface="맑은 고딕" panose="020B0503020000020004" pitchFamily="50" charset="-127"/>
            </a:endParaRPr>
          </a:p>
        </p:txBody>
      </p:sp>
      <p:sp>
        <p:nvSpPr>
          <p:cNvPr id="37" name="TextBox 36">
            <a:extLst>
              <a:ext uri="{FF2B5EF4-FFF2-40B4-BE49-F238E27FC236}">
                <a16:creationId xmlns:a16="http://schemas.microsoft.com/office/drawing/2014/main" id="{1F421207-98B4-4C1B-BDC3-EFD5EFD646DD}"/>
              </a:ext>
            </a:extLst>
          </p:cNvPr>
          <p:cNvSpPr txBox="1"/>
          <p:nvPr/>
        </p:nvSpPr>
        <p:spPr>
          <a:xfrm>
            <a:off x="4385078" y="3041027"/>
            <a:ext cx="1731564" cy="253916"/>
          </a:xfrm>
          <a:prstGeom prst="rect">
            <a:avLst/>
          </a:prstGeom>
          <a:noFill/>
        </p:spPr>
        <p:txBody>
          <a:bodyPr wrap="none" rtlCol="0">
            <a:spAutoFit/>
          </a:bodyPr>
          <a:lstStyle/>
          <a:p>
            <a:pPr algn="ctr" defTabSz="685800" eaLnBrk="1" fontAlgn="auto" latinLnBrk="1" hangingPunct="1">
              <a:spcBef>
                <a:spcPts val="0"/>
              </a:spcBef>
              <a:spcAft>
                <a:spcPts val="0"/>
              </a:spcAft>
            </a:pPr>
            <a:r>
              <a:rPr lang="en-US" altLang="ko-KR" sz="1050" dirty="0">
                <a:solidFill>
                  <a:prstClr val="black"/>
                </a:solidFill>
                <a:latin typeface="맑은 고딕" panose="020F0502020204030204"/>
                <a:ea typeface="맑은 고딕" panose="020B0503020000020004" pitchFamily="50" charset="-127"/>
              </a:rPr>
              <a:t>90Hz OLED Display 11ms</a:t>
            </a:r>
            <a:endParaRPr lang="ko-KR" altLang="en-US" sz="1050" dirty="0">
              <a:solidFill>
                <a:prstClr val="black"/>
              </a:solidFill>
              <a:latin typeface="맑은 고딕" panose="020F0502020204030204"/>
              <a:ea typeface="맑은 고딕" panose="020B0503020000020004" pitchFamily="50" charset="-127"/>
            </a:endParaRPr>
          </a:p>
        </p:txBody>
      </p:sp>
      <p:sp>
        <p:nvSpPr>
          <p:cNvPr id="38" name="TextBox 37">
            <a:extLst>
              <a:ext uri="{FF2B5EF4-FFF2-40B4-BE49-F238E27FC236}">
                <a16:creationId xmlns:a16="http://schemas.microsoft.com/office/drawing/2014/main" id="{988C49B7-410B-4ADD-A71F-FDBCE6F41C0E}"/>
              </a:ext>
            </a:extLst>
          </p:cNvPr>
          <p:cNvSpPr txBox="1"/>
          <p:nvPr/>
        </p:nvSpPr>
        <p:spPr>
          <a:xfrm>
            <a:off x="5559696" y="5229089"/>
            <a:ext cx="477138" cy="253916"/>
          </a:xfrm>
          <a:prstGeom prst="rect">
            <a:avLst/>
          </a:prstGeom>
          <a:noFill/>
        </p:spPr>
        <p:txBody>
          <a:bodyPr wrap="square" rtlCol="0">
            <a:spAutoFit/>
          </a:bodyPr>
          <a:lstStyle/>
          <a:p>
            <a:pPr algn="ctr" defTabSz="685800" eaLnBrk="1" fontAlgn="auto" latinLnBrk="1" hangingPunct="1">
              <a:spcBef>
                <a:spcPts val="0"/>
              </a:spcBef>
              <a:spcAft>
                <a:spcPts val="0"/>
              </a:spcAft>
            </a:pPr>
            <a:r>
              <a:rPr lang="en-US" altLang="ko-KR" sz="1050" dirty="0">
                <a:solidFill>
                  <a:prstClr val="black"/>
                </a:solidFill>
                <a:latin typeface="맑은 고딕" panose="020F0502020204030204"/>
                <a:ea typeface="맑은 고딕" panose="020B0503020000020004" pitchFamily="50" charset="-127"/>
              </a:rPr>
              <a:t>2ms</a:t>
            </a:r>
            <a:endParaRPr lang="ko-KR" altLang="en-US" sz="1050" dirty="0">
              <a:solidFill>
                <a:prstClr val="black"/>
              </a:solidFill>
              <a:latin typeface="맑은 고딕" panose="020F0502020204030204"/>
              <a:ea typeface="맑은 고딕" panose="020B0503020000020004" pitchFamily="50" charset="-127"/>
            </a:endParaRPr>
          </a:p>
        </p:txBody>
      </p:sp>
      <p:sp>
        <p:nvSpPr>
          <p:cNvPr id="39" name="TextBox 38">
            <a:extLst>
              <a:ext uri="{FF2B5EF4-FFF2-40B4-BE49-F238E27FC236}">
                <a16:creationId xmlns:a16="http://schemas.microsoft.com/office/drawing/2014/main" id="{AEB87C58-BFC0-465E-9523-120A4CE7517F}"/>
              </a:ext>
            </a:extLst>
          </p:cNvPr>
          <p:cNvSpPr txBox="1"/>
          <p:nvPr/>
        </p:nvSpPr>
        <p:spPr>
          <a:xfrm>
            <a:off x="2024589" y="2855137"/>
            <a:ext cx="665130" cy="253916"/>
          </a:xfrm>
          <a:prstGeom prst="rect">
            <a:avLst/>
          </a:prstGeom>
          <a:noFill/>
        </p:spPr>
        <p:txBody>
          <a:bodyPr wrap="square" rtlCol="0">
            <a:spAutoFit/>
          </a:bodyPr>
          <a:lstStyle/>
          <a:p>
            <a:pPr algn="ctr" defTabSz="685800" eaLnBrk="1" fontAlgn="auto" latinLnBrk="1" hangingPunct="1">
              <a:spcBef>
                <a:spcPts val="0"/>
              </a:spcBef>
              <a:spcAft>
                <a:spcPts val="0"/>
              </a:spcAft>
            </a:pPr>
            <a:r>
              <a:rPr lang="en-US" altLang="ko-KR" sz="1050" dirty="0">
                <a:solidFill>
                  <a:prstClr val="black"/>
                </a:solidFill>
                <a:latin typeface="맑은 고딕" panose="020F0502020204030204"/>
                <a:ea typeface="맑은 고딕" panose="020B0503020000020004" pitchFamily="50" charset="-127"/>
              </a:rPr>
              <a:t>1ms</a:t>
            </a:r>
            <a:endParaRPr lang="ko-KR" altLang="en-US" sz="1050" dirty="0">
              <a:solidFill>
                <a:prstClr val="black"/>
              </a:solidFill>
              <a:latin typeface="맑은 고딕" panose="020F0502020204030204"/>
              <a:ea typeface="맑은 고딕" panose="020B0503020000020004" pitchFamily="50" charset="-127"/>
            </a:endParaRPr>
          </a:p>
        </p:txBody>
      </p:sp>
      <p:sp>
        <p:nvSpPr>
          <p:cNvPr id="40" name="TextBox 39">
            <a:extLst>
              <a:ext uri="{FF2B5EF4-FFF2-40B4-BE49-F238E27FC236}">
                <a16:creationId xmlns:a16="http://schemas.microsoft.com/office/drawing/2014/main" id="{584F9631-593F-47FA-9D6F-826B1CCA2BB1}"/>
              </a:ext>
            </a:extLst>
          </p:cNvPr>
          <p:cNvSpPr txBox="1"/>
          <p:nvPr/>
        </p:nvSpPr>
        <p:spPr>
          <a:xfrm>
            <a:off x="5559696" y="4263063"/>
            <a:ext cx="477138" cy="253916"/>
          </a:xfrm>
          <a:prstGeom prst="rect">
            <a:avLst/>
          </a:prstGeom>
          <a:noFill/>
        </p:spPr>
        <p:txBody>
          <a:bodyPr wrap="square" rtlCol="0">
            <a:spAutoFit/>
          </a:bodyPr>
          <a:lstStyle/>
          <a:p>
            <a:pPr algn="ctr" defTabSz="685800" eaLnBrk="1" fontAlgn="auto" latinLnBrk="1" hangingPunct="1">
              <a:spcBef>
                <a:spcPts val="0"/>
              </a:spcBef>
              <a:spcAft>
                <a:spcPts val="0"/>
              </a:spcAft>
            </a:pPr>
            <a:r>
              <a:rPr lang="en-US" altLang="ko-KR" sz="1050" dirty="0">
                <a:solidFill>
                  <a:prstClr val="black"/>
                </a:solidFill>
                <a:latin typeface="맑은 고딕" panose="020F0502020204030204"/>
                <a:ea typeface="맑은 고딕" panose="020B0503020000020004" pitchFamily="50" charset="-127"/>
              </a:rPr>
              <a:t>2ms</a:t>
            </a:r>
            <a:endParaRPr lang="ko-KR" altLang="en-US" sz="1050" dirty="0">
              <a:solidFill>
                <a:prstClr val="black"/>
              </a:solidFill>
              <a:latin typeface="맑은 고딕" panose="020F0502020204030204"/>
              <a:ea typeface="맑은 고딕" panose="020B0503020000020004" pitchFamily="50" charset="-127"/>
            </a:endParaRPr>
          </a:p>
        </p:txBody>
      </p:sp>
    </p:spTree>
    <p:extLst>
      <p:ext uri="{BB962C8B-B14F-4D97-AF65-F5344CB8AC3E}">
        <p14:creationId xmlns:p14="http://schemas.microsoft.com/office/powerpoint/2010/main" val="860054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CE8C11F0-3746-438E-ABD6-FD3C7F25AFEE}"/>
              </a:ext>
            </a:extLst>
          </p:cNvPr>
          <p:cNvSpPr/>
          <p:nvPr/>
        </p:nvSpPr>
        <p:spPr>
          <a:xfrm>
            <a:off x="2571934" y="2149934"/>
            <a:ext cx="745946" cy="32101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eaLnBrk="1" fontAlgn="auto" latinLnBrk="1" hangingPunct="1">
              <a:spcBef>
                <a:spcPts val="0"/>
              </a:spcBef>
              <a:spcAft>
                <a:spcPts val="0"/>
              </a:spcAft>
            </a:pPr>
            <a:r>
              <a:rPr lang="en-US" altLang="ko-KR" sz="825" dirty="0">
                <a:solidFill>
                  <a:prstClr val="white"/>
                </a:solidFill>
                <a:latin typeface="맑은 고딕" panose="020F0502020204030204"/>
                <a:ea typeface="맑은 고딕" panose="020B0503020000020004" pitchFamily="50" charset="-127"/>
              </a:rPr>
              <a:t>Motion</a:t>
            </a:r>
          </a:p>
          <a:p>
            <a:pPr algn="ctr" defTabSz="685800" eaLnBrk="1" fontAlgn="auto" latinLnBrk="1" hangingPunct="1">
              <a:spcBef>
                <a:spcPts val="0"/>
              </a:spcBef>
              <a:spcAft>
                <a:spcPts val="0"/>
              </a:spcAft>
            </a:pPr>
            <a:r>
              <a:rPr lang="en-US" altLang="ko-KR" sz="825" dirty="0">
                <a:solidFill>
                  <a:prstClr val="white"/>
                </a:solidFill>
                <a:latin typeface="맑은 고딕" panose="020F0502020204030204"/>
                <a:ea typeface="맑은 고딕" panose="020B0503020000020004" pitchFamily="50" charset="-127"/>
              </a:rPr>
              <a:t>Input</a:t>
            </a:r>
            <a:endParaRPr lang="ko-KR" altLang="en-US" sz="825" dirty="0">
              <a:solidFill>
                <a:prstClr val="white"/>
              </a:solidFill>
              <a:latin typeface="맑은 고딕" panose="020F0502020204030204"/>
              <a:ea typeface="맑은 고딕" panose="020B0503020000020004" pitchFamily="50" charset="-127"/>
            </a:endParaRPr>
          </a:p>
        </p:txBody>
      </p:sp>
      <p:sp>
        <p:nvSpPr>
          <p:cNvPr id="5" name="직사각형 4">
            <a:extLst>
              <a:ext uri="{FF2B5EF4-FFF2-40B4-BE49-F238E27FC236}">
                <a16:creationId xmlns:a16="http://schemas.microsoft.com/office/drawing/2014/main" id="{369071CF-BDB8-4552-B04B-48510C59B132}"/>
              </a:ext>
            </a:extLst>
          </p:cNvPr>
          <p:cNvSpPr/>
          <p:nvPr/>
        </p:nvSpPr>
        <p:spPr>
          <a:xfrm>
            <a:off x="2571934" y="2817247"/>
            <a:ext cx="745946" cy="32101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eaLnBrk="1" fontAlgn="auto" latinLnBrk="1" hangingPunct="1">
              <a:spcBef>
                <a:spcPts val="0"/>
              </a:spcBef>
              <a:spcAft>
                <a:spcPts val="0"/>
              </a:spcAft>
            </a:pPr>
            <a:r>
              <a:rPr lang="en-US" altLang="ko-KR" sz="825" dirty="0">
                <a:solidFill>
                  <a:prstClr val="white"/>
                </a:solidFill>
                <a:latin typeface="맑은 고딕" panose="020F0502020204030204"/>
                <a:ea typeface="맑은 고딕" panose="020B0503020000020004" pitchFamily="50" charset="-127"/>
              </a:rPr>
              <a:t>IMU</a:t>
            </a:r>
            <a:endParaRPr lang="ko-KR" altLang="en-US" sz="825" dirty="0">
              <a:solidFill>
                <a:prstClr val="white"/>
              </a:solidFill>
              <a:latin typeface="맑은 고딕" panose="020F0502020204030204"/>
              <a:ea typeface="맑은 고딕" panose="020B0503020000020004" pitchFamily="50" charset="-127"/>
            </a:endParaRPr>
          </a:p>
        </p:txBody>
      </p:sp>
      <p:sp>
        <p:nvSpPr>
          <p:cNvPr id="7" name="직사각형 6">
            <a:extLst>
              <a:ext uri="{FF2B5EF4-FFF2-40B4-BE49-F238E27FC236}">
                <a16:creationId xmlns:a16="http://schemas.microsoft.com/office/drawing/2014/main" id="{1FBB315C-A758-4165-AD68-EE3AD6FF9C21}"/>
              </a:ext>
            </a:extLst>
          </p:cNvPr>
          <p:cNvSpPr/>
          <p:nvPr/>
        </p:nvSpPr>
        <p:spPr>
          <a:xfrm>
            <a:off x="3584294" y="4926244"/>
            <a:ext cx="1975403" cy="28077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eaLnBrk="1" fontAlgn="auto" latinLnBrk="1" hangingPunct="1">
              <a:spcBef>
                <a:spcPts val="0"/>
              </a:spcBef>
              <a:spcAft>
                <a:spcPts val="0"/>
              </a:spcAft>
            </a:pPr>
            <a:r>
              <a:rPr lang="en-US" altLang="ko-KR" sz="1050" dirty="0">
                <a:solidFill>
                  <a:prstClr val="white"/>
                </a:solidFill>
                <a:latin typeface="맑은 고딕" panose="020F0502020204030204"/>
                <a:ea typeface="맑은 고딕" panose="020B0503020000020004" pitchFamily="50" charset="-127"/>
              </a:rPr>
              <a:t>Data Processing Unit</a:t>
            </a:r>
            <a:endParaRPr lang="ko-KR" altLang="en-US" sz="1050" dirty="0">
              <a:solidFill>
                <a:prstClr val="white"/>
              </a:solidFill>
              <a:latin typeface="맑은 고딕" panose="020F0502020204030204"/>
              <a:ea typeface="맑은 고딕" panose="020B0503020000020004" pitchFamily="50" charset="-127"/>
            </a:endParaRPr>
          </a:p>
        </p:txBody>
      </p:sp>
      <p:sp>
        <p:nvSpPr>
          <p:cNvPr id="8" name="직사각형 7">
            <a:extLst>
              <a:ext uri="{FF2B5EF4-FFF2-40B4-BE49-F238E27FC236}">
                <a16:creationId xmlns:a16="http://schemas.microsoft.com/office/drawing/2014/main" id="{1E334B8C-A9B3-42A6-92F5-95DBD896BD2D}"/>
              </a:ext>
            </a:extLst>
          </p:cNvPr>
          <p:cNvSpPr/>
          <p:nvPr/>
        </p:nvSpPr>
        <p:spPr>
          <a:xfrm>
            <a:off x="5651062" y="3264338"/>
            <a:ext cx="859119" cy="27869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eaLnBrk="1" fontAlgn="auto" latinLnBrk="1" hangingPunct="1">
              <a:spcBef>
                <a:spcPts val="0"/>
              </a:spcBef>
              <a:spcAft>
                <a:spcPts val="0"/>
              </a:spcAft>
            </a:pPr>
            <a:r>
              <a:rPr lang="en-US" altLang="ko-KR" sz="825" dirty="0">
                <a:solidFill>
                  <a:prstClr val="white"/>
                </a:solidFill>
                <a:latin typeface="맑은 고딕" panose="020F0502020204030204"/>
                <a:ea typeface="맑은 고딕" panose="020B0503020000020004" pitchFamily="50" charset="-127"/>
              </a:rPr>
              <a:t>Write Display</a:t>
            </a:r>
            <a:endParaRPr lang="ko-KR" altLang="en-US" sz="825" dirty="0">
              <a:solidFill>
                <a:prstClr val="white"/>
              </a:solidFill>
              <a:latin typeface="맑은 고딕" panose="020F0502020204030204"/>
              <a:ea typeface="맑은 고딕" panose="020B0503020000020004" pitchFamily="50" charset="-127"/>
            </a:endParaRPr>
          </a:p>
        </p:txBody>
      </p:sp>
      <p:sp>
        <p:nvSpPr>
          <p:cNvPr id="9" name="직사각형 8">
            <a:extLst>
              <a:ext uri="{FF2B5EF4-FFF2-40B4-BE49-F238E27FC236}">
                <a16:creationId xmlns:a16="http://schemas.microsoft.com/office/drawing/2014/main" id="{BFAD0EB6-B4C7-40E3-84F4-013B837C751B}"/>
              </a:ext>
            </a:extLst>
          </p:cNvPr>
          <p:cNvSpPr/>
          <p:nvPr/>
        </p:nvSpPr>
        <p:spPr>
          <a:xfrm>
            <a:off x="5654273" y="2661217"/>
            <a:ext cx="858518" cy="35358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eaLnBrk="1" fontAlgn="auto" latinLnBrk="1" hangingPunct="1">
              <a:spcBef>
                <a:spcPts val="0"/>
              </a:spcBef>
              <a:spcAft>
                <a:spcPts val="0"/>
              </a:spcAft>
            </a:pPr>
            <a:r>
              <a:rPr lang="en-US" altLang="ko-KR" sz="825" dirty="0">
                <a:solidFill>
                  <a:prstClr val="white"/>
                </a:solidFill>
                <a:latin typeface="맑은 고딕" panose="020F0502020204030204"/>
                <a:ea typeface="맑은 고딕" panose="020B0503020000020004" pitchFamily="50" charset="-127"/>
              </a:rPr>
              <a:t>Pixel</a:t>
            </a:r>
          </a:p>
          <a:p>
            <a:pPr algn="ctr" defTabSz="685800" eaLnBrk="1" fontAlgn="auto" latinLnBrk="1" hangingPunct="1">
              <a:spcBef>
                <a:spcPts val="0"/>
              </a:spcBef>
              <a:spcAft>
                <a:spcPts val="0"/>
              </a:spcAft>
            </a:pPr>
            <a:r>
              <a:rPr lang="en-US" altLang="ko-KR" sz="825" dirty="0">
                <a:solidFill>
                  <a:prstClr val="white"/>
                </a:solidFill>
                <a:latin typeface="맑은 고딕" panose="020F0502020204030204"/>
                <a:ea typeface="맑은 고딕" panose="020B0503020000020004" pitchFamily="50" charset="-127"/>
              </a:rPr>
              <a:t>Switching</a:t>
            </a:r>
            <a:endParaRPr lang="ko-KR" altLang="en-US" sz="825" dirty="0">
              <a:solidFill>
                <a:prstClr val="white"/>
              </a:solidFill>
              <a:latin typeface="맑은 고딕" panose="020F0502020204030204"/>
              <a:ea typeface="맑은 고딕" panose="020B0503020000020004" pitchFamily="50" charset="-127"/>
            </a:endParaRPr>
          </a:p>
        </p:txBody>
      </p:sp>
      <p:sp>
        <p:nvSpPr>
          <p:cNvPr id="10" name="직사각형 9">
            <a:extLst>
              <a:ext uri="{FF2B5EF4-FFF2-40B4-BE49-F238E27FC236}">
                <a16:creationId xmlns:a16="http://schemas.microsoft.com/office/drawing/2014/main" id="{A72359E4-443F-49FA-A28C-E3F13AED39CB}"/>
              </a:ext>
            </a:extLst>
          </p:cNvPr>
          <p:cNvSpPr/>
          <p:nvPr/>
        </p:nvSpPr>
        <p:spPr>
          <a:xfrm>
            <a:off x="5654273" y="2103101"/>
            <a:ext cx="859119" cy="32101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eaLnBrk="1" fontAlgn="auto" latinLnBrk="1" hangingPunct="1">
              <a:spcBef>
                <a:spcPts val="0"/>
              </a:spcBef>
              <a:spcAft>
                <a:spcPts val="0"/>
              </a:spcAft>
            </a:pPr>
            <a:r>
              <a:rPr lang="en-US" altLang="ko-KR" sz="825" dirty="0">
                <a:solidFill>
                  <a:prstClr val="white"/>
                </a:solidFill>
                <a:latin typeface="맑은 고딕" panose="020F0502020204030204"/>
                <a:ea typeface="맑은 고딕" panose="020B0503020000020004" pitchFamily="50" charset="-127"/>
              </a:rPr>
              <a:t>New Image</a:t>
            </a:r>
          </a:p>
          <a:p>
            <a:pPr algn="ctr" defTabSz="685800" eaLnBrk="1" fontAlgn="auto" latinLnBrk="1" hangingPunct="1">
              <a:spcBef>
                <a:spcPts val="0"/>
              </a:spcBef>
              <a:spcAft>
                <a:spcPts val="0"/>
              </a:spcAft>
            </a:pPr>
            <a:r>
              <a:rPr lang="en-US" altLang="ko-KR" sz="825" dirty="0">
                <a:solidFill>
                  <a:prstClr val="white"/>
                </a:solidFill>
                <a:latin typeface="맑은 고딕" panose="020F0502020204030204"/>
                <a:ea typeface="맑은 고딕" panose="020B0503020000020004" pitchFamily="50" charset="-127"/>
              </a:rPr>
              <a:t>Output</a:t>
            </a:r>
            <a:endParaRPr lang="ko-KR" altLang="en-US" sz="825" dirty="0">
              <a:solidFill>
                <a:prstClr val="white"/>
              </a:solidFill>
              <a:latin typeface="맑은 고딕" panose="020F0502020204030204"/>
              <a:ea typeface="맑은 고딕" panose="020B0503020000020004" pitchFamily="50" charset="-127"/>
            </a:endParaRPr>
          </a:p>
        </p:txBody>
      </p:sp>
      <p:cxnSp>
        <p:nvCxnSpPr>
          <p:cNvPr id="12" name="직선 화살표 연결선 11">
            <a:extLst>
              <a:ext uri="{FF2B5EF4-FFF2-40B4-BE49-F238E27FC236}">
                <a16:creationId xmlns:a16="http://schemas.microsoft.com/office/drawing/2014/main" id="{AEE0EFD0-8BD8-44C7-9020-989E2220F1D0}"/>
              </a:ext>
            </a:extLst>
          </p:cNvPr>
          <p:cNvCxnSpPr>
            <a:cxnSpLocks/>
            <a:stCxn id="4" idx="2"/>
            <a:endCxn id="5" idx="0"/>
          </p:cNvCxnSpPr>
          <p:nvPr/>
        </p:nvCxnSpPr>
        <p:spPr>
          <a:xfrm flipH="1">
            <a:off x="2944907" y="2470946"/>
            <a:ext cx="1" cy="3463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연결선: 꺾임 20">
            <a:extLst>
              <a:ext uri="{FF2B5EF4-FFF2-40B4-BE49-F238E27FC236}">
                <a16:creationId xmlns:a16="http://schemas.microsoft.com/office/drawing/2014/main" id="{23479D42-A3B6-4B3B-9E66-5F6B49115C48}"/>
              </a:ext>
            </a:extLst>
          </p:cNvPr>
          <p:cNvCxnSpPr>
            <a:cxnSpLocks/>
            <a:stCxn id="8" idx="0"/>
            <a:endCxn id="9" idx="2"/>
          </p:cNvCxnSpPr>
          <p:nvPr/>
        </p:nvCxnSpPr>
        <p:spPr>
          <a:xfrm rot="5400000" flipH="1" flipV="1">
            <a:off x="5957309" y="3138115"/>
            <a:ext cx="249536" cy="2911"/>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직선 화살표 연결선 22">
            <a:extLst>
              <a:ext uri="{FF2B5EF4-FFF2-40B4-BE49-F238E27FC236}">
                <a16:creationId xmlns:a16="http://schemas.microsoft.com/office/drawing/2014/main" id="{16FE2DBE-255A-472C-BCBA-7DD498914EB6}"/>
              </a:ext>
            </a:extLst>
          </p:cNvPr>
          <p:cNvCxnSpPr>
            <a:cxnSpLocks/>
            <a:stCxn id="9" idx="0"/>
            <a:endCxn id="10" idx="2"/>
          </p:cNvCxnSpPr>
          <p:nvPr/>
        </p:nvCxnSpPr>
        <p:spPr>
          <a:xfrm flipV="1">
            <a:off x="6083532" y="2424113"/>
            <a:ext cx="300" cy="2371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직사각형 23">
            <a:extLst>
              <a:ext uri="{FF2B5EF4-FFF2-40B4-BE49-F238E27FC236}">
                <a16:creationId xmlns:a16="http://schemas.microsoft.com/office/drawing/2014/main" id="{47B043A5-2AEE-44D3-81EA-DFFEB1074556}"/>
              </a:ext>
            </a:extLst>
          </p:cNvPr>
          <p:cNvSpPr/>
          <p:nvPr/>
        </p:nvSpPr>
        <p:spPr>
          <a:xfrm>
            <a:off x="1494514" y="4787745"/>
            <a:ext cx="6118859" cy="551309"/>
          </a:xfrm>
          <a:prstGeom prst="rect">
            <a:avLst/>
          </a:prstGeom>
          <a:noFill/>
          <a:ln w="28575">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latinLnBrk="1" hangingPunct="1">
              <a:spcBef>
                <a:spcPts val="0"/>
              </a:spcBef>
              <a:spcAft>
                <a:spcPts val="0"/>
              </a:spcAft>
            </a:pPr>
            <a:endParaRPr lang="ko-KR" altLang="en-US" sz="1050">
              <a:solidFill>
                <a:prstClr val="white"/>
              </a:solidFill>
              <a:latin typeface="맑은 고딕" panose="020F0502020204030204"/>
              <a:ea typeface="맑은 고딕" panose="020B0503020000020004" pitchFamily="50" charset="-127"/>
            </a:endParaRPr>
          </a:p>
        </p:txBody>
      </p:sp>
      <p:sp>
        <p:nvSpPr>
          <p:cNvPr id="26" name="직사각형 25">
            <a:extLst>
              <a:ext uri="{FF2B5EF4-FFF2-40B4-BE49-F238E27FC236}">
                <a16:creationId xmlns:a16="http://schemas.microsoft.com/office/drawing/2014/main" id="{C951529B-5946-43E5-9F8D-132A3F9E1019}"/>
              </a:ext>
            </a:extLst>
          </p:cNvPr>
          <p:cNvSpPr/>
          <p:nvPr/>
        </p:nvSpPr>
        <p:spPr>
          <a:xfrm>
            <a:off x="1494515" y="1988912"/>
            <a:ext cx="6118859" cy="1704221"/>
          </a:xfrm>
          <a:prstGeom prst="rect">
            <a:avLst/>
          </a:prstGeom>
          <a:noFill/>
          <a:ln w="28575">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latinLnBrk="1" hangingPunct="1">
              <a:spcBef>
                <a:spcPts val="0"/>
              </a:spcBef>
              <a:spcAft>
                <a:spcPts val="0"/>
              </a:spcAft>
            </a:pPr>
            <a:endParaRPr lang="ko-KR" altLang="en-US" sz="1050">
              <a:solidFill>
                <a:prstClr val="white"/>
              </a:solidFill>
              <a:latin typeface="맑은 고딕" panose="020F0502020204030204"/>
              <a:ea typeface="맑은 고딕" panose="020B0503020000020004" pitchFamily="50" charset="-127"/>
            </a:endParaRPr>
          </a:p>
        </p:txBody>
      </p:sp>
      <p:sp>
        <p:nvSpPr>
          <p:cNvPr id="29" name="TextBox 28">
            <a:extLst>
              <a:ext uri="{FF2B5EF4-FFF2-40B4-BE49-F238E27FC236}">
                <a16:creationId xmlns:a16="http://schemas.microsoft.com/office/drawing/2014/main" id="{436B1EF4-C769-4746-8011-13146466D1A5}"/>
              </a:ext>
            </a:extLst>
          </p:cNvPr>
          <p:cNvSpPr txBox="1"/>
          <p:nvPr/>
        </p:nvSpPr>
        <p:spPr>
          <a:xfrm>
            <a:off x="1200551" y="1733326"/>
            <a:ext cx="591829" cy="300082"/>
          </a:xfrm>
          <a:prstGeom prst="rect">
            <a:avLst/>
          </a:prstGeom>
          <a:noFill/>
        </p:spPr>
        <p:txBody>
          <a:bodyPr wrap="none" rtlCol="0">
            <a:spAutoFit/>
          </a:bodyPr>
          <a:lstStyle>
            <a:defPPr>
              <a:defRPr lang="ko-KR"/>
            </a:defPPr>
          </a:lstStyle>
          <a:p>
            <a:pPr defTabSz="685800" eaLnBrk="1" fontAlgn="auto" latinLnBrk="1" hangingPunct="1">
              <a:spcBef>
                <a:spcPts val="0"/>
              </a:spcBef>
              <a:spcAft>
                <a:spcPts val="0"/>
              </a:spcAft>
            </a:pPr>
            <a:r>
              <a:rPr lang="en-US" altLang="ko-KR" sz="1350" dirty="0">
                <a:solidFill>
                  <a:prstClr val="black"/>
                </a:solidFill>
                <a:latin typeface="맑은 고딕" panose="020F0502020204030204"/>
                <a:ea typeface="맑은 고딕" panose="020B0503020000020004" pitchFamily="50" charset="-127"/>
              </a:rPr>
              <a:t>HMD</a:t>
            </a:r>
            <a:endParaRPr lang="ko-KR" altLang="en-US" sz="1350" dirty="0">
              <a:solidFill>
                <a:prstClr val="black"/>
              </a:solidFill>
              <a:latin typeface="맑은 고딕" panose="020F0502020204030204"/>
              <a:ea typeface="맑은 고딕" panose="020B0503020000020004" pitchFamily="50" charset="-127"/>
            </a:endParaRPr>
          </a:p>
        </p:txBody>
      </p:sp>
      <p:sp>
        <p:nvSpPr>
          <p:cNvPr id="25" name="TextBox 24">
            <a:extLst>
              <a:ext uri="{FF2B5EF4-FFF2-40B4-BE49-F238E27FC236}">
                <a16:creationId xmlns:a16="http://schemas.microsoft.com/office/drawing/2014/main" id="{DB1CA57E-34D9-411A-BFBF-97C977363A55}"/>
              </a:ext>
            </a:extLst>
          </p:cNvPr>
          <p:cNvSpPr txBox="1"/>
          <p:nvPr/>
        </p:nvSpPr>
        <p:spPr>
          <a:xfrm>
            <a:off x="2513156" y="1519357"/>
            <a:ext cx="4117678" cy="300082"/>
          </a:xfrm>
          <a:prstGeom prst="rect">
            <a:avLst/>
          </a:prstGeom>
          <a:noFill/>
        </p:spPr>
        <p:txBody>
          <a:bodyPr wrap="square" rtlCol="0">
            <a:spAutoFit/>
          </a:bodyPr>
          <a:lstStyle/>
          <a:p>
            <a:pPr algn="ctr" defTabSz="685800" eaLnBrk="1" fontAlgn="auto" latinLnBrk="1" hangingPunct="1">
              <a:spcBef>
                <a:spcPts val="0"/>
              </a:spcBef>
              <a:spcAft>
                <a:spcPts val="0"/>
              </a:spcAft>
            </a:pPr>
            <a:r>
              <a:rPr lang="en-US" altLang="ko-KR" sz="1350" dirty="0">
                <a:solidFill>
                  <a:prstClr val="black"/>
                </a:solidFill>
                <a:latin typeface="맑은 고딕" panose="020F0502020204030204"/>
                <a:ea typeface="맑은 고딕" panose="020B0503020000020004" pitchFamily="50" charset="-127"/>
              </a:rPr>
              <a:t>Total Motion-to-Photon Latency</a:t>
            </a:r>
            <a:r>
              <a:rPr lang="ko-KR" altLang="en-US" sz="1350" dirty="0">
                <a:solidFill>
                  <a:prstClr val="black"/>
                </a:solidFill>
                <a:latin typeface="맑은 고딕" panose="020F0502020204030204"/>
                <a:ea typeface="맑은 고딕" panose="020B0503020000020004" pitchFamily="50" charset="-127"/>
              </a:rPr>
              <a:t> ≤</a:t>
            </a:r>
            <a:r>
              <a:rPr lang="en-US" altLang="ko-KR" sz="1350" dirty="0">
                <a:solidFill>
                  <a:prstClr val="black"/>
                </a:solidFill>
                <a:latin typeface="맑은 고딕" panose="020F0502020204030204"/>
                <a:ea typeface="맑은 고딕" panose="020B0503020000020004" pitchFamily="50" charset="-127"/>
              </a:rPr>
              <a:t>20ms</a:t>
            </a:r>
            <a:endParaRPr lang="ko-KR" altLang="en-US" sz="1350" dirty="0">
              <a:solidFill>
                <a:prstClr val="black"/>
              </a:solidFill>
              <a:latin typeface="맑은 고딕" panose="020F0502020204030204"/>
              <a:ea typeface="맑은 고딕" panose="020B0503020000020004" pitchFamily="50" charset="-127"/>
            </a:endParaRPr>
          </a:p>
        </p:txBody>
      </p:sp>
      <p:grpSp>
        <p:nvGrpSpPr>
          <p:cNvPr id="36" name="그룹 35">
            <a:extLst>
              <a:ext uri="{FF2B5EF4-FFF2-40B4-BE49-F238E27FC236}">
                <a16:creationId xmlns:a16="http://schemas.microsoft.com/office/drawing/2014/main" id="{C3B50975-E181-4144-AC36-0A0EDC42C516}"/>
              </a:ext>
            </a:extLst>
          </p:cNvPr>
          <p:cNvGrpSpPr/>
          <p:nvPr/>
        </p:nvGrpSpPr>
        <p:grpSpPr>
          <a:xfrm>
            <a:off x="2050115" y="3780911"/>
            <a:ext cx="5068956" cy="841256"/>
            <a:chOff x="2733486" y="3898214"/>
            <a:chExt cx="6758608" cy="1121675"/>
          </a:xfrm>
        </p:grpSpPr>
        <p:sp>
          <p:nvSpPr>
            <p:cNvPr id="13" name="구름 12">
              <a:extLst>
                <a:ext uri="{FF2B5EF4-FFF2-40B4-BE49-F238E27FC236}">
                  <a16:creationId xmlns:a16="http://schemas.microsoft.com/office/drawing/2014/main" id="{51A58D61-15E2-45E9-89B4-37CC44026F19}"/>
                </a:ext>
              </a:extLst>
            </p:cNvPr>
            <p:cNvSpPr/>
            <p:nvPr/>
          </p:nvSpPr>
          <p:spPr>
            <a:xfrm>
              <a:off x="2733486" y="3898214"/>
              <a:ext cx="6758608" cy="1121675"/>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latinLnBrk="1" hangingPunct="1">
                <a:spcBef>
                  <a:spcPts val="0"/>
                </a:spcBef>
                <a:spcAft>
                  <a:spcPts val="0"/>
                </a:spcAft>
              </a:pPr>
              <a:endParaRPr lang="ko-KR" altLang="en-US" sz="1350">
                <a:solidFill>
                  <a:prstClr val="white"/>
                </a:solidFill>
                <a:latin typeface="맑은 고딕" panose="020F0502020204030204"/>
                <a:ea typeface="맑은 고딕" panose="020B0503020000020004" pitchFamily="50" charset="-127"/>
              </a:endParaRPr>
            </a:p>
          </p:txBody>
        </p:sp>
        <p:sp>
          <p:nvSpPr>
            <p:cNvPr id="46" name="TextBox 45">
              <a:extLst>
                <a:ext uri="{FF2B5EF4-FFF2-40B4-BE49-F238E27FC236}">
                  <a16:creationId xmlns:a16="http://schemas.microsoft.com/office/drawing/2014/main" id="{8AECDAC7-9079-48CE-B887-0713B12930C3}"/>
                </a:ext>
              </a:extLst>
            </p:cNvPr>
            <p:cNvSpPr txBox="1"/>
            <p:nvPr/>
          </p:nvSpPr>
          <p:spPr>
            <a:xfrm>
              <a:off x="4396965" y="4273430"/>
              <a:ext cx="3398060" cy="400109"/>
            </a:xfrm>
            <a:prstGeom prst="rect">
              <a:avLst/>
            </a:prstGeom>
            <a:noFill/>
          </p:spPr>
          <p:txBody>
            <a:bodyPr wrap="square" rtlCol="0">
              <a:spAutoFit/>
            </a:bodyPr>
            <a:lstStyle/>
            <a:p>
              <a:pPr algn="ctr" defTabSz="685800" eaLnBrk="1" fontAlgn="auto" latinLnBrk="1" hangingPunct="1">
                <a:spcBef>
                  <a:spcPts val="0"/>
                </a:spcBef>
                <a:spcAft>
                  <a:spcPts val="0"/>
                </a:spcAft>
              </a:pPr>
              <a:r>
                <a:rPr lang="en-US" altLang="ko-KR" sz="1350" b="1" dirty="0">
                  <a:solidFill>
                    <a:prstClr val="black"/>
                  </a:solidFill>
                  <a:latin typeface="맑은 고딕" panose="020F0502020204030204"/>
                  <a:ea typeface="맑은 고딕" panose="020B0503020000020004" pitchFamily="50" charset="-127"/>
                </a:rPr>
                <a:t>Wired / Wireless Network</a:t>
              </a:r>
              <a:endParaRPr lang="ko-KR" altLang="en-US" sz="1350" b="1" dirty="0">
                <a:solidFill>
                  <a:prstClr val="black"/>
                </a:solidFill>
                <a:latin typeface="맑은 고딕" panose="020F0502020204030204"/>
                <a:ea typeface="맑은 고딕" panose="020B0503020000020004" pitchFamily="50" charset="-127"/>
              </a:endParaRPr>
            </a:p>
          </p:txBody>
        </p:sp>
      </p:grpSp>
      <p:sp>
        <p:nvSpPr>
          <p:cNvPr id="15" name="TextBox 14">
            <a:extLst>
              <a:ext uri="{FF2B5EF4-FFF2-40B4-BE49-F238E27FC236}">
                <a16:creationId xmlns:a16="http://schemas.microsoft.com/office/drawing/2014/main" id="{E5DDFD4B-E993-4475-8EC5-A066EC668BAA}"/>
              </a:ext>
            </a:extLst>
          </p:cNvPr>
          <p:cNvSpPr txBox="1"/>
          <p:nvPr/>
        </p:nvSpPr>
        <p:spPr>
          <a:xfrm>
            <a:off x="865358" y="4510745"/>
            <a:ext cx="1363065" cy="300082"/>
          </a:xfrm>
          <a:prstGeom prst="rect">
            <a:avLst/>
          </a:prstGeom>
          <a:noFill/>
        </p:spPr>
        <p:txBody>
          <a:bodyPr wrap="none" rtlCol="0">
            <a:spAutoFit/>
          </a:bodyPr>
          <a:lstStyle/>
          <a:p>
            <a:pPr defTabSz="685800" eaLnBrk="1" fontAlgn="auto" latinLnBrk="1" hangingPunct="1">
              <a:spcBef>
                <a:spcPts val="0"/>
              </a:spcBef>
              <a:spcAft>
                <a:spcPts val="0"/>
              </a:spcAft>
            </a:pPr>
            <a:r>
              <a:rPr lang="en-US" altLang="ko-KR" sz="1350" dirty="0">
                <a:solidFill>
                  <a:prstClr val="black"/>
                </a:solidFill>
                <a:latin typeface="맑은 고딕" panose="020F0502020204030204"/>
                <a:ea typeface="맑은 고딕" panose="020B0503020000020004" pitchFamily="50" charset="-127"/>
              </a:rPr>
              <a:t>Content Server</a:t>
            </a:r>
            <a:endParaRPr lang="ko-KR" altLang="en-US" sz="1350" dirty="0">
              <a:solidFill>
                <a:prstClr val="black"/>
              </a:solidFill>
              <a:latin typeface="맑은 고딕" panose="020F0502020204030204"/>
              <a:ea typeface="맑은 고딕" panose="020B0503020000020004" pitchFamily="50" charset="-127"/>
            </a:endParaRPr>
          </a:p>
        </p:txBody>
      </p:sp>
      <p:cxnSp>
        <p:nvCxnSpPr>
          <p:cNvPr id="18" name="직선 화살표 연결선 17">
            <a:extLst>
              <a:ext uri="{FF2B5EF4-FFF2-40B4-BE49-F238E27FC236}">
                <a16:creationId xmlns:a16="http://schemas.microsoft.com/office/drawing/2014/main" id="{9C6C5D56-AC26-4B26-BF8B-CC2D6A10371B}"/>
              </a:ext>
            </a:extLst>
          </p:cNvPr>
          <p:cNvCxnSpPr>
            <a:cxnSpLocks/>
            <a:stCxn id="5" idx="2"/>
          </p:cNvCxnSpPr>
          <p:nvPr/>
        </p:nvCxnSpPr>
        <p:spPr>
          <a:xfrm flipH="1">
            <a:off x="2925996" y="3138260"/>
            <a:ext cx="18911" cy="16494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직선 화살표 연결선 49">
            <a:extLst>
              <a:ext uri="{FF2B5EF4-FFF2-40B4-BE49-F238E27FC236}">
                <a16:creationId xmlns:a16="http://schemas.microsoft.com/office/drawing/2014/main" id="{CD9B0520-DA8A-4722-8C43-F5EB29A18EE9}"/>
              </a:ext>
            </a:extLst>
          </p:cNvPr>
          <p:cNvCxnSpPr>
            <a:cxnSpLocks/>
            <a:endCxn id="8" idx="2"/>
          </p:cNvCxnSpPr>
          <p:nvPr/>
        </p:nvCxnSpPr>
        <p:spPr>
          <a:xfrm flipV="1">
            <a:off x="6080621" y="3543035"/>
            <a:ext cx="0" cy="12447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2" name="직사각형 61">
            <a:extLst>
              <a:ext uri="{FF2B5EF4-FFF2-40B4-BE49-F238E27FC236}">
                <a16:creationId xmlns:a16="http://schemas.microsoft.com/office/drawing/2014/main" id="{3E621786-EE05-47F6-9189-A6D6B7E2C9AF}"/>
              </a:ext>
            </a:extLst>
          </p:cNvPr>
          <p:cNvSpPr/>
          <p:nvPr/>
        </p:nvSpPr>
        <p:spPr>
          <a:xfrm>
            <a:off x="797615" y="1341783"/>
            <a:ext cx="7481028" cy="4234070"/>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latinLnBrk="1" hangingPunct="1">
              <a:spcBef>
                <a:spcPts val="0"/>
              </a:spcBef>
              <a:spcAft>
                <a:spcPts val="0"/>
              </a:spcAft>
            </a:pPr>
            <a:endParaRPr lang="ko-KR" altLang="en-US" sz="1050">
              <a:solidFill>
                <a:prstClr val="white"/>
              </a:solidFill>
              <a:latin typeface="맑은 고딕" panose="020F0502020204030204"/>
              <a:ea typeface="맑은 고딕" panose="020B0503020000020004" pitchFamily="50" charset="-127"/>
            </a:endParaRPr>
          </a:p>
        </p:txBody>
      </p:sp>
      <p:sp>
        <p:nvSpPr>
          <p:cNvPr id="31" name="TextBox 30">
            <a:extLst>
              <a:ext uri="{FF2B5EF4-FFF2-40B4-BE49-F238E27FC236}">
                <a16:creationId xmlns:a16="http://schemas.microsoft.com/office/drawing/2014/main" id="{5571BE92-A545-40E4-B0A9-C00177329003}"/>
              </a:ext>
            </a:extLst>
          </p:cNvPr>
          <p:cNvSpPr txBox="1"/>
          <p:nvPr/>
        </p:nvSpPr>
        <p:spPr>
          <a:xfrm>
            <a:off x="3926466" y="1155317"/>
            <a:ext cx="1291059" cy="369332"/>
          </a:xfrm>
          <a:prstGeom prst="rect">
            <a:avLst/>
          </a:prstGeom>
          <a:solidFill>
            <a:schemeClr val="bg1"/>
          </a:solidFill>
        </p:spPr>
        <p:txBody>
          <a:bodyPr wrap="none" rtlCol="0">
            <a:spAutoFit/>
          </a:bodyPr>
          <a:lstStyle/>
          <a:p>
            <a:pPr algn="ctr" defTabSz="685800" eaLnBrk="1" fontAlgn="auto" latinLnBrk="1" hangingPunct="1">
              <a:spcBef>
                <a:spcPts val="0"/>
              </a:spcBef>
              <a:spcAft>
                <a:spcPts val="0"/>
              </a:spcAft>
            </a:pPr>
            <a:r>
              <a:rPr lang="en-US" altLang="ko-KR" sz="1800" dirty="0">
                <a:solidFill>
                  <a:prstClr val="black"/>
                </a:solidFill>
                <a:latin typeface="맑은 고딕" panose="020F0502020204030204"/>
                <a:ea typeface="맑은 고딕" panose="020B0503020000020004" pitchFamily="50" charset="-127"/>
              </a:rPr>
              <a:t>VR System</a:t>
            </a:r>
            <a:endParaRPr lang="ko-KR" altLang="en-US" sz="1800" dirty="0">
              <a:solidFill>
                <a:prstClr val="black"/>
              </a:solidFill>
              <a:latin typeface="맑은 고딕" panose="020F0502020204030204"/>
              <a:ea typeface="맑은 고딕" panose="020B0503020000020004" pitchFamily="50" charset="-127"/>
            </a:endParaRPr>
          </a:p>
        </p:txBody>
      </p:sp>
      <p:sp>
        <p:nvSpPr>
          <p:cNvPr id="28" name="TextBox 27">
            <a:extLst>
              <a:ext uri="{FF2B5EF4-FFF2-40B4-BE49-F238E27FC236}">
                <a16:creationId xmlns:a16="http://schemas.microsoft.com/office/drawing/2014/main" id="{2E9F0991-DFA7-484E-9D27-21B6A1D61779}"/>
              </a:ext>
            </a:extLst>
          </p:cNvPr>
          <p:cNvSpPr txBox="1"/>
          <p:nvPr/>
        </p:nvSpPr>
        <p:spPr>
          <a:xfrm>
            <a:off x="5953524" y="2443485"/>
            <a:ext cx="665130" cy="253916"/>
          </a:xfrm>
          <a:prstGeom prst="rect">
            <a:avLst/>
          </a:prstGeom>
          <a:noFill/>
        </p:spPr>
        <p:txBody>
          <a:bodyPr wrap="square" rtlCol="0">
            <a:spAutoFit/>
          </a:bodyPr>
          <a:lstStyle/>
          <a:p>
            <a:pPr algn="ctr" defTabSz="685800" eaLnBrk="1" fontAlgn="auto" latinLnBrk="1" hangingPunct="1">
              <a:spcBef>
                <a:spcPts val="0"/>
              </a:spcBef>
              <a:spcAft>
                <a:spcPts val="0"/>
              </a:spcAft>
            </a:pPr>
            <a:r>
              <a:rPr lang="en-US" altLang="ko-KR" sz="1050" dirty="0">
                <a:solidFill>
                  <a:prstClr val="black"/>
                </a:solidFill>
                <a:latin typeface="맑은 고딕" panose="020F0502020204030204"/>
                <a:ea typeface="맑은 고딕" panose="020B0503020000020004" pitchFamily="50" charset="-127"/>
              </a:rPr>
              <a:t>1ms</a:t>
            </a:r>
            <a:endParaRPr lang="ko-KR" altLang="en-US" sz="1050" dirty="0">
              <a:solidFill>
                <a:prstClr val="black"/>
              </a:solidFill>
              <a:latin typeface="맑은 고딕" panose="020F0502020204030204"/>
              <a:ea typeface="맑은 고딕" panose="020B0503020000020004" pitchFamily="50" charset="-127"/>
            </a:endParaRPr>
          </a:p>
        </p:txBody>
      </p:sp>
      <p:sp>
        <p:nvSpPr>
          <p:cNvPr id="30" name="TextBox 29">
            <a:extLst>
              <a:ext uri="{FF2B5EF4-FFF2-40B4-BE49-F238E27FC236}">
                <a16:creationId xmlns:a16="http://schemas.microsoft.com/office/drawing/2014/main" id="{737A9A91-D2A2-449C-B8E8-14C38D971391}"/>
              </a:ext>
            </a:extLst>
          </p:cNvPr>
          <p:cNvSpPr txBox="1"/>
          <p:nvPr/>
        </p:nvSpPr>
        <p:spPr>
          <a:xfrm>
            <a:off x="5894914" y="3022843"/>
            <a:ext cx="817121" cy="253916"/>
          </a:xfrm>
          <a:prstGeom prst="rect">
            <a:avLst/>
          </a:prstGeom>
          <a:noFill/>
        </p:spPr>
        <p:txBody>
          <a:bodyPr wrap="square" rtlCol="0">
            <a:spAutoFit/>
          </a:bodyPr>
          <a:lstStyle/>
          <a:p>
            <a:pPr algn="ctr" defTabSz="685800" eaLnBrk="1" fontAlgn="auto" latinLnBrk="1" hangingPunct="1">
              <a:spcBef>
                <a:spcPts val="0"/>
              </a:spcBef>
              <a:spcAft>
                <a:spcPts val="0"/>
              </a:spcAft>
            </a:pPr>
            <a:r>
              <a:rPr lang="en-US" altLang="ko-KR" sz="1050" dirty="0">
                <a:solidFill>
                  <a:prstClr val="black"/>
                </a:solidFill>
                <a:latin typeface="맑은 고딕" panose="020F0502020204030204"/>
                <a:ea typeface="맑은 고딕" panose="020B0503020000020004" pitchFamily="50" charset="-127"/>
              </a:rPr>
              <a:t>11ms</a:t>
            </a:r>
            <a:endParaRPr lang="ko-KR" altLang="en-US" sz="1050" dirty="0">
              <a:solidFill>
                <a:prstClr val="black"/>
              </a:solidFill>
              <a:latin typeface="맑은 고딕" panose="020F0502020204030204"/>
              <a:ea typeface="맑은 고딕" panose="020B0503020000020004" pitchFamily="50" charset="-127"/>
            </a:endParaRPr>
          </a:p>
        </p:txBody>
      </p:sp>
      <p:sp>
        <p:nvSpPr>
          <p:cNvPr id="32" name="TextBox 31">
            <a:extLst>
              <a:ext uri="{FF2B5EF4-FFF2-40B4-BE49-F238E27FC236}">
                <a16:creationId xmlns:a16="http://schemas.microsoft.com/office/drawing/2014/main" id="{A93AE1B7-99AB-4526-9258-9C72968E9530}"/>
              </a:ext>
            </a:extLst>
          </p:cNvPr>
          <p:cNvSpPr txBox="1"/>
          <p:nvPr/>
        </p:nvSpPr>
        <p:spPr>
          <a:xfrm>
            <a:off x="4751491" y="3019224"/>
            <a:ext cx="1359668" cy="253916"/>
          </a:xfrm>
          <a:prstGeom prst="rect">
            <a:avLst/>
          </a:prstGeom>
          <a:noFill/>
        </p:spPr>
        <p:txBody>
          <a:bodyPr wrap="none" rtlCol="0">
            <a:spAutoFit/>
          </a:bodyPr>
          <a:lstStyle/>
          <a:p>
            <a:pPr algn="ctr" defTabSz="685800" eaLnBrk="1" fontAlgn="auto" latinLnBrk="1" hangingPunct="1">
              <a:spcBef>
                <a:spcPts val="0"/>
              </a:spcBef>
              <a:spcAft>
                <a:spcPts val="0"/>
              </a:spcAft>
            </a:pPr>
            <a:r>
              <a:rPr lang="en-US" altLang="ko-KR" sz="1050" dirty="0">
                <a:solidFill>
                  <a:prstClr val="black"/>
                </a:solidFill>
                <a:latin typeface="맑은 고딕" panose="020F0502020204030204"/>
                <a:ea typeface="맑은 고딕" panose="020B0503020000020004" pitchFamily="50" charset="-127"/>
              </a:rPr>
              <a:t>90Hz OLED Display</a:t>
            </a:r>
            <a:endParaRPr lang="ko-KR" altLang="en-US" sz="1050" dirty="0">
              <a:solidFill>
                <a:prstClr val="black"/>
              </a:solidFill>
              <a:latin typeface="맑은 고딕" panose="020F0502020204030204"/>
              <a:ea typeface="맑은 고딕" panose="020B0503020000020004" pitchFamily="50" charset="-127"/>
            </a:endParaRPr>
          </a:p>
        </p:txBody>
      </p:sp>
      <p:sp>
        <p:nvSpPr>
          <p:cNvPr id="33" name="TextBox 32">
            <a:extLst>
              <a:ext uri="{FF2B5EF4-FFF2-40B4-BE49-F238E27FC236}">
                <a16:creationId xmlns:a16="http://schemas.microsoft.com/office/drawing/2014/main" id="{67BA9654-8244-4EAF-85B5-CE13B051C88B}"/>
              </a:ext>
            </a:extLst>
          </p:cNvPr>
          <p:cNvSpPr txBox="1"/>
          <p:nvPr/>
        </p:nvSpPr>
        <p:spPr>
          <a:xfrm>
            <a:off x="5573849" y="4947982"/>
            <a:ext cx="477138" cy="253916"/>
          </a:xfrm>
          <a:prstGeom prst="rect">
            <a:avLst/>
          </a:prstGeom>
          <a:noFill/>
        </p:spPr>
        <p:txBody>
          <a:bodyPr wrap="square" rtlCol="0">
            <a:spAutoFit/>
          </a:bodyPr>
          <a:lstStyle/>
          <a:p>
            <a:pPr algn="ctr" defTabSz="685800" eaLnBrk="1" fontAlgn="auto" latinLnBrk="1" hangingPunct="1">
              <a:spcBef>
                <a:spcPts val="0"/>
              </a:spcBef>
              <a:spcAft>
                <a:spcPts val="0"/>
              </a:spcAft>
            </a:pPr>
            <a:r>
              <a:rPr lang="en-US" altLang="ko-KR" sz="1050" dirty="0">
                <a:solidFill>
                  <a:prstClr val="black"/>
                </a:solidFill>
                <a:latin typeface="맑은 고딕" panose="020F0502020204030204"/>
                <a:ea typeface="맑은 고딕" panose="020B0503020000020004" pitchFamily="50" charset="-127"/>
              </a:rPr>
              <a:t>2ms</a:t>
            </a:r>
            <a:endParaRPr lang="ko-KR" altLang="en-US" sz="1050" dirty="0">
              <a:solidFill>
                <a:prstClr val="black"/>
              </a:solidFill>
              <a:latin typeface="맑은 고딕" panose="020F0502020204030204"/>
              <a:ea typeface="맑은 고딕" panose="020B0503020000020004" pitchFamily="50" charset="-127"/>
            </a:endParaRPr>
          </a:p>
        </p:txBody>
      </p:sp>
      <p:sp>
        <p:nvSpPr>
          <p:cNvPr id="34" name="TextBox 33">
            <a:extLst>
              <a:ext uri="{FF2B5EF4-FFF2-40B4-BE49-F238E27FC236}">
                <a16:creationId xmlns:a16="http://schemas.microsoft.com/office/drawing/2014/main" id="{0D43A988-D5FC-4260-BF36-FBEAF2143A66}"/>
              </a:ext>
            </a:extLst>
          </p:cNvPr>
          <p:cNvSpPr txBox="1"/>
          <p:nvPr/>
        </p:nvSpPr>
        <p:spPr>
          <a:xfrm>
            <a:off x="2024589" y="2855137"/>
            <a:ext cx="665130" cy="253916"/>
          </a:xfrm>
          <a:prstGeom prst="rect">
            <a:avLst/>
          </a:prstGeom>
          <a:noFill/>
        </p:spPr>
        <p:txBody>
          <a:bodyPr wrap="square" rtlCol="0">
            <a:spAutoFit/>
          </a:bodyPr>
          <a:lstStyle/>
          <a:p>
            <a:pPr algn="ctr" defTabSz="685800" eaLnBrk="1" fontAlgn="auto" latinLnBrk="1" hangingPunct="1">
              <a:spcBef>
                <a:spcPts val="0"/>
              </a:spcBef>
              <a:spcAft>
                <a:spcPts val="0"/>
              </a:spcAft>
            </a:pPr>
            <a:r>
              <a:rPr lang="en-US" altLang="ko-KR" sz="1050" dirty="0">
                <a:solidFill>
                  <a:prstClr val="black"/>
                </a:solidFill>
                <a:latin typeface="맑은 고딕" panose="020F0502020204030204"/>
                <a:ea typeface="맑은 고딕" panose="020B0503020000020004" pitchFamily="50" charset="-127"/>
              </a:rPr>
              <a:t>1ms</a:t>
            </a:r>
            <a:endParaRPr lang="ko-KR" altLang="en-US" sz="1050" dirty="0">
              <a:solidFill>
                <a:prstClr val="black"/>
              </a:solidFill>
              <a:latin typeface="맑은 고딕" panose="020F0502020204030204"/>
              <a:ea typeface="맑은 고딕" panose="020B0503020000020004" pitchFamily="50" charset="-127"/>
            </a:endParaRPr>
          </a:p>
        </p:txBody>
      </p:sp>
      <p:sp>
        <p:nvSpPr>
          <p:cNvPr id="35" name="TextBox 34">
            <a:extLst>
              <a:ext uri="{FF2B5EF4-FFF2-40B4-BE49-F238E27FC236}">
                <a16:creationId xmlns:a16="http://schemas.microsoft.com/office/drawing/2014/main" id="{CBCF5F54-0882-4EC6-A505-52E966BF9213}"/>
              </a:ext>
            </a:extLst>
          </p:cNvPr>
          <p:cNvSpPr txBox="1"/>
          <p:nvPr/>
        </p:nvSpPr>
        <p:spPr>
          <a:xfrm>
            <a:off x="3796105" y="4289457"/>
            <a:ext cx="1576976" cy="300082"/>
          </a:xfrm>
          <a:prstGeom prst="rect">
            <a:avLst/>
          </a:prstGeom>
          <a:noFill/>
        </p:spPr>
        <p:txBody>
          <a:bodyPr wrap="square" rtlCol="0">
            <a:spAutoFit/>
          </a:bodyPr>
          <a:lstStyle/>
          <a:p>
            <a:pPr algn="ctr" defTabSz="685800" eaLnBrk="1" fontAlgn="auto" latinLnBrk="1" hangingPunct="1">
              <a:spcBef>
                <a:spcPts val="0"/>
              </a:spcBef>
              <a:spcAft>
                <a:spcPts val="0"/>
              </a:spcAft>
            </a:pPr>
            <a:r>
              <a:rPr lang="en-US" altLang="ko-KR" sz="1350" dirty="0">
                <a:solidFill>
                  <a:srgbClr val="FF0000"/>
                </a:solidFill>
                <a:latin typeface="맑은 고딕" panose="020F0502020204030204"/>
                <a:ea typeface="맑은 고딕" panose="020B0503020000020004" pitchFamily="50" charset="-127"/>
              </a:rPr>
              <a:t>must be </a:t>
            </a:r>
            <a:r>
              <a:rPr lang="ko-KR" altLang="en-US" sz="1350" dirty="0">
                <a:solidFill>
                  <a:srgbClr val="FF0000"/>
                </a:solidFill>
                <a:latin typeface="맑은 고딕" panose="020F0502020204030204"/>
                <a:ea typeface="맑은 고딕" panose="020B0503020000020004" pitchFamily="50" charset="-127"/>
              </a:rPr>
              <a:t>≤ </a:t>
            </a:r>
            <a:r>
              <a:rPr lang="en-US" altLang="ko-KR" sz="1350" dirty="0">
                <a:solidFill>
                  <a:srgbClr val="FF0000"/>
                </a:solidFill>
                <a:latin typeface="맑은 고딕" panose="020F0502020204030204"/>
                <a:ea typeface="맑은 고딕" panose="020B0503020000020004" pitchFamily="50" charset="-127"/>
              </a:rPr>
              <a:t>5ms</a:t>
            </a:r>
            <a:endParaRPr lang="ko-KR" altLang="en-US" sz="1350" dirty="0">
              <a:solidFill>
                <a:srgbClr val="FF0000"/>
              </a:solidFill>
              <a:latin typeface="맑은 고딕" panose="020F0502020204030204"/>
              <a:ea typeface="맑은 고딕" panose="020B0503020000020004" pitchFamily="50" charset="-127"/>
            </a:endParaRPr>
          </a:p>
        </p:txBody>
      </p:sp>
    </p:spTree>
    <p:extLst>
      <p:ext uri="{BB962C8B-B14F-4D97-AF65-F5344CB8AC3E}">
        <p14:creationId xmlns:p14="http://schemas.microsoft.com/office/powerpoint/2010/main" val="174683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표 1">
            <a:extLst>
              <a:ext uri="{FF2B5EF4-FFF2-40B4-BE49-F238E27FC236}">
                <a16:creationId xmlns:a16="http://schemas.microsoft.com/office/drawing/2014/main" id="{4C7A7342-F151-4ADD-ADA3-730A8D53E222}"/>
              </a:ext>
            </a:extLst>
          </p:cNvPr>
          <p:cNvGraphicFramePr>
            <a:graphicFrameLocks noGrp="1"/>
          </p:cNvGraphicFramePr>
          <p:nvPr>
            <p:extLst>
              <p:ext uri="{D42A27DB-BD31-4B8C-83A1-F6EECF244321}">
                <p14:modId xmlns:p14="http://schemas.microsoft.com/office/powerpoint/2010/main" val="1390070832"/>
              </p:ext>
            </p:extLst>
          </p:nvPr>
        </p:nvGraphicFramePr>
        <p:xfrm>
          <a:off x="533400" y="1219200"/>
          <a:ext cx="8077203" cy="5024866"/>
        </p:xfrm>
        <a:graphic>
          <a:graphicData uri="http://schemas.openxmlformats.org/drawingml/2006/table">
            <a:tbl>
              <a:tblPr firstRow="1" bandRow="1">
                <a:tableStyleId>{5C22544A-7EE6-4342-B048-85BDC9FD1C3A}</a:tableStyleId>
              </a:tblPr>
              <a:tblGrid>
                <a:gridCol w="743390">
                  <a:extLst>
                    <a:ext uri="{9D8B030D-6E8A-4147-A177-3AD203B41FA5}">
                      <a16:colId xmlns:a16="http://schemas.microsoft.com/office/drawing/2014/main" val="3320396952"/>
                    </a:ext>
                  </a:extLst>
                </a:gridCol>
                <a:gridCol w="848948">
                  <a:extLst>
                    <a:ext uri="{9D8B030D-6E8A-4147-A177-3AD203B41FA5}">
                      <a16:colId xmlns:a16="http://schemas.microsoft.com/office/drawing/2014/main" val="495700402"/>
                    </a:ext>
                  </a:extLst>
                </a:gridCol>
                <a:gridCol w="848950">
                  <a:extLst>
                    <a:ext uri="{9D8B030D-6E8A-4147-A177-3AD203B41FA5}">
                      <a16:colId xmlns:a16="http://schemas.microsoft.com/office/drawing/2014/main" val="3124752198"/>
                    </a:ext>
                  </a:extLst>
                </a:gridCol>
                <a:gridCol w="848948">
                  <a:extLst>
                    <a:ext uri="{9D8B030D-6E8A-4147-A177-3AD203B41FA5}">
                      <a16:colId xmlns:a16="http://schemas.microsoft.com/office/drawing/2014/main" val="2594351402"/>
                    </a:ext>
                  </a:extLst>
                </a:gridCol>
                <a:gridCol w="848950">
                  <a:extLst>
                    <a:ext uri="{9D8B030D-6E8A-4147-A177-3AD203B41FA5}">
                      <a16:colId xmlns:a16="http://schemas.microsoft.com/office/drawing/2014/main" val="4286167860"/>
                    </a:ext>
                  </a:extLst>
                </a:gridCol>
                <a:gridCol w="848948">
                  <a:extLst>
                    <a:ext uri="{9D8B030D-6E8A-4147-A177-3AD203B41FA5}">
                      <a16:colId xmlns:a16="http://schemas.microsoft.com/office/drawing/2014/main" val="2315310558"/>
                    </a:ext>
                  </a:extLst>
                </a:gridCol>
                <a:gridCol w="848950">
                  <a:extLst>
                    <a:ext uri="{9D8B030D-6E8A-4147-A177-3AD203B41FA5}">
                      <a16:colId xmlns:a16="http://schemas.microsoft.com/office/drawing/2014/main" val="165817325"/>
                    </a:ext>
                  </a:extLst>
                </a:gridCol>
                <a:gridCol w="848948">
                  <a:extLst>
                    <a:ext uri="{9D8B030D-6E8A-4147-A177-3AD203B41FA5}">
                      <a16:colId xmlns:a16="http://schemas.microsoft.com/office/drawing/2014/main" val="2333343877"/>
                    </a:ext>
                  </a:extLst>
                </a:gridCol>
                <a:gridCol w="1391171">
                  <a:extLst>
                    <a:ext uri="{9D8B030D-6E8A-4147-A177-3AD203B41FA5}">
                      <a16:colId xmlns:a16="http://schemas.microsoft.com/office/drawing/2014/main" val="2456442285"/>
                    </a:ext>
                  </a:extLst>
                </a:gridCol>
              </a:tblGrid>
              <a:tr h="397985">
                <a:tc rowSpan="2">
                  <a:txBody>
                    <a:bodyPr/>
                    <a:lstStyle/>
                    <a:p>
                      <a:pPr algn="ctr" latinLnBrk="1">
                        <a:lnSpc>
                          <a:spcPct val="150000"/>
                        </a:lnSpc>
                      </a:pPr>
                      <a:r>
                        <a:rPr lang="en-US" altLang="ko-KR" sz="1100" dirty="0"/>
                        <a:t>Case</a:t>
                      </a:r>
                      <a:endParaRPr lang="ko-KR" altLang="en-US" sz="1100" dirty="0"/>
                    </a:p>
                  </a:txBody>
                  <a:tcPr marL="68580" marR="68580" marT="34290" marB="3429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7">
                  <a:txBody>
                    <a:bodyPr/>
                    <a:lstStyle/>
                    <a:p>
                      <a:pPr algn="ctr" latinLnBrk="1">
                        <a:lnSpc>
                          <a:spcPct val="150000"/>
                        </a:lnSpc>
                      </a:pPr>
                      <a:r>
                        <a:rPr lang="en-US" altLang="ko-KR" sz="1100" dirty="0"/>
                        <a:t>Status of each node</a:t>
                      </a:r>
                      <a:endParaRPr lang="ko-KR" altLang="en-US" sz="1100" dirty="0"/>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rowSpan="2">
                  <a:txBody>
                    <a:bodyPr/>
                    <a:lstStyle/>
                    <a:p>
                      <a:pPr algn="ctr" latinLnBrk="1">
                        <a:lnSpc>
                          <a:spcPct val="150000"/>
                        </a:lnSpc>
                      </a:pPr>
                      <a:r>
                        <a:rPr lang="en-US" altLang="ko-KR" sz="1100" dirty="0"/>
                        <a:t>Remarks</a:t>
                      </a:r>
                      <a:endParaRPr lang="ko-KR" altLang="en-US" sz="1100" dirty="0"/>
                    </a:p>
                  </a:txBody>
                  <a:tcPr marL="68580" marR="68580" marT="34290" marB="3429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85772292"/>
                  </a:ext>
                </a:extLst>
              </a:tr>
              <a:tr h="397985">
                <a:tc vMerge="1">
                  <a:txBody>
                    <a:bodyPr/>
                    <a:lstStyle/>
                    <a:p>
                      <a:pPr latinLnBrk="1"/>
                      <a:endParaRPr lang="ko-KR" altLang="en-US"/>
                    </a:p>
                  </a:txBody>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100" b="1" kern="1200" dirty="0">
                          <a:solidFill>
                            <a:schemeClr val="lt1"/>
                          </a:solidFill>
                          <a:latin typeface="+mn-lt"/>
                          <a:ea typeface="+mn-ea"/>
                          <a:cs typeface="+mn-cs"/>
                        </a:rPr>
                        <a:t>①</a:t>
                      </a:r>
                    </a:p>
                  </a:txBody>
                  <a:tcPr marL="68580" marR="68580" marT="34290" marB="3429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100" b="1" kern="1200" dirty="0">
                          <a:solidFill>
                            <a:schemeClr val="lt1"/>
                          </a:solidFill>
                          <a:latin typeface="+mn-lt"/>
                          <a:ea typeface="+mn-ea"/>
                          <a:cs typeface="+mn-cs"/>
                        </a:rPr>
                        <a:t>②</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100" b="1" kern="1200" dirty="0">
                          <a:solidFill>
                            <a:schemeClr val="lt1"/>
                          </a:solidFill>
                          <a:latin typeface="+mn-lt"/>
                          <a:ea typeface="+mn-ea"/>
                          <a:cs typeface="+mn-cs"/>
                        </a:rPr>
                        <a:t>③</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100" b="1" kern="1200" dirty="0">
                          <a:solidFill>
                            <a:schemeClr val="lt1"/>
                          </a:solidFill>
                          <a:latin typeface="+mn-lt"/>
                          <a:ea typeface="+mn-ea"/>
                          <a:cs typeface="+mn-cs"/>
                        </a:rPr>
                        <a:t>④</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100" b="1" kern="1200" dirty="0">
                          <a:solidFill>
                            <a:schemeClr val="lt1"/>
                          </a:solidFill>
                          <a:latin typeface="+mn-lt"/>
                          <a:ea typeface="+mn-ea"/>
                          <a:cs typeface="+mn-cs"/>
                        </a:rPr>
                        <a:t>⑤</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100" b="1" kern="1200" dirty="0">
                          <a:solidFill>
                            <a:schemeClr val="lt1"/>
                          </a:solidFill>
                          <a:latin typeface="+mn-lt"/>
                          <a:ea typeface="+mn-ea"/>
                          <a:cs typeface="+mn-cs"/>
                        </a:rPr>
                        <a:t>⑥</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100" b="1" kern="1200" dirty="0">
                          <a:solidFill>
                            <a:schemeClr val="lt1"/>
                          </a:solidFill>
                          <a:latin typeface="+mn-lt"/>
                          <a:ea typeface="+mn-ea"/>
                          <a:cs typeface="+mn-cs"/>
                        </a:rPr>
                        <a:t>⑦</a:t>
                      </a:r>
                    </a:p>
                  </a:txBody>
                  <a:tcPr marL="68580" marR="68580" marT="34290" marB="3429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pPr latinLnBrk="1"/>
                      <a:endParaRPr lang="ko-KR" altLang="en-US"/>
                    </a:p>
                  </a:txBody>
                  <a:tcPr/>
                </a:tc>
                <a:extLst>
                  <a:ext uri="{0D108BD9-81ED-4DB2-BD59-A6C34878D82A}">
                    <a16:rowId xmlns:a16="http://schemas.microsoft.com/office/drawing/2014/main" val="1183559253"/>
                  </a:ext>
                </a:extLst>
              </a:tr>
              <a:tr h="704816">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1</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HDMI</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1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Wired LAN</a:t>
                      </a:r>
                      <a:endParaRPr lang="ko-KR" altLang="en-US" sz="11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1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Wired LAN</a:t>
                      </a:r>
                      <a:endParaRPr lang="ko-KR" altLang="en-US" sz="11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HDMI</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just" fontAlgn="base" latinLnBrk="1">
                        <a:lnSpc>
                          <a:spcPct val="115000"/>
                        </a:lnSpc>
                        <a:spcAft>
                          <a:spcPts val="0"/>
                        </a:spcAft>
                      </a:pPr>
                      <a:r>
                        <a:rPr 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Wired Network</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833073507"/>
                  </a:ext>
                </a:extLst>
              </a:tr>
              <a:tr h="704816">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2</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1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Wireless</a:t>
                      </a:r>
                    </a:p>
                    <a:p>
                      <a:pPr algn="ctr" latinLnBrk="1">
                        <a:lnSpc>
                          <a:spcPct val="150000"/>
                        </a:lnSpc>
                      </a:pPr>
                      <a:r>
                        <a:rPr lang="en-US" altLang="ko-KR" sz="11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11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1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Wireless</a:t>
                      </a:r>
                    </a:p>
                    <a:p>
                      <a:pPr algn="ctr" latinLnBrk="1">
                        <a:lnSpc>
                          <a:spcPct val="150000"/>
                        </a:lnSpc>
                      </a:pPr>
                      <a:r>
                        <a:rPr lang="en-US" altLang="ko-KR" sz="11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11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100"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100"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just" fontAlgn="base" latinLnBrk="1">
                        <a:lnSpc>
                          <a:spcPct val="115000"/>
                        </a:lnSpc>
                        <a:spcAft>
                          <a:spcPts val="0"/>
                        </a:spcAft>
                      </a:pPr>
                      <a:r>
                        <a:rPr 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Wireless Network </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039451836"/>
                  </a:ext>
                </a:extLst>
              </a:tr>
              <a:tr h="704816">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3</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1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Cellular network</a:t>
                      </a:r>
                      <a:endParaRPr lang="ko-KR" altLang="en-US" sz="11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1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Cellular network</a:t>
                      </a:r>
                      <a:endParaRPr lang="ko-KR" altLang="en-US" sz="11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100"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100"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just" fontAlgn="base" latinLnBrk="1">
                        <a:lnSpc>
                          <a:spcPct val="115000"/>
                        </a:lnSpc>
                        <a:spcAft>
                          <a:spcPts val="0"/>
                        </a:spcAft>
                      </a:pPr>
                      <a:r>
                        <a:rPr 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Mobile Network</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72189907"/>
                  </a:ext>
                </a:extLst>
              </a:tr>
              <a:tr h="704816">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4</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ctr" latinLnBrk="1">
                        <a:lnSpc>
                          <a:spcPct val="150000"/>
                        </a:lnSpc>
                      </a:pPr>
                      <a:r>
                        <a:rPr lang="en-US" altLang="ko-KR" sz="11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11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n/a</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n/a</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1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11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100"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100"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just" fontAlgn="base" latinLnBrk="1">
                        <a:lnSpc>
                          <a:spcPct val="115000"/>
                        </a:lnSpc>
                        <a:spcAft>
                          <a:spcPts val="0"/>
                        </a:spcAft>
                      </a:pPr>
                      <a:r>
                        <a:rPr lang="en-US" sz="1100" kern="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Local Network </a:t>
                      </a:r>
                      <a:endParaRPr lang="ko-KR" altLang="en-US" sz="1100" kern="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509598083"/>
                  </a:ext>
                </a:extLst>
              </a:tr>
              <a:tr h="704816">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5</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11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Sensor</a:t>
                      </a:r>
                    </a:p>
                    <a:p>
                      <a:pPr algn="ctr" latinLnBrk="1">
                        <a:lnSpc>
                          <a:spcPct val="150000"/>
                        </a:lnSpc>
                      </a:pPr>
                      <a:r>
                        <a:rPr lang="en-US" altLang="ko-KR" sz="11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Network</a:t>
                      </a:r>
                      <a:endParaRPr lang="ko-KR" altLang="en-US" sz="11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HDMI</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n/a</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n/a</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HDMI</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100"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100"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just" fontAlgn="base" latinLnBrk="1">
                        <a:lnSpc>
                          <a:spcPct val="115000"/>
                        </a:lnSpc>
                        <a:spcAft>
                          <a:spcPts val="0"/>
                        </a:spcAft>
                      </a:pPr>
                      <a:r>
                        <a:rPr lang="en-US" sz="1100" kern="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Motion Sensing </a:t>
                      </a:r>
                      <a:endParaRPr lang="ko-KR" altLang="en-US" sz="1100" kern="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428175417"/>
                  </a:ext>
                </a:extLst>
              </a:tr>
              <a:tr h="704816">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6</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1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Cellular network</a:t>
                      </a:r>
                      <a:endParaRPr lang="ko-KR" altLang="en-US" sz="11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1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Wireless</a:t>
                      </a:r>
                    </a:p>
                    <a:p>
                      <a:pPr algn="ctr" latinLnBrk="1">
                        <a:lnSpc>
                          <a:spcPct val="150000"/>
                        </a:lnSpc>
                      </a:pPr>
                      <a:r>
                        <a:rPr lang="en-US" altLang="ko-KR" sz="11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11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100" kern="0" noProof="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100" kern="0" noProof="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just" fontAlgn="base" latinLnBrk="1">
                        <a:lnSpc>
                          <a:spcPct val="115000"/>
                        </a:lnSpc>
                        <a:spcAft>
                          <a:spcPts val="0"/>
                        </a:spcAft>
                      </a:pPr>
                      <a:r>
                        <a:rPr 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Network Handover</a:t>
                      </a:r>
                      <a:endParaRPr lang="ko-KR" altLang="en-US" sz="11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351672562"/>
                  </a:ext>
                </a:extLst>
              </a:tr>
            </a:tbl>
          </a:graphicData>
        </a:graphic>
      </p:graphicFrame>
    </p:spTree>
    <p:extLst>
      <p:ext uri="{BB962C8B-B14F-4D97-AF65-F5344CB8AC3E}">
        <p14:creationId xmlns:p14="http://schemas.microsoft.com/office/powerpoint/2010/main" val="1026452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그림 28">
            <a:extLst>
              <a:ext uri="{FF2B5EF4-FFF2-40B4-BE49-F238E27FC236}">
                <a16:creationId xmlns:a16="http://schemas.microsoft.com/office/drawing/2014/main" id="{1C13C094-3FAA-4C4F-A138-6F62D990B0AE}"/>
              </a:ext>
            </a:extLst>
          </p:cNvPr>
          <p:cNvPicPr>
            <a:picLocks noChangeAspect="1"/>
          </p:cNvPicPr>
          <p:nvPr/>
        </p:nvPicPr>
        <p:blipFill>
          <a:blip r:embed="rId2"/>
          <a:stretch>
            <a:fillRect/>
          </a:stretch>
        </p:blipFill>
        <p:spPr>
          <a:xfrm>
            <a:off x="2742205" y="990769"/>
            <a:ext cx="3659591" cy="2037323"/>
          </a:xfrm>
          <a:prstGeom prst="rect">
            <a:avLst/>
          </a:prstGeom>
        </p:spPr>
      </p:pic>
      <p:graphicFrame>
        <p:nvGraphicFramePr>
          <p:cNvPr id="30" name="표 29">
            <a:extLst>
              <a:ext uri="{FF2B5EF4-FFF2-40B4-BE49-F238E27FC236}">
                <a16:creationId xmlns:a16="http://schemas.microsoft.com/office/drawing/2014/main" id="{15A5595C-785A-4EE6-A30E-BA2B04115C51}"/>
              </a:ext>
            </a:extLst>
          </p:cNvPr>
          <p:cNvGraphicFramePr>
            <a:graphicFrameLocks noGrp="1"/>
          </p:cNvGraphicFramePr>
          <p:nvPr>
            <p:extLst/>
          </p:nvPr>
        </p:nvGraphicFramePr>
        <p:xfrm>
          <a:off x="1982345" y="3151296"/>
          <a:ext cx="5179307" cy="2940370"/>
        </p:xfrm>
        <a:graphic>
          <a:graphicData uri="http://schemas.openxmlformats.org/drawingml/2006/table">
            <a:tbl>
              <a:tblPr firstRow="1" bandRow="1">
                <a:tableStyleId>{5C22544A-7EE6-4342-B048-85BDC9FD1C3A}</a:tableStyleId>
              </a:tblPr>
              <a:tblGrid>
                <a:gridCol w="476680">
                  <a:extLst>
                    <a:ext uri="{9D8B030D-6E8A-4147-A177-3AD203B41FA5}">
                      <a16:colId xmlns:a16="http://schemas.microsoft.com/office/drawing/2014/main" val="3320396952"/>
                    </a:ext>
                  </a:extLst>
                </a:gridCol>
                <a:gridCol w="544367">
                  <a:extLst>
                    <a:ext uri="{9D8B030D-6E8A-4147-A177-3AD203B41FA5}">
                      <a16:colId xmlns:a16="http://schemas.microsoft.com/office/drawing/2014/main" val="495700402"/>
                    </a:ext>
                  </a:extLst>
                </a:gridCol>
                <a:gridCol w="544368">
                  <a:extLst>
                    <a:ext uri="{9D8B030D-6E8A-4147-A177-3AD203B41FA5}">
                      <a16:colId xmlns:a16="http://schemas.microsoft.com/office/drawing/2014/main" val="3124752198"/>
                    </a:ext>
                  </a:extLst>
                </a:gridCol>
                <a:gridCol w="544367">
                  <a:extLst>
                    <a:ext uri="{9D8B030D-6E8A-4147-A177-3AD203B41FA5}">
                      <a16:colId xmlns:a16="http://schemas.microsoft.com/office/drawing/2014/main" val="2594351402"/>
                    </a:ext>
                  </a:extLst>
                </a:gridCol>
                <a:gridCol w="544368">
                  <a:extLst>
                    <a:ext uri="{9D8B030D-6E8A-4147-A177-3AD203B41FA5}">
                      <a16:colId xmlns:a16="http://schemas.microsoft.com/office/drawing/2014/main" val="4286167860"/>
                    </a:ext>
                  </a:extLst>
                </a:gridCol>
                <a:gridCol w="544367">
                  <a:extLst>
                    <a:ext uri="{9D8B030D-6E8A-4147-A177-3AD203B41FA5}">
                      <a16:colId xmlns:a16="http://schemas.microsoft.com/office/drawing/2014/main" val="2315310558"/>
                    </a:ext>
                  </a:extLst>
                </a:gridCol>
                <a:gridCol w="544368">
                  <a:extLst>
                    <a:ext uri="{9D8B030D-6E8A-4147-A177-3AD203B41FA5}">
                      <a16:colId xmlns:a16="http://schemas.microsoft.com/office/drawing/2014/main" val="165817325"/>
                    </a:ext>
                  </a:extLst>
                </a:gridCol>
                <a:gridCol w="544367">
                  <a:extLst>
                    <a:ext uri="{9D8B030D-6E8A-4147-A177-3AD203B41FA5}">
                      <a16:colId xmlns:a16="http://schemas.microsoft.com/office/drawing/2014/main" val="2333343877"/>
                    </a:ext>
                  </a:extLst>
                </a:gridCol>
                <a:gridCol w="892055">
                  <a:extLst>
                    <a:ext uri="{9D8B030D-6E8A-4147-A177-3AD203B41FA5}">
                      <a16:colId xmlns:a16="http://schemas.microsoft.com/office/drawing/2014/main" val="2456442285"/>
                    </a:ext>
                  </a:extLst>
                </a:gridCol>
              </a:tblGrid>
              <a:tr h="232886">
                <a:tc rowSpan="2">
                  <a:txBody>
                    <a:bodyPr/>
                    <a:lstStyle/>
                    <a:p>
                      <a:pPr algn="ctr" latinLnBrk="1">
                        <a:lnSpc>
                          <a:spcPct val="150000"/>
                        </a:lnSpc>
                      </a:pPr>
                      <a:r>
                        <a:rPr lang="en-US" altLang="ko-KR" sz="800" dirty="0"/>
                        <a:t>Case</a:t>
                      </a:r>
                      <a:endParaRPr lang="ko-KR" altLang="en-US" sz="800" dirty="0"/>
                    </a:p>
                  </a:txBody>
                  <a:tcPr marL="68580" marR="68580" marT="34290" marB="3429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7">
                  <a:txBody>
                    <a:bodyPr/>
                    <a:lstStyle/>
                    <a:p>
                      <a:pPr algn="ctr" latinLnBrk="1">
                        <a:lnSpc>
                          <a:spcPct val="150000"/>
                        </a:lnSpc>
                      </a:pPr>
                      <a:r>
                        <a:rPr lang="en-US" altLang="ko-KR" sz="800" dirty="0"/>
                        <a:t>Status of each node</a:t>
                      </a:r>
                      <a:endParaRPr lang="ko-KR" altLang="en-US" sz="800" dirty="0"/>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rowSpan="2">
                  <a:txBody>
                    <a:bodyPr/>
                    <a:lstStyle/>
                    <a:p>
                      <a:pPr algn="ctr" latinLnBrk="1">
                        <a:lnSpc>
                          <a:spcPct val="150000"/>
                        </a:lnSpc>
                      </a:pPr>
                      <a:r>
                        <a:rPr lang="en-US" altLang="ko-KR" sz="800" dirty="0"/>
                        <a:t>Remarks</a:t>
                      </a:r>
                      <a:endParaRPr lang="ko-KR" altLang="en-US" sz="800" dirty="0"/>
                    </a:p>
                  </a:txBody>
                  <a:tcPr marL="68580" marR="68580" marT="34290" marB="3429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85772292"/>
                  </a:ext>
                </a:extLst>
              </a:tr>
              <a:tr h="232886">
                <a:tc vMerge="1">
                  <a:txBody>
                    <a:bodyPr/>
                    <a:lstStyle/>
                    <a:p>
                      <a:pPr latinLnBrk="1"/>
                      <a:endParaRPr lang="ko-KR" altLang="en-US"/>
                    </a:p>
                  </a:txBody>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800" b="1" kern="1200" dirty="0">
                          <a:solidFill>
                            <a:schemeClr val="lt1"/>
                          </a:solidFill>
                          <a:latin typeface="+mn-lt"/>
                          <a:ea typeface="+mn-ea"/>
                          <a:cs typeface="+mn-cs"/>
                        </a:rPr>
                        <a:t>①</a:t>
                      </a:r>
                    </a:p>
                  </a:txBody>
                  <a:tcPr marL="68580" marR="68580" marT="34290" marB="3429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800" b="1" kern="1200" dirty="0">
                          <a:solidFill>
                            <a:schemeClr val="lt1"/>
                          </a:solidFill>
                          <a:latin typeface="+mn-lt"/>
                          <a:ea typeface="+mn-ea"/>
                          <a:cs typeface="+mn-cs"/>
                        </a:rPr>
                        <a:t>②</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800" b="1" kern="1200" dirty="0">
                          <a:solidFill>
                            <a:schemeClr val="lt1"/>
                          </a:solidFill>
                          <a:latin typeface="+mn-lt"/>
                          <a:ea typeface="+mn-ea"/>
                          <a:cs typeface="+mn-cs"/>
                        </a:rPr>
                        <a:t>③</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800" b="1" kern="1200" dirty="0">
                          <a:solidFill>
                            <a:schemeClr val="lt1"/>
                          </a:solidFill>
                          <a:latin typeface="+mn-lt"/>
                          <a:ea typeface="+mn-ea"/>
                          <a:cs typeface="+mn-cs"/>
                        </a:rPr>
                        <a:t>④</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800" b="1" kern="1200" dirty="0">
                          <a:solidFill>
                            <a:schemeClr val="lt1"/>
                          </a:solidFill>
                          <a:latin typeface="+mn-lt"/>
                          <a:ea typeface="+mn-ea"/>
                          <a:cs typeface="+mn-cs"/>
                        </a:rPr>
                        <a:t>⑤</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800" b="1" kern="1200" dirty="0">
                          <a:solidFill>
                            <a:schemeClr val="lt1"/>
                          </a:solidFill>
                          <a:latin typeface="+mn-lt"/>
                          <a:ea typeface="+mn-ea"/>
                          <a:cs typeface="+mn-cs"/>
                        </a:rPr>
                        <a:t>⑥</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800" b="1" kern="1200" dirty="0">
                          <a:solidFill>
                            <a:schemeClr val="lt1"/>
                          </a:solidFill>
                          <a:latin typeface="+mn-lt"/>
                          <a:ea typeface="+mn-ea"/>
                          <a:cs typeface="+mn-cs"/>
                        </a:rPr>
                        <a:t>⑦</a:t>
                      </a:r>
                    </a:p>
                  </a:txBody>
                  <a:tcPr marL="68580" marR="68580" marT="34290" marB="3429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pPr latinLnBrk="1"/>
                      <a:endParaRPr lang="ko-KR" altLang="en-US"/>
                    </a:p>
                  </a:txBody>
                  <a:tcPr/>
                </a:tc>
                <a:extLst>
                  <a:ext uri="{0D108BD9-81ED-4DB2-BD59-A6C34878D82A}">
                    <a16:rowId xmlns:a16="http://schemas.microsoft.com/office/drawing/2014/main" val="1183559253"/>
                  </a:ext>
                </a:extLst>
              </a:tr>
              <a:tr h="390954">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1</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HDMI</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Wired LAN</a:t>
                      </a:r>
                      <a:endParaRPr lang="ko-KR" altLang="en-US"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Wired LAN</a:t>
                      </a:r>
                      <a:endParaRPr lang="ko-KR" altLang="en-US"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HDMI</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just" fontAlgn="base" latinLnBrk="1">
                        <a:lnSpc>
                          <a:spcPct val="115000"/>
                        </a:lnSpc>
                        <a:spcAft>
                          <a:spcPts val="0"/>
                        </a:spcAft>
                      </a:pPr>
                      <a:r>
                        <a:rPr 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Wired Network</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833073507"/>
                  </a:ext>
                </a:extLst>
              </a:tr>
              <a:tr h="390954">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2</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Wireless</a:t>
                      </a:r>
                    </a:p>
                    <a:p>
                      <a:pPr algn="ctr" latinLnBrk="1">
                        <a:lnSpc>
                          <a:spcPct val="150000"/>
                        </a:lnSpc>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Wireless</a:t>
                      </a:r>
                    </a:p>
                    <a:p>
                      <a:pPr algn="ctr" latinLnBrk="1">
                        <a:lnSpc>
                          <a:spcPct val="150000"/>
                        </a:lnSpc>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800"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800"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just" fontAlgn="base" latinLnBrk="1">
                        <a:lnSpc>
                          <a:spcPct val="115000"/>
                        </a:lnSpc>
                        <a:spcAft>
                          <a:spcPts val="0"/>
                        </a:spcAft>
                      </a:pPr>
                      <a:r>
                        <a:rPr 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Wireless Network </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039451836"/>
                  </a:ext>
                </a:extLst>
              </a:tr>
              <a:tr h="390954">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3</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Cellular network</a:t>
                      </a:r>
                      <a:endParaRPr lang="ko-KR" altLang="en-US"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Cellular network</a:t>
                      </a:r>
                      <a:endParaRPr lang="ko-KR" altLang="en-US"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800"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800"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just" fontAlgn="base" latinLnBrk="1">
                        <a:lnSpc>
                          <a:spcPct val="115000"/>
                        </a:lnSpc>
                        <a:spcAft>
                          <a:spcPts val="0"/>
                        </a:spcAft>
                      </a:pPr>
                      <a:r>
                        <a:rPr 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Mobile Network</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72189907"/>
                  </a:ext>
                </a:extLst>
              </a:tr>
              <a:tr h="390954">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4</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ctr" latinLnBrk="1">
                        <a:lnSpc>
                          <a:spcPct val="150000"/>
                        </a:lnSpc>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n/a</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n/a</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800"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800"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just" fontAlgn="base" latinLnBrk="1">
                        <a:lnSpc>
                          <a:spcPct val="115000"/>
                        </a:lnSpc>
                        <a:spcAft>
                          <a:spcPts val="0"/>
                        </a:spcAft>
                      </a:pPr>
                      <a:r>
                        <a:rPr lang="en-US" sz="800" kern="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Local Network </a:t>
                      </a:r>
                      <a:endParaRPr lang="ko-KR" altLang="en-US" sz="800" kern="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509598083"/>
                  </a:ext>
                </a:extLst>
              </a:tr>
              <a:tr h="390954">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5</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Sensor</a:t>
                      </a:r>
                    </a:p>
                    <a:p>
                      <a:pPr algn="ctr" latinLnBrk="1">
                        <a:lnSpc>
                          <a:spcPct val="150000"/>
                        </a:lnSpc>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Network</a:t>
                      </a:r>
                      <a:endParaRPr lang="ko-KR" altLang="en-US"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HDMI</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n/a</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n/a</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HDMI</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800"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800"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just" fontAlgn="base" latinLnBrk="1">
                        <a:lnSpc>
                          <a:spcPct val="115000"/>
                        </a:lnSpc>
                        <a:spcAft>
                          <a:spcPts val="0"/>
                        </a:spcAft>
                      </a:pPr>
                      <a:r>
                        <a:rPr lang="en-US" sz="800" kern="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Motion Sensing </a:t>
                      </a:r>
                      <a:endParaRPr lang="ko-KR" altLang="en-US" sz="800" kern="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428175417"/>
                  </a:ext>
                </a:extLst>
              </a:tr>
              <a:tr h="390954">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6</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Cellular network</a:t>
                      </a:r>
                      <a:endParaRPr lang="ko-KR" altLang="en-US"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Wireless</a:t>
                      </a:r>
                    </a:p>
                    <a:p>
                      <a:pPr algn="ctr" latinLnBrk="1">
                        <a:lnSpc>
                          <a:spcPct val="150000"/>
                        </a:lnSpc>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800" kern="0" noProof="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800" kern="0" noProof="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just" fontAlgn="base" latinLnBrk="1">
                        <a:lnSpc>
                          <a:spcPct val="115000"/>
                        </a:lnSpc>
                        <a:spcAft>
                          <a:spcPts val="0"/>
                        </a:spcAft>
                      </a:pPr>
                      <a:r>
                        <a:rPr 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Network Handover</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351672562"/>
                  </a:ext>
                </a:extLst>
              </a:tr>
            </a:tbl>
          </a:graphicData>
        </a:graphic>
      </p:graphicFrame>
    </p:spTree>
    <p:extLst>
      <p:ext uri="{BB962C8B-B14F-4D97-AF65-F5344CB8AC3E}">
        <p14:creationId xmlns:p14="http://schemas.microsoft.com/office/powerpoint/2010/main" val="3307143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표 29">
            <a:extLst>
              <a:ext uri="{FF2B5EF4-FFF2-40B4-BE49-F238E27FC236}">
                <a16:creationId xmlns:a16="http://schemas.microsoft.com/office/drawing/2014/main" id="{15A5595C-785A-4EE6-A30E-BA2B04115C51}"/>
              </a:ext>
            </a:extLst>
          </p:cNvPr>
          <p:cNvGraphicFramePr>
            <a:graphicFrameLocks noGrp="1"/>
          </p:cNvGraphicFramePr>
          <p:nvPr>
            <p:extLst/>
          </p:nvPr>
        </p:nvGraphicFramePr>
        <p:xfrm>
          <a:off x="1982345" y="3151296"/>
          <a:ext cx="5179307" cy="2940370"/>
        </p:xfrm>
        <a:graphic>
          <a:graphicData uri="http://schemas.openxmlformats.org/drawingml/2006/table">
            <a:tbl>
              <a:tblPr firstRow="1" bandRow="1">
                <a:tableStyleId>{5C22544A-7EE6-4342-B048-85BDC9FD1C3A}</a:tableStyleId>
              </a:tblPr>
              <a:tblGrid>
                <a:gridCol w="476680">
                  <a:extLst>
                    <a:ext uri="{9D8B030D-6E8A-4147-A177-3AD203B41FA5}">
                      <a16:colId xmlns:a16="http://schemas.microsoft.com/office/drawing/2014/main" val="3320396952"/>
                    </a:ext>
                  </a:extLst>
                </a:gridCol>
                <a:gridCol w="544367">
                  <a:extLst>
                    <a:ext uri="{9D8B030D-6E8A-4147-A177-3AD203B41FA5}">
                      <a16:colId xmlns:a16="http://schemas.microsoft.com/office/drawing/2014/main" val="495700402"/>
                    </a:ext>
                  </a:extLst>
                </a:gridCol>
                <a:gridCol w="544368">
                  <a:extLst>
                    <a:ext uri="{9D8B030D-6E8A-4147-A177-3AD203B41FA5}">
                      <a16:colId xmlns:a16="http://schemas.microsoft.com/office/drawing/2014/main" val="3124752198"/>
                    </a:ext>
                  </a:extLst>
                </a:gridCol>
                <a:gridCol w="544367">
                  <a:extLst>
                    <a:ext uri="{9D8B030D-6E8A-4147-A177-3AD203B41FA5}">
                      <a16:colId xmlns:a16="http://schemas.microsoft.com/office/drawing/2014/main" val="2594351402"/>
                    </a:ext>
                  </a:extLst>
                </a:gridCol>
                <a:gridCol w="544368">
                  <a:extLst>
                    <a:ext uri="{9D8B030D-6E8A-4147-A177-3AD203B41FA5}">
                      <a16:colId xmlns:a16="http://schemas.microsoft.com/office/drawing/2014/main" val="4286167860"/>
                    </a:ext>
                  </a:extLst>
                </a:gridCol>
                <a:gridCol w="544367">
                  <a:extLst>
                    <a:ext uri="{9D8B030D-6E8A-4147-A177-3AD203B41FA5}">
                      <a16:colId xmlns:a16="http://schemas.microsoft.com/office/drawing/2014/main" val="2315310558"/>
                    </a:ext>
                  </a:extLst>
                </a:gridCol>
                <a:gridCol w="544368">
                  <a:extLst>
                    <a:ext uri="{9D8B030D-6E8A-4147-A177-3AD203B41FA5}">
                      <a16:colId xmlns:a16="http://schemas.microsoft.com/office/drawing/2014/main" val="165817325"/>
                    </a:ext>
                  </a:extLst>
                </a:gridCol>
                <a:gridCol w="544367">
                  <a:extLst>
                    <a:ext uri="{9D8B030D-6E8A-4147-A177-3AD203B41FA5}">
                      <a16:colId xmlns:a16="http://schemas.microsoft.com/office/drawing/2014/main" val="2333343877"/>
                    </a:ext>
                  </a:extLst>
                </a:gridCol>
                <a:gridCol w="892055">
                  <a:extLst>
                    <a:ext uri="{9D8B030D-6E8A-4147-A177-3AD203B41FA5}">
                      <a16:colId xmlns:a16="http://schemas.microsoft.com/office/drawing/2014/main" val="2456442285"/>
                    </a:ext>
                  </a:extLst>
                </a:gridCol>
              </a:tblGrid>
              <a:tr h="232886">
                <a:tc rowSpan="2">
                  <a:txBody>
                    <a:bodyPr/>
                    <a:lstStyle/>
                    <a:p>
                      <a:pPr algn="ctr" latinLnBrk="1">
                        <a:lnSpc>
                          <a:spcPct val="150000"/>
                        </a:lnSpc>
                      </a:pPr>
                      <a:r>
                        <a:rPr lang="en-US" altLang="ko-KR" sz="800" dirty="0"/>
                        <a:t>Case</a:t>
                      </a:r>
                      <a:endParaRPr lang="ko-KR" altLang="en-US" sz="800" dirty="0"/>
                    </a:p>
                  </a:txBody>
                  <a:tcPr marL="68580" marR="68580" marT="34290" marB="3429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7">
                  <a:txBody>
                    <a:bodyPr/>
                    <a:lstStyle/>
                    <a:p>
                      <a:pPr algn="ctr" latinLnBrk="1">
                        <a:lnSpc>
                          <a:spcPct val="150000"/>
                        </a:lnSpc>
                      </a:pPr>
                      <a:r>
                        <a:rPr lang="en-US" altLang="ko-KR" sz="800" dirty="0"/>
                        <a:t>Status of each node</a:t>
                      </a:r>
                      <a:endParaRPr lang="ko-KR" altLang="en-US" sz="800" dirty="0"/>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rowSpan="2">
                  <a:txBody>
                    <a:bodyPr/>
                    <a:lstStyle/>
                    <a:p>
                      <a:pPr algn="ctr" latinLnBrk="1">
                        <a:lnSpc>
                          <a:spcPct val="150000"/>
                        </a:lnSpc>
                      </a:pPr>
                      <a:r>
                        <a:rPr lang="en-US" altLang="ko-KR" sz="800" dirty="0"/>
                        <a:t>Remarks</a:t>
                      </a:r>
                      <a:endParaRPr lang="ko-KR" altLang="en-US" sz="800" dirty="0"/>
                    </a:p>
                  </a:txBody>
                  <a:tcPr marL="68580" marR="68580" marT="34290" marB="3429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85772292"/>
                  </a:ext>
                </a:extLst>
              </a:tr>
              <a:tr h="232886">
                <a:tc vMerge="1">
                  <a:txBody>
                    <a:bodyPr/>
                    <a:lstStyle/>
                    <a:p>
                      <a:pPr latinLnBrk="1"/>
                      <a:endParaRPr lang="ko-KR" altLang="en-US"/>
                    </a:p>
                  </a:txBody>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800" b="1" kern="1200" dirty="0">
                          <a:solidFill>
                            <a:schemeClr val="lt1"/>
                          </a:solidFill>
                          <a:latin typeface="+mn-lt"/>
                          <a:ea typeface="+mn-ea"/>
                          <a:cs typeface="+mn-cs"/>
                        </a:rPr>
                        <a:t>①</a:t>
                      </a:r>
                    </a:p>
                  </a:txBody>
                  <a:tcPr marL="68580" marR="68580" marT="34290" marB="3429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800" b="1" kern="1200" dirty="0">
                          <a:solidFill>
                            <a:schemeClr val="lt1"/>
                          </a:solidFill>
                          <a:latin typeface="+mn-lt"/>
                          <a:ea typeface="+mn-ea"/>
                          <a:cs typeface="+mn-cs"/>
                        </a:rPr>
                        <a:t>②</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800" b="1" kern="1200" dirty="0">
                          <a:solidFill>
                            <a:schemeClr val="lt1"/>
                          </a:solidFill>
                          <a:latin typeface="+mn-lt"/>
                          <a:ea typeface="+mn-ea"/>
                          <a:cs typeface="+mn-cs"/>
                        </a:rPr>
                        <a:t>③</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800" b="1" kern="1200" dirty="0">
                          <a:solidFill>
                            <a:schemeClr val="lt1"/>
                          </a:solidFill>
                          <a:latin typeface="+mn-lt"/>
                          <a:ea typeface="+mn-ea"/>
                          <a:cs typeface="+mn-cs"/>
                        </a:rPr>
                        <a:t>④</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800" b="1" kern="1200" dirty="0">
                          <a:solidFill>
                            <a:schemeClr val="lt1"/>
                          </a:solidFill>
                          <a:latin typeface="+mn-lt"/>
                          <a:ea typeface="+mn-ea"/>
                          <a:cs typeface="+mn-cs"/>
                        </a:rPr>
                        <a:t>⑤</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800" b="1" kern="1200" dirty="0">
                          <a:solidFill>
                            <a:schemeClr val="lt1"/>
                          </a:solidFill>
                          <a:latin typeface="+mn-lt"/>
                          <a:ea typeface="+mn-ea"/>
                          <a:cs typeface="+mn-cs"/>
                        </a:rPr>
                        <a:t>⑥</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800" b="1" kern="1200" dirty="0">
                          <a:solidFill>
                            <a:schemeClr val="lt1"/>
                          </a:solidFill>
                          <a:latin typeface="+mn-lt"/>
                          <a:ea typeface="+mn-ea"/>
                          <a:cs typeface="+mn-cs"/>
                        </a:rPr>
                        <a:t>⑦</a:t>
                      </a:r>
                    </a:p>
                  </a:txBody>
                  <a:tcPr marL="68580" marR="68580" marT="34290" marB="3429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pPr latinLnBrk="1"/>
                      <a:endParaRPr lang="ko-KR" altLang="en-US"/>
                    </a:p>
                  </a:txBody>
                  <a:tcPr/>
                </a:tc>
                <a:extLst>
                  <a:ext uri="{0D108BD9-81ED-4DB2-BD59-A6C34878D82A}">
                    <a16:rowId xmlns:a16="http://schemas.microsoft.com/office/drawing/2014/main" val="1183559253"/>
                  </a:ext>
                </a:extLst>
              </a:tr>
              <a:tr h="390954">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1</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HDMI</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Wired LAN</a:t>
                      </a:r>
                      <a:endParaRPr lang="ko-KR" altLang="en-US"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Wired LAN</a:t>
                      </a:r>
                      <a:endParaRPr lang="ko-KR" altLang="en-US"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HDMI</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just" fontAlgn="base" latinLnBrk="1">
                        <a:lnSpc>
                          <a:spcPct val="115000"/>
                        </a:lnSpc>
                        <a:spcAft>
                          <a:spcPts val="0"/>
                        </a:spcAft>
                      </a:pPr>
                      <a:r>
                        <a:rPr 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Wired Network</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833073507"/>
                  </a:ext>
                </a:extLst>
              </a:tr>
              <a:tr h="390954">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2</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Wireless</a:t>
                      </a:r>
                    </a:p>
                    <a:p>
                      <a:pPr algn="ctr" latinLnBrk="1">
                        <a:lnSpc>
                          <a:spcPct val="150000"/>
                        </a:lnSpc>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Wireless</a:t>
                      </a:r>
                    </a:p>
                    <a:p>
                      <a:pPr algn="ctr" latinLnBrk="1">
                        <a:lnSpc>
                          <a:spcPct val="150000"/>
                        </a:lnSpc>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800"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800"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just" fontAlgn="base" latinLnBrk="1">
                        <a:lnSpc>
                          <a:spcPct val="115000"/>
                        </a:lnSpc>
                        <a:spcAft>
                          <a:spcPts val="0"/>
                        </a:spcAft>
                      </a:pPr>
                      <a:r>
                        <a:rPr 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Wireless Network </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039451836"/>
                  </a:ext>
                </a:extLst>
              </a:tr>
              <a:tr h="390954">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3</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Cellular network</a:t>
                      </a:r>
                      <a:endParaRPr lang="ko-KR" altLang="en-US"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Cellular network</a:t>
                      </a:r>
                      <a:endParaRPr lang="ko-KR" altLang="en-US"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800"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800"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just" fontAlgn="base" latinLnBrk="1">
                        <a:lnSpc>
                          <a:spcPct val="115000"/>
                        </a:lnSpc>
                        <a:spcAft>
                          <a:spcPts val="0"/>
                        </a:spcAft>
                      </a:pPr>
                      <a:r>
                        <a:rPr 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Mobile Network</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72189907"/>
                  </a:ext>
                </a:extLst>
              </a:tr>
              <a:tr h="390954">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4</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ctr" latinLnBrk="1">
                        <a:lnSpc>
                          <a:spcPct val="150000"/>
                        </a:lnSpc>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n/a</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n/a</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800"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800"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just" fontAlgn="base" latinLnBrk="1">
                        <a:lnSpc>
                          <a:spcPct val="115000"/>
                        </a:lnSpc>
                        <a:spcAft>
                          <a:spcPts val="0"/>
                        </a:spcAft>
                      </a:pPr>
                      <a:r>
                        <a:rPr lang="en-US" sz="800" kern="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Local Network </a:t>
                      </a:r>
                      <a:endParaRPr lang="ko-KR" altLang="en-US" sz="800" kern="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509598083"/>
                  </a:ext>
                </a:extLst>
              </a:tr>
              <a:tr h="390954">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5</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Sensor</a:t>
                      </a:r>
                    </a:p>
                    <a:p>
                      <a:pPr algn="ctr" latinLnBrk="1">
                        <a:lnSpc>
                          <a:spcPct val="150000"/>
                        </a:lnSpc>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Network</a:t>
                      </a:r>
                      <a:endParaRPr lang="ko-KR" altLang="en-US"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HDMI</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n/a</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n/a</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HDMI</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800"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800"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just" fontAlgn="base" latinLnBrk="1">
                        <a:lnSpc>
                          <a:spcPct val="115000"/>
                        </a:lnSpc>
                        <a:spcAft>
                          <a:spcPts val="0"/>
                        </a:spcAft>
                      </a:pPr>
                      <a:r>
                        <a:rPr lang="en-US" sz="800" kern="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Motion Sensing </a:t>
                      </a:r>
                      <a:endParaRPr lang="ko-KR" altLang="en-US" sz="800" kern="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428175417"/>
                  </a:ext>
                </a:extLst>
              </a:tr>
              <a:tr h="390954">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6</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Cellular network</a:t>
                      </a:r>
                      <a:endParaRPr lang="ko-KR" altLang="en-US"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Wireless</a:t>
                      </a:r>
                    </a:p>
                    <a:p>
                      <a:pPr algn="ctr" latinLnBrk="1">
                        <a:lnSpc>
                          <a:spcPct val="150000"/>
                        </a:lnSpc>
                      </a:pPr>
                      <a:r>
                        <a:rPr lang="en-US" altLang="ko-KR"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800"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800" kern="0" noProof="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800" kern="0" noProof="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just" fontAlgn="base" latinLnBrk="1">
                        <a:lnSpc>
                          <a:spcPct val="115000"/>
                        </a:lnSpc>
                        <a:spcAft>
                          <a:spcPts val="0"/>
                        </a:spcAft>
                      </a:pPr>
                      <a:r>
                        <a:rPr 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Network Handover</a:t>
                      </a:r>
                      <a:endParaRPr lang="ko-KR" altLang="en-US" sz="8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351672562"/>
                  </a:ext>
                </a:extLst>
              </a:tr>
            </a:tbl>
          </a:graphicData>
        </a:graphic>
      </p:graphicFrame>
      <p:pic>
        <p:nvPicPr>
          <p:cNvPr id="2" name="그림 1">
            <a:extLst>
              <a:ext uri="{FF2B5EF4-FFF2-40B4-BE49-F238E27FC236}">
                <a16:creationId xmlns:a16="http://schemas.microsoft.com/office/drawing/2014/main" id="{7C650404-8DC0-489C-8782-E3EA69FC4B20}"/>
              </a:ext>
            </a:extLst>
          </p:cNvPr>
          <p:cNvPicPr>
            <a:picLocks noChangeAspect="1"/>
          </p:cNvPicPr>
          <p:nvPr/>
        </p:nvPicPr>
        <p:blipFill>
          <a:blip r:embed="rId2"/>
          <a:stretch>
            <a:fillRect/>
          </a:stretch>
        </p:blipFill>
        <p:spPr>
          <a:xfrm>
            <a:off x="2807282" y="895208"/>
            <a:ext cx="3529435" cy="2230869"/>
          </a:xfrm>
          <a:prstGeom prst="rect">
            <a:avLst/>
          </a:prstGeom>
        </p:spPr>
      </p:pic>
    </p:spTree>
    <p:extLst>
      <p:ext uri="{BB962C8B-B14F-4D97-AF65-F5344CB8AC3E}">
        <p14:creationId xmlns:p14="http://schemas.microsoft.com/office/powerpoint/2010/main" val="1642194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7183497F-3F3D-4C38-ABDC-1D8A478B93C3}"/>
              </a:ext>
            </a:extLst>
          </p:cNvPr>
          <p:cNvGrpSpPr/>
          <p:nvPr/>
        </p:nvGrpSpPr>
        <p:grpSpPr>
          <a:xfrm>
            <a:off x="673030" y="1482667"/>
            <a:ext cx="7808543" cy="1454658"/>
            <a:chOff x="897373" y="833889"/>
            <a:chExt cx="10411391" cy="1939544"/>
          </a:xfrm>
        </p:grpSpPr>
        <p:pic>
          <p:nvPicPr>
            <p:cNvPr id="2" name="Picture 1">
              <a:extLst>
                <a:ext uri="{FF2B5EF4-FFF2-40B4-BE49-F238E27FC236}">
                  <a16:creationId xmlns:a16="http://schemas.microsoft.com/office/drawing/2014/main" id="{9642AEBD-5A43-467F-A0D8-FA2F90EF93FE}"/>
                </a:ext>
              </a:extLst>
            </p:cNvPr>
            <p:cNvPicPr>
              <a:picLocks noChangeAspect="1"/>
            </p:cNvPicPr>
            <p:nvPr/>
          </p:nvPicPr>
          <p:blipFill>
            <a:blip r:embed="rId2"/>
            <a:stretch>
              <a:fillRect/>
            </a:stretch>
          </p:blipFill>
          <p:spPr>
            <a:xfrm>
              <a:off x="897373" y="1602990"/>
              <a:ext cx="1227455" cy="916940"/>
            </a:xfrm>
            <a:prstGeom prst="rect">
              <a:avLst/>
            </a:prstGeom>
          </p:spPr>
        </p:pic>
        <p:pic>
          <p:nvPicPr>
            <p:cNvPr id="3" name="Picture 2">
              <a:extLst>
                <a:ext uri="{FF2B5EF4-FFF2-40B4-BE49-F238E27FC236}">
                  <a16:creationId xmlns:a16="http://schemas.microsoft.com/office/drawing/2014/main" id="{6BCD5842-61C7-4217-AB63-6A5B4C4D2E1F}"/>
                </a:ext>
              </a:extLst>
            </p:cNvPr>
            <p:cNvPicPr>
              <a:picLocks noChangeAspect="1"/>
            </p:cNvPicPr>
            <p:nvPr/>
          </p:nvPicPr>
          <p:blipFill>
            <a:blip r:embed="rId3"/>
            <a:stretch>
              <a:fillRect/>
            </a:stretch>
          </p:blipFill>
          <p:spPr>
            <a:xfrm>
              <a:off x="4934491" y="1370695"/>
              <a:ext cx="1945278" cy="1378126"/>
            </a:xfrm>
            <a:prstGeom prst="rect">
              <a:avLst/>
            </a:prstGeom>
          </p:spPr>
        </p:pic>
        <p:pic>
          <p:nvPicPr>
            <p:cNvPr id="4" name="Picture 2" descr="Clipart it server">
              <a:extLst>
                <a:ext uri="{FF2B5EF4-FFF2-40B4-BE49-F238E27FC236}">
                  <a16:creationId xmlns:a16="http://schemas.microsoft.com/office/drawing/2014/main" id="{8F496F02-FFF3-449A-97FB-D72C20880F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3346" y="1349486"/>
              <a:ext cx="921378" cy="14239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170FE07-39CE-4832-8EEF-AEF21E045D23}"/>
                </a:ext>
              </a:extLst>
            </p:cNvPr>
            <p:cNvSpPr txBox="1"/>
            <p:nvPr/>
          </p:nvSpPr>
          <p:spPr>
            <a:xfrm>
              <a:off x="9465951" y="894977"/>
              <a:ext cx="1842813" cy="307776"/>
            </a:xfrm>
            <a:prstGeom prst="rect">
              <a:avLst/>
            </a:prstGeom>
            <a:noFill/>
          </p:spPr>
          <p:txBody>
            <a:bodyPr wrap="none" rtlCol="0">
              <a:spAutoFit/>
            </a:bodyPr>
            <a:lstStyle/>
            <a:p>
              <a:pPr defTabSz="685800" eaLnBrk="1" fontAlgn="auto" latinLnBrk="1" hangingPunct="1">
                <a:spcBef>
                  <a:spcPts val="0"/>
                </a:spcBef>
                <a:spcAft>
                  <a:spcPts val="0"/>
                </a:spcAft>
              </a:pPr>
              <a:r>
                <a:rPr lang="en-US" altLang="ko-KR" sz="900" dirty="0">
                  <a:solidFill>
                    <a:prstClr val="black"/>
                  </a:solidFill>
                  <a:latin typeface="맑은 고딕" panose="020F0502020204030204"/>
                  <a:ea typeface="맑은 고딕" panose="020B0503020000020004" pitchFamily="50" charset="-127"/>
                </a:rPr>
                <a:t>Remote content server</a:t>
              </a:r>
              <a:endParaRPr lang="en-US" sz="900" dirty="0">
                <a:solidFill>
                  <a:prstClr val="black"/>
                </a:solidFill>
                <a:latin typeface="맑은 고딕" panose="020F0502020204030204"/>
              </a:endParaRPr>
            </a:p>
          </p:txBody>
        </p:sp>
        <p:sp>
          <p:nvSpPr>
            <p:cNvPr id="6" name="TextBox 5">
              <a:extLst>
                <a:ext uri="{FF2B5EF4-FFF2-40B4-BE49-F238E27FC236}">
                  <a16:creationId xmlns:a16="http://schemas.microsoft.com/office/drawing/2014/main" id="{6DB760B6-5068-4353-A207-A2902A0407E3}"/>
                </a:ext>
              </a:extLst>
            </p:cNvPr>
            <p:cNvSpPr txBox="1"/>
            <p:nvPr/>
          </p:nvSpPr>
          <p:spPr>
            <a:xfrm>
              <a:off x="1412774" y="1033477"/>
              <a:ext cx="855363" cy="307776"/>
            </a:xfrm>
            <a:prstGeom prst="rect">
              <a:avLst/>
            </a:prstGeom>
            <a:noFill/>
          </p:spPr>
          <p:txBody>
            <a:bodyPr wrap="none" rtlCol="0">
              <a:spAutoFit/>
            </a:bodyPr>
            <a:lstStyle/>
            <a:p>
              <a:pPr defTabSz="685800" eaLnBrk="1" fontAlgn="auto" latinLnBrk="1" hangingPunct="1">
                <a:spcBef>
                  <a:spcPts val="0"/>
                </a:spcBef>
                <a:spcAft>
                  <a:spcPts val="0"/>
                </a:spcAft>
              </a:pPr>
              <a:r>
                <a:rPr lang="en-US" altLang="ko-KR" sz="900" dirty="0">
                  <a:solidFill>
                    <a:prstClr val="black"/>
                  </a:solidFill>
                  <a:latin typeface="맑은 고딕" panose="020F0502020204030204"/>
                  <a:ea typeface="맑은 고딕" panose="020B0503020000020004" pitchFamily="50" charset="-127"/>
                </a:rPr>
                <a:t>VR HMD</a:t>
              </a:r>
              <a:endParaRPr lang="en-US" sz="900" dirty="0">
                <a:solidFill>
                  <a:prstClr val="black"/>
                </a:solidFill>
                <a:latin typeface="맑은 고딕" panose="020F0502020204030204"/>
              </a:endParaRPr>
            </a:p>
          </p:txBody>
        </p:sp>
        <p:sp>
          <p:nvSpPr>
            <p:cNvPr id="7" name="TextBox 6">
              <a:extLst>
                <a:ext uri="{FF2B5EF4-FFF2-40B4-BE49-F238E27FC236}">
                  <a16:creationId xmlns:a16="http://schemas.microsoft.com/office/drawing/2014/main" id="{1A4D48B6-789D-40CE-B1D1-EE00D1159E74}"/>
                </a:ext>
              </a:extLst>
            </p:cNvPr>
            <p:cNvSpPr txBox="1"/>
            <p:nvPr/>
          </p:nvSpPr>
          <p:spPr>
            <a:xfrm>
              <a:off x="5118465" y="833889"/>
              <a:ext cx="1659001" cy="307776"/>
            </a:xfrm>
            <a:prstGeom prst="rect">
              <a:avLst/>
            </a:prstGeom>
            <a:noFill/>
          </p:spPr>
          <p:txBody>
            <a:bodyPr wrap="none" rtlCol="0">
              <a:spAutoFit/>
            </a:bodyPr>
            <a:lstStyle/>
            <a:p>
              <a:pPr defTabSz="685800" eaLnBrk="1" fontAlgn="auto" latinLnBrk="1" hangingPunct="1">
                <a:spcBef>
                  <a:spcPts val="0"/>
                </a:spcBef>
                <a:spcAft>
                  <a:spcPts val="0"/>
                </a:spcAft>
              </a:pPr>
              <a:r>
                <a:rPr lang="en-US" altLang="ko-KR" sz="900" dirty="0">
                  <a:solidFill>
                    <a:prstClr val="black"/>
                  </a:solidFill>
                  <a:latin typeface="맑은 고딕" panose="020F0502020204030204"/>
                  <a:ea typeface="맑은 고딕" panose="020B0503020000020004" pitchFamily="50" charset="-127"/>
                </a:rPr>
                <a:t>Local content server</a:t>
              </a:r>
              <a:endParaRPr lang="en-US" sz="900" dirty="0">
                <a:solidFill>
                  <a:prstClr val="black"/>
                </a:solidFill>
                <a:latin typeface="맑은 고딕" panose="020F0502020204030204"/>
              </a:endParaRPr>
            </a:p>
          </p:txBody>
        </p:sp>
        <p:cxnSp>
          <p:nvCxnSpPr>
            <p:cNvPr id="8" name="Straight Arrow Connector 7">
              <a:extLst>
                <a:ext uri="{FF2B5EF4-FFF2-40B4-BE49-F238E27FC236}">
                  <a16:creationId xmlns:a16="http://schemas.microsoft.com/office/drawing/2014/main" id="{54F69524-3884-4327-B3DE-DC35C358D1B9}"/>
                </a:ext>
              </a:extLst>
            </p:cNvPr>
            <p:cNvCxnSpPr>
              <a:cxnSpLocks/>
              <a:stCxn id="4" idx="1"/>
              <a:endCxn id="13" idx="0"/>
            </p:cNvCxnSpPr>
            <p:nvPr/>
          </p:nvCxnSpPr>
          <p:spPr>
            <a:xfrm flipH="1" flipV="1">
              <a:off x="8889167" y="2058101"/>
              <a:ext cx="884179" cy="3359"/>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B696F0D-C843-4108-91EC-269DAEC10A56}"/>
                </a:ext>
              </a:extLst>
            </p:cNvPr>
            <p:cNvCxnSpPr>
              <a:cxnSpLocks/>
              <a:stCxn id="13" idx="2"/>
              <a:endCxn id="3" idx="3"/>
            </p:cNvCxnSpPr>
            <p:nvPr/>
          </p:nvCxnSpPr>
          <p:spPr>
            <a:xfrm flipH="1">
              <a:off x="6879769" y="2058101"/>
              <a:ext cx="739837" cy="1657"/>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B11FB23-C981-44A7-B91B-DA286804EEB9}"/>
                </a:ext>
              </a:extLst>
            </p:cNvPr>
            <p:cNvCxnSpPr>
              <a:cxnSpLocks/>
              <a:stCxn id="11" idx="2"/>
              <a:endCxn id="2" idx="3"/>
            </p:cNvCxnSpPr>
            <p:nvPr/>
          </p:nvCxnSpPr>
          <p:spPr>
            <a:xfrm flipH="1">
              <a:off x="2124828" y="2061460"/>
              <a:ext cx="666879" cy="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Cloud 10">
              <a:extLst>
                <a:ext uri="{FF2B5EF4-FFF2-40B4-BE49-F238E27FC236}">
                  <a16:creationId xmlns:a16="http://schemas.microsoft.com/office/drawing/2014/main" id="{12C562E6-986D-4BE4-BC27-E969891606E0}"/>
                </a:ext>
              </a:extLst>
            </p:cNvPr>
            <p:cNvSpPr/>
            <p:nvPr/>
          </p:nvSpPr>
          <p:spPr>
            <a:xfrm>
              <a:off x="2787168" y="1573267"/>
              <a:ext cx="1463477" cy="976386"/>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latinLnBrk="1" hangingPunct="1">
                <a:spcBef>
                  <a:spcPts val="0"/>
                </a:spcBef>
                <a:spcAft>
                  <a:spcPts val="0"/>
                </a:spcAft>
              </a:pPr>
              <a:r>
                <a:rPr lang="en-US" sz="1350" dirty="0">
                  <a:solidFill>
                    <a:prstClr val="black"/>
                  </a:solidFill>
                  <a:latin typeface="맑은 고딕" panose="020F0502020204030204"/>
                </a:rPr>
                <a:t>wired</a:t>
              </a:r>
            </a:p>
            <a:p>
              <a:pPr algn="ctr" defTabSz="685800" eaLnBrk="1" fontAlgn="auto" latinLnBrk="1" hangingPunct="1">
                <a:spcBef>
                  <a:spcPts val="0"/>
                </a:spcBef>
                <a:spcAft>
                  <a:spcPts val="0"/>
                </a:spcAft>
              </a:pPr>
              <a:r>
                <a:rPr lang="en-US" sz="1350" dirty="0">
                  <a:solidFill>
                    <a:prstClr val="black"/>
                  </a:solidFill>
                  <a:latin typeface="맑은 고딕" panose="020F0502020204030204"/>
                </a:rPr>
                <a:t>LAN</a:t>
              </a:r>
            </a:p>
          </p:txBody>
        </p:sp>
        <p:cxnSp>
          <p:nvCxnSpPr>
            <p:cNvPr id="12" name="Straight Arrow Connector 11">
              <a:extLst>
                <a:ext uri="{FF2B5EF4-FFF2-40B4-BE49-F238E27FC236}">
                  <a16:creationId xmlns:a16="http://schemas.microsoft.com/office/drawing/2014/main" id="{3BADA704-0BCB-42B2-B4C2-2A994E652FA3}"/>
                </a:ext>
              </a:extLst>
            </p:cNvPr>
            <p:cNvCxnSpPr>
              <a:cxnSpLocks/>
              <a:stCxn id="11" idx="0"/>
              <a:endCxn id="3" idx="1"/>
            </p:cNvCxnSpPr>
            <p:nvPr/>
          </p:nvCxnSpPr>
          <p:spPr>
            <a:xfrm flipV="1">
              <a:off x="4249425" y="2059758"/>
              <a:ext cx="685066" cy="1702"/>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Cloud 12">
              <a:extLst>
                <a:ext uri="{FF2B5EF4-FFF2-40B4-BE49-F238E27FC236}">
                  <a16:creationId xmlns:a16="http://schemas.microsoft.com/office/drawing/2014/main" id="{0504D5D0-4521-4C0E-9443-1EBE801C7EFA}"/>
                </a:ext>
              </a:extLst>
            </p:cNvPr>
            <p:cNvSpPr/>
            <p:nvPr/>
          </p:nvSpPr>
          <p:spPr>
            <a:xfrm>
              <a:off x="7615652" y="1569908"/>
              <a:ext cx="1274577" cy="976386"/>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latinLnBrk="1" hangingPunct="1">
                <a:spcBef>
                  <a:spcPts val="0"/>
                </a:spcBef>
                <a:spcAft>
                  <a:spcPts val="0"/>
                </a:spcAft>
              </a:pPr>
              <a:r>
                <a:rPr lang="en-US" sz="1350" dirty="0">
                  <a:solidFill>
                    <a:prstClr val="black"/>
                  </a:solidFill>
                  <a:latin typeface="맑은 고딕" panose="020F0502020204030204"/>
                </a:rPr>
                <a:t>WAN</a:t>
              </a:r>
            </a:p>
          </p:txBody>
        </p:sp>
      </p:grpSp>
      <p:grpSp>
        <p:nvGrpSpPr>
          <p:cNvPr id="31" name="Group 30">
            <a:extLst>
              <a:ext uri="{FF2B5EF4-FFF2-40B4-BE49-F238E27FC236}">
                <a16:creationId xmlns:a16="http://schemas.microsoft.com/office/drawing/2014/main" id="{EC752FDA-BCE2-4F09-AEAF-83117A039B2A}"/>
              </a:ext>
            </a:extLst>
          </p:cNvPr>
          <p:cNvGrpSpPr/>
          <p:nvPr/>
        </p:nvGrpSpPr>
        <p:grpSpPr>
          <a:xfrm>
            <a:off x="673030" y="3685907"/>
            <a:ext cx="7808543" cy="1454658"/>
            <a:chOff x="897373" y="3771542"/>
            <a:chExt cx="10411391" cy="1939544"/>
          </a:xfrm>
        </p:grpSpPr>
        <p:pic>
          <p:nvPicPr>
            <p:cNvPr id="14" name="Picture 13">
              <a:extLst>
                <a:ext uri="{FF2B5EF4-FFF2-40B4-BE49-F238E27FC236}">
                  <a16:creationId xmlns:a16="http://schemas.microsoft.com/office/drawing/2014/main" id="{A3058342-8743-4C4A-8671-50B310CB8B8F}"/>
                </a:ext>
              </a:extLst>
            </p:cNvPr>
            <p:cNvPicPr>
              <a:picLocks noChangeAspect="1"/>
            </p:cNvPicPr>
            <p:nvPr/>
          </p:nvPicPr>
          <p:blipFill>
            <a:blip r:embed="rId2"/>
            <a:stretch>
              <a:fillRect/>
            </a:stretch>
          </p:blipFill>
          <p:spPr>
            <a:xfrm>
              <a:off x="897373" y="4540643"/>
              <a:ext cx="1227455" cy="916940"/>
            </a:xfrm>
            <a:prstGeom prst="rect">
              <a:avLst/>
            </a:prstGeom>
          </p:spPr>
        </p:pic>
        <p:pic>
          <p:nvPicPr>
            <p:cNvPr id="15" name="Picture 14">
              <a:extLst>
                <a:ext uri="{FF2B5EF4-FFF2-40B4-BE49-F238E27FC236}">
                  <a16:creationId xmlns:a16="http://schemas.microsoft.com/office/drawing/2014/main" id="{72F7FA30-F42E-4FB5-A9EC-E93C97167276}"/>
                </a:ext>
              </a:extLst>
            </p:cNvPr>
            <p:cNvPicPr>
              <a:picLocks noChangeAspect="1"/>
            </p:cNvPicPr>
            <p:nvPr/>
          </p:nvPicPr>
          <p:blipFill>
            <a:blip r:embed="rId3"/>
            <a:stretch>
              <a:fillRect/>
            </a:stretch>
          </p:blipFill>
          <p:spPr>
            <a:xfrm>
              <a:off x="4934491" y="4308348"/>
              <a:ext cx="1945278" cy="1378126"/>
            </a:xfrm>
            <a:prstGeom prst="rect">
              <a:avLst/>
            </a:prstGeom>
          </p:spPr>
        </p:pic>
        <p:pic>
          <p:nvPicPr>
            <p:cNvPr id="16" name="Picture 2" descr="Clipart it server">
              <a:extLst>
                <a:ext uri="{FF2B5EF4-FFF2-40B4-BE49-F238E27FC236}">
                  <a16:creationId xmlns:a16="http://schemas.microsoft.com/office/drawing/2014/main" id="{B82BC21F-42A6-44F4-B5D2-7DD452D5E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3346" y="4287139"/>
              <a:ext cx="921378" cy="142394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0DE6265-DEBA-49D6-842D-0BAADAC69EE2}"/>
                </a:ext>
              </a:extLst>
            </p:cNvPr>
            <p:cNvSpPr txBox="1"/>
            <p:nvPr/>
          </p:nvSpPr>
          <p:spPr>
            <a:xfrm>
              <a:off x="9465951" y="3832630"/>
              <a:ext cx="1842813" cy="307776"/>
            </a:xfrm>
            <a:prstGeom prst="rect">
              <a:avLst/>
            </a:prstGeom>
            <a:noFill/>
          </p:spPr>
          <p:txBody>
            <a:bodyPr wrap="none" rtlCol="0">
              <a:spAutoFit/>
            </a:bodyPr>
            <a:lstStyle/>
            <a:p>
              <a:pPr defTabSz="685800" eaLnBrk="1" fontAlgn="auto" latinLnBrk="1" hangingPunct="1">
                <a:spcBef>
                  <a:spcPts val="0"/>
                </a:spcBef>
                <a:spcAft>
                  <a:spcPts val="0"/>
                </a:spcAft>
              </a:pPr>
              <a:r>
                <a:rPr lang="en-US" altLang="ko-KR" sz="900" dirty="0">
                  <a:solidFill>
                    <a:prstClr val="black"/>
                  </a:solidFill>
                  <a:latin typeface="맑은 고딕" panose="020F0502020204030204"/>
                  <a:ea typeface="맑은 고딕" panose="020B0503020000020004" pitchFamily="50" charset="-127"/>
                </a:rPr>
                <a:t>Remote content server</a:t>
              </a:r>
              <a:endParaRPr lang="en-US" sz="900" dirty="0">
                <a:solidFill>
                  <a:prstClr val="black"/>
                </a:solidFill>
                <a:latin typeface="맑은 고딕" panose="020F0502020204030204"/>
              </a:endParaRPr>
            </a:p>
          </p:txBody>
        </p:sp>
        <p:sp>
          <p:nvSpPr>
            <p:cNvPr id="18" name="TextBox 17">
              <a:extLst>
                <a:ext uri="{FF2B5EF4-FFF2-40B4-BE49-F238E27FC236}">
                  <a16:creationId xmlns:a16="http://schemas.microsoft.com/office/drawing/2014/main" id="{59AA7A7C-F4CE-462F-A039-6586024540B8}"/>
                </a:ext>
              </a:extLst>
            </p:cNvPr>
            <p:cNvSpPr txBox="1"/>
            <p:nvPr/>
          </p:nvSpPr>
          <p:spPr>
            <a:xfrm>
              <a:off x="1412774" y="3971130"/>
              <a:ext cx="855363" cy="307776"/>
            </a:xfrm>
            <a:prstGeom prst="rect">
              <a:avLst/>
            </a:prstGeom>
            <a:noFill/>
          </p:spPr>
          <p:txBody>
            <a:bodyPr wrap="none" rtlCol="0">
              <a:spAutoFit/>
            </a:bodyPr>
            <a:lstStyle/>
            <a:p>
              <a:pPr defTabSz="685800" eaLnBrk="1" fontAlgn="auto" latinLnBrk="1" hangingPunct="1">
                <a:spcBef>
                  <a:spcPts val="0"/>
                </a:spcBef>
                <a:spcAft>
                  <a:spcPts val="0"/>
                </a:spcAft>
              </a:pPr>
              <a:r>
                <a:rPr lang="en-US" altLang="ko-KR" sz="900" dirty="0">
                  <a:solidFill>
                    <a:prstClr val="black"/>
                  </a:solidFill>
                  <a:latin typeface="맑은 고딕" panose="020F0502020204030204"/>
                  <a:ea typeface="맑은 고딕" panose="020B0503020000020004" pitchFamily="50" charset="-127"/>
                </a:rPr>
                <a:t>VR HMD</a:t>
              </a:r>
              <a:endParaRPr lang="en-US" sz="900" dirty="0">
                <a:solidFill>
                  <a:prstClr val="black"/>
                </a:solidFill>
                <a:latin typeface="맑은 고딕" panose="020F0502020204030204"/>
              </a:endParaRPr>
            </a:p>
          </p:txBody>
        </p:sp>
        <p:sp>
          <p:nvSpPr>
            <p:cNvPr id="19" name="TextBox 18">
              <a:extLst>
                <a:ext uri="{FF2B5EF4-FFF2-40B4-BE49-F238E27FC236}">
                  <a16:creationId xmlns:a16="http://schemas.microsoft.com/office/drawing/2014/main" id="{1E128B15-FED1-4621-9C94-423C741D7960}"/>
                </a:ext>
              </a:extLst>
            </p:cNvPr>
            <p:cNvSpPr txBox="1"/>
            <p:nvPr/>
          </p:nvSpPr>
          <p:spPr>
            <a:xfrm>
              <a:off x="5118465" y="3771542"/>
              <a:ext cx="1659001" cy="307776"/>
            </a:xfrm>
            <a:prstGeom prst="rect">
              <a:avLst/>
            </a:prstGeom>
            <a:noFill/>
          </p:spPr>
          <p:txBody>
            <a:bodyPr wrap="none" rtlCol="0">
              <a:spAutoFit/>
            </a:bodyPr>
            <a:lstStyle/>
            <a:p>
              <a:pPr defTabSz="685800" eaLnBrk="1" fontAlgn="auto" latinLnBrk="1" hangingPunct="1">
                <a:spcBef>
                  <a:spcPts val="0"/>
                </a:spcBef>
                <a:spcAft>
                  <a:spcPts val="0"/>
                </a:spcAft>
              </a:pPr>
              <a:r>
                <a:rPr lang="en-US" altLang="ko-KR" sz="900" dirty="0">
                  <a:solidFill>
                    <a:prstClr val="black"/>
                  </a:solidFill>
                  <a:latin typeface="맑은 고딕" panose="020F0502020204030204"/>
                  <a:ea typeface="맑은 고딕" panose="020B0503020000020004" pitchFamily="50" charset="-127"/>
                </a:rPr>
                <a:t>Local content server</a:t>
              </a:r>
              <a:endParaRPr lang="en-US" sz="900" dirty="0">
                <a:solidFill>
                  <a:prstClr val="black"/>
                </a:solidFill>
                <a:latin typeface="맑은 고딕" panose="020F0502020204030204"/>
              </a:endParaRPr>
            </a:p>
          </p:txBody>
        </p:sp>
        <p:cxnSp>
          <p:nvCxnSpPr>
            <p:cNvPr id="20" name="Straight Arrow Connector 19">
              <a:extLst>
                <a:ext uri="{FF2B5EF4-FFF2-40B4-BE49-F238E27FC236}">
                  <a16:creationId xmlns:a16="http://schemas.microsoft.com/office/drawing/2014/main" id="{E9EE8510-6806-4D2D-9F02-43661F12146A}"/>
                </a:ext>
              </a:extLst>
            </p:cNvPr>
            <p:cNvCxnSpPr>
              <a:cxnSpLocks/>
              <a:stCxn id="16" idx="1"/>
              <a:endCxn id="25" idx="0"/>
            </p:cNvCxnSpPr>
            <p:nvPr/>
          </p:nvCxnSpPr>
          <p:spPr>
            <a:xfrm flipH="1" flipV="1">
              <a:off x="8889167" y="4995754"/>
              <a:ext cx="884179" cy="3359"/>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3CBEFF8-59C1-4F0A-B359-ABC3C57536BF}"/>
                </a:ext>
              </a:extLst>
            </p:cNvPr>
            <p:cNvCxnSpPr>
              <a:cxnSpLocks/>
              <a:stCxn id="25" idx="2"/>
              <a:endCxn id="15" idx="3"/>
            </p:cNvCxnSpPr>
            <p:nvPr/>
          </p:nvCxnSpPr>
          <p:spPr>
            <a:xfrm flipH="1">
              <a:off x="6879769" y="4995754"/>
              <a:ext cx="739837" cy="1657"/>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C70F54C-AF81-4188-AE84-359495F87A5E}"/>
                </a:ext>
              </a:extLst>
            </p:cNvPr>
            <p:cNvCxnSpPr>
              <a:cxnSpLocks/>
              <a:stCxn id="23" idx="2"/>
              <a:endCxn id="14" idx="3"/>
            </p:cNvCxnSpPr>
            <p:nvPr/>
          </p:nvCxnSpPr>
          <p:spPr>
            <a:xfrm flipH="1">
              <a:off x="2124828" y="4999113"/>
              <a:ext cx="662340" cy="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Cloud 22">
              <a:extLst>
                <a:ext uri="{FF2B5EF4-FFF2-40B4-BE49-F238E27FC236}">
                  <a16:creationId xmlns:a16="http://schemas.microsoft.com/office/drawing/2014/main" id="{7FBE31BC-5F7D-4F0D-8FEE-FD5EAE9707FF}"/>
                </a:ext>
              </a:extLst>
            </p:cNvPr>
            <p:cNvSpPr/>
            <p:nvPr/>
          </p:nvSpPr>
          <p:spPr>
            <a:xfrm>
              <a:off x="2782614" y="4510920"/>
              <a:ext cx="1468031" cy="976386"/>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latinLnBrk="1" hangingPunct="1">
                <a:spcBef>
                  <a:spcPts val="0"/>
                </a:spcBef>
                <a:spcAft>
                  <a:spcPts val="0"/>
                </a:spcAft>
              </a:pPr>
              <a:r>
                <a:rPr lang="en-US" sz="1350" dirty="0">
                  <a:solidFill>
                    <a:prstClr val="black"/>
                  </a:solidFill>
                  <a:latin typeface="맑은 고딕" panose="020F0502020204030204"/>
                </a:rPr>
                <a:t>wireless</a:t>
              </a:r>
            </a:p>
            <a:p>
              <a:pPr algn="ctr" defTabSz="685800" eaLnBrk="1" fontAlgn="auto" latinLnBrk="1" hangingPunct="1">
                <a:spcBef>
                  <a:spcPts val="0"/>
                </a:spcBef>
                <a:spcAft>
                  <a:spcPts val="0"/>
                </a:spcAft>
              </a:pPr>
              <a:r>
                <a:rPr lang="en-US" sz="1350" dirty="0">
                  <a:solidFill>
                    <a:prstClr val="black"/>
                  </a:solidFill>
                  <a:latin typeface="맑은 고딕" panose="020F0502020204030204"/>
                </a:rPr>
                <a:t>LAN</a:t>
              </a:r>
            </a:p>
          </p:txBody>
        </p:sp>
        <p:cxnSp>
          <p:nvCxnSpPr>
            <p:cNvPr id="24" name="Straight Arrow Connector 23">
              <a:extLst>
                <a:ext uri="{FF2B5EF4-FFF2-40B4-BE49-F238E27FC236}">
                  <a16:creationId xmlns:a16="http://schemas.microsoft.com/office/drawing/2014/main" id="{58725A52-B42D-49AD-BE6C-F87E1BD0D36D}"/>
                </a:ext>
              </a:extLst>
            </p:cNvPr>
            <p:cNvCxnSpPr>
              <a:cxnSpLocks/>
              <a:stCxn id="23" idx="0"/>
              <a:endCxn id="15" idx="1"/>
            </p:cNvCxnSpPr>
            <p:nvPr/>
          </p:nvCxnSpPr>
          <p:spPr>
            <a:xfrm flipV="1">
              <a:off x="4249422" y="4997411"/>
              <a:ext cx="685069" cy="1702"/>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Cloud 24">
              <a:extLst>
                <a:ext uri="{FF2B5EF4-FFF2-40B4-BE49-F238E27FC236}">
                  <a16:creationId xmlns:a16="http://schemas.microsoft.com/office/drawing/2014/main" id="{CBA8473D-A946-4928-80E4-CD5E4AA894FD}"/>
                </a:ext>
              </a:extLst>
            </p:cNvPr>
            <p:cNvSpPr/>
            <p:nvPr/>
          </p:nvSpPr>
          <p:spPr>
            <a:xfrm>
              <a:off x="7615652" y="4507561"/>
              <a:ext cx="1274577" cy="976386"/>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latinLnBrk="1" hangingPunct="1">
                <a:spcBef>
                  <a:spcPts val="0"/>
                </a:spcBef>
                <a:spcAft>
                  <a:spcPts val="0"/>
                </a:spcAft>
              </a:pPr>
              <a:r>
                <a:rPr lang="en-US" sz="1350" dirty="0">
                  <a:solidFill>
                    <a:prstClr val="black"/>
                  </a:solidFill>
                  <a:latin typeface="맑은 고딕" panose="020F0502020204030204"/>
                </a:rPr>
                <a:t>WAN</a:t>
              </a:r>
            </a:p>
          </p:txBody>
        </p:sp>
      </p:grpSp>
    </p:spTree>
    <p:extLst>
      <p:ext uri="{BB962C8B-B14F-4D97-AF65-F5344CB8AC3E}">
        <p14:creationId xmlns:p14="http://schemas.microsoft.com/office/powerpoint/2010/main" val="1491228180"/>
      </p:ext>
    </p:extLst>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presentation">
      <a:majorFont>
        <a:latin typeface="Times New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C:\USERS\USERINF\MSOFFICE\TEMPLATE\blank presentation.pot</Template>
  <TotalTime>1976</TotalTime>
  <Pages>15</Pages>
  <Words>1034</Words>
  <Application>Microsoft Office PowerPoint</Application>
  <PresentationFormat>Letter 용지(8.5x11in)</PresentationFormat>
  <Paragraphs>344</Paragraphs>
  <Slides>13</Slides>
  <Notes>4</Notes>
  <HiddenSlides>0</HiddenSlides>
  <MMClips>0</MMClips>
  <ScaleCrop>false</ScaleCrop>
  <HeadingPairs>
    <vt:vector size="8" baseType="variant">
      <vt:variant>
        <vt:lpstr>사용한 글꼴</vt:lpstr>
      </vt:variant>
      <vt:variant>
        <vt:i4>7</vt:i4>
      </vt:variant>
      <vt:variant>
        <vt:lpstr>테마</vt:lpstr>
      </vt:variant>
      <vt:variant>
        <vt:i4>2</vt:i4>
      </vt:variant>
      <vt:variant>
        <vt:lpstr>포함된 OLE 서버</vt:lpstr>
      </vt:variant>
      <vt:variant>
        <vt:i4>1</vt:i4>
      </vt:variant>
      <vt:variant>
        <vt:lpstr>슬라이드 제목</vt:lpstr>
      </vt:variant>
      <vt:variant>
        <vt:i4>13</vt:i4>
      </vt:variant>
    </vt:vector>
  </HeadingPairs>
  <TitlesOfParts>
    <vt:vector size="23" baseType="lpstr">
      <vt:lpstr>MS PGothic</vt:lpstr>
      <vt:lpstr>Rotis Sans Serif for Nokia</vt:lpstr>
      <vt:lpstr>굴림</vt:lpstr>
      <vt:lpstr>맑은 고딕</vt:lpstr>
      <vt:lpstr>Arial</vt:lpstr>
      <vt:lpstr>Times</vt:lpstr>
      <vt:lpstr>Times New Roman</vt:lpstr>
      <vt:lpstr>blank presentation</vt:lpstr>
      <vt:lpstr>Office 테마</vt:lpstr>
      <vt:lpstr>Image</vt:lpstr>
      <vt:lpstr>PowerPoint 프레젠테이션</vt:lpstr>
      <vt:lpstr>PowerPoint 프레젠테이션</vt:lpstr>
      <vt:lpstr>Abstract</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References</vt:lpstr>
    </vt:vector>
  </TitlesOfParts>
  <Company>802.21 WG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802.21 WG Presentation Template</dc:title>
  <dc:creator>Michael G. Williams</dc:creator>
  <cp:lastModifiedBy>Jeong Sangkwon</cp:lastModifiedBy>
  <cp:revision>188</cp:revision>
  <cp:lastPrinted>1999-04-27T06:51:51Z</cp:lastPrinted>
  <dcterms:created xsi:type="dcterms:W3CDTF">2004-05-12T03:24:18Z</dcterms:created>
  <dcterms:modified xsi:type="dcterms:W3CDTF">2018-07-02T14:39:17Z</dcterms:modified>
</cp:coreProperties>
</file>