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256" r:id="rId2"/>
    <p:sldId id="257" r:id="rId3"/>
    <p:sldId id="268" r:id="rId4"/>
    <p:sldId id="286" r:id="rId5"/>
  </p:sldIdLst>
  <p:sldSz cx="9144000" cy="6858000" type="letter"/>
  <p:notesSz cx="6729413" cy="9715500"/>
  <p:kinsoku lang="ja-JP" invalStChars="、。，．・：；？！゛゜ヽヾゝゞ々ー’”）〕］｝〉》」』】°‰′″℃￠％ぁぃぅぇぉっゃゅょゎァィゥェォッャュョヮヵヶ!%),.:;?]}｡｣､･ｧｨｩｪｫｬｭｮｯｰﾞﾟ" invalEndChars="‘“（〔［｛〈《「『【￥＄$([\{｢￡"/>
  <p:defaultTextStyle>
    <a:defPPr>
      <a:defRPr lang="en-US"/>
    </a:defPPr>
    <a:lvl1pPr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5pPr>
    <a:lvl6pPr marL="2286000" algn="l" defTabSz="914400" rtl="0" eaLnBrk="1" latinLnBrk="0" hangingPunct="1">
      <a:defRPr sz="2000" kern="1200">
        <a:solidFill>
          <a:schemeClr val="tx1"/>
        </a:solidFill>
        <a:latin typeface="Times New Roman" panose="02020603050405020304" pitchFamily="18" charset="0"/>
        <a:ea typeface="+mn-ea"/>
        <a:cs typeface="+mn-cs"/>
      </a:defRPr>
    </a:lvl6pPr>
    <a:lvl7pPr marL="2743200" algn="l" defTabSz="914400" rtl="0" eaLnBrk="1" latinLnBrk="0" hangingPunct="1">
      <a:defRPr sz="2000" kern="1200">
        <a:solidFill>
          <a:schemeClr val="tx1"/>
        </a:solidFill>
        <a:latin typeface="Times New Roman" panose="02020603050405020304" pitchFamily="18" charset="0"/>
        <a:ea typeface="+mn-ea"/>
        <a:cs typeface="+mn-cs"/>
      </a:defRPr>
    </a:lvl7pPr>
    <a:lvl8pPr marL="3200400" algn="l" defTabSz="914400" rtl="0" eaLnBrk="1" latinLnBrk="0" hangingPunct="1">
      <a:defRPr sz="2000" kern="1200">
        <a:solidFill>
          <a:schemeClr val="tx1"/>
        </a:solidFill>
        <a:latin typeface="Times New Roman" panose="02020603050405020304" pitchFamily="18" charset="0"/>
        <a:ea typeface="+mn-ea"/>
        <a:cs typeface="+mn-cs"/>
      </a:defRPr>
    </a:lvl8pPr>
    <a:lvl9pPr marL="3657600" algn="l" defTabSz="914400" rtl="0" eaLnBrk="1" latinLnBrk="0" hangingPunct="1">
      <a:defRPr sz="20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EAEEFF"/>
    <a:srgbClr val="A2C1FE"/>
    <a:srgbClr val="C0FEF9"/>
    <a:srgbClr val="FAFD00"/>
    <a:srgbClr val="063DE8"/>
    <a:srgbClr val="FCFEB9"/>
    <a:srgbClr val="A9A9A9"/>
    <a:srgbClr val="66CCFF"/>
    <a:srgbClr val="33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972" autoAdjust="0"/>
    <p:restoredTop sz="94660"/>
  </p:normalViewPr>
  <p:slideViewPr>
    <p:cSldViewPr>
      <p:cViewPr varScale="1">
        <p:scale>
          <a:sx n="107" d="100"/>
          <a:sy n="107" d="100"/>
        </p:scale>
        <p:origin x="102" y="144"/>
      </p:cViewPr>
      <p:guideLst>
        <p:guide orient="horz" pos="2160"/>
        <p:guide pos="2880"/>
      </p:guideLst>
    </p:cSldViewPr>
  </p:slideViewPr>
  <p:outlineViewPr>
    <p:cViewPr>
      <p:scale>
        <a:sx n="33" d="100"/>
        <a:sy n="33" d="100"/>
      </p:scale>
      <p:origin x="0" y="0"/>
    </p:cViewPr>
    <p:sldLst>
      <p:sld r:id="rId1" collapse="1"/>
      <p:sld r:id="rId2" collapse="1"/>
    </p:sldLst>
  </p:outlineViewPr>
  <p:notesTextViewPr>
    <p:cViewPr>
      <p:scale>
        <a:sx n="100" d="100"/>
        <a:sy n="100" d="100"/>
      </p:scale>
      <p:origin x="0" y="0"/>
    </p:cViewPr>
  </p:notesTextViewPr>
  <p:notesViewPr>
    <p:cSldViewPr>
      <p:cViewPr varScale="1">
        <p:scale>
          <a:sx n="83" d="100"/>
          <a:sy n="83" d="100"/>
        </p:scale>
        <p:origin x="3720" y="22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C8C0D777-725B-48FB-A098-CC8B5906DEC9}"/>
              </a:ext>
            </a:extLst>
          </p:cNvPr>
          <p:cNvSpPr>
            <a:spLocks noGrp="1" noChangeArrowheads="1"/>
          </p:cNvSpPr>
          <p:nvPr>
            <p:ph type="body" sz="quarter" idx="3"/>
          </p:nvPr>
        </p:nvSpPr>
        <p:spPr bwMode="auto">
          <a:xfrm>
            <a:off x="896938" y="4630738"/>
            <a:ext cx="4935537" cy="439261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9446" tIns="43938" rIns="89446" bIns="43938" numCol="1" anchor="t" anchorCtr="0" compatLnSpc="1">
            <a:prstTxWarp prst="textNoShape">
              <a:avLst/>
            </a:prstTxWarp>
          </a:bodyPr>
          <a:lstStyle/>
          <a:p>
            <a:pPr lvl="0"/>
            <a:r>
              <a:rPr lang="en-US" altLang="pl-PL" noProof="0"/>
              <a:t>Body Text</a:t>
            </a:r>
          </a:p>
          <a:p>
            <a:pPr lvl="1"/>
            <a:r>
              <a:rPr lang="en-US" altLang="pl-PL" noProof="0"/>
              <a:t>Second Level</a:t>
            </a:r>
          </a:p>
          <a:p>
            <a:pPr lvl="2"/>
            <a:r>
              <a:rPr lang="en-US" altLang="pl-PL" noProof="0"/>
              <a:t>Third Level</a:t>
            </a:r>
          </a:p>
          <a:p>
            <a:pPr lvl="3"/>
            <a:r>
              <a:rPr lang="en-US" altLang="pl-PL" noProof="0"/>
              <a:t>Fourth Level</a:t>
            </a:r>
          </a:p>
          <a:p>
            <a:pPr lvl="4"/>
            <a:r>
              <a:rPr lang="en-US" altLang="pl-PL" noProof="0"/>
              <a:t>Fifth Level</a:t>
            </a:r>
          </a:p>
        </p:txBody>
      </p:sp>
      <p:sp>
        <p:nvSpPr>
          <p:cNvPr id="2051" name="Rectangle 3">
            <a:extLst>
              <a:ext uri="{FF2B5EF4-FFF2-40B4-BE49-F238E27FC236}">
                <a16:creationId xmlns:a16="http://schemas.microsoft.com/office/drawing/2014/main" id="{25F83CB8-077F-44DC-966F-E5B6CF24AC0A}"/>
              </a:ext>
            </a:extLst>
          </p:cNvPr>
          <p:cNvSpPr>
            <a:spLocks noGrp="1" noRot="1" noChangeAspect="1" noChangeArrowheads="1" noTextEdit="1"/>
          </p:cNvSpPr>
          <p:nvPr>
            <p:ph type="sldImg" idx="2"/>
          </p:nvPr>
        </p:nvSpPr>
        <p:spPr bwMode="auto">
          <a:xfrm>
            <a:off x="1095375" y="844550"/>
            <a:ext cx="4538663" cy="34036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a:extLst>
        </p:spPr>
      </p:sp>
    </p:spTree>
  </p:cSld>
  <p:clrMap bg1="lt1" tx1="dk1" bg2="lt2" tx2="dk2" accent1="accent1" accent2="accent2" accent3="accent3" accent4="accent4" accent5="accent5" accent6="accent6" hlink="hlink" folHlink="folHlink"/>
  <p:notesStyle>
    <a:lvl1pPr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1pPr>
    <a:lvl2pPr marL="4572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2pPr>
    <a:lvl3pPr marL="9144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3pPr>
    <a:lvl4pPr marL="13716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4pPr>
    <a:lvl5pPr marL="18288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0346128B-B739-403A-9BD2-D99ADC832BF6}"/>
              </a:ext>
            </a:extLst>
          </p:cNvPr>
          <p:cNvSpPr>
            <a:spLocks noGrp="1" noRot="1" noChangeAspect="1" noChangeArrowheads="1" noTextEdit="1"/>
          </p:cNvSpPr>
          <p:nvPr>
            <p:ph type="sldImg"/>
          </p:nvPr>
        </p:nvSpPr>
        <p:spPr>
          <a:ln/>
        </p:spPr>
      </p:sp>
      <p:sp>
        <p:nvSpPr>
          <p:cNvPr id="4099" name="Rectangle 3">
            <a:extLst>
              <a:ext uri="{FF2B5EF4-FFF2-40B4-BE49-F238E27FC236}">
                <a16:creationId xmlns:a16="http://schemas.microsoft.com/office/drawing/2014/main" id="{50DFBA16-E068-49E7-B25A-734EEBC25C1C}"/>
              </a:ext>
            </a:extLst>
          </p:cNvPr>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pl-PL" altLang="pl-PL">
              <a:latin typeface="Rotis Sans Serif for Nokia"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534B4F3A-3DFF-4FDC-9727-71D4D4D95B2B}"/>
              </a:ext>
            </a:extLst>
          </p:cNvPr>
          <p:cNvSpPr>
            <a:spLocks noGrp="1" noRot="1" noChangeAspect="1" noChangeArrowheads="1" noTextEdit="1"/>
          </p:cNvSpPr>
          <p:nvPr>
            <p:ph type="sldImg"/>
          </p:nvPr>
        </p:nvSpPr>
        <p:spPr>
          <a:ln/>
        </p:spPr>
      </p:sp>
      <p:sp>
        <p:nvSpPr>
          <p:cNvPr id="6147" name="Rectangle 3">
            <a:extLst>
              <a:ext uri="{FF2B5EF4-FFF2-40B4-BE49-F238E27FC236}">
                <a16:creationId xmlns:a16="http://schemas.microsoft.com/office/drawing/2014/main" id="{AA4B83C7-FECE-4BBA-BA6E-04510E5F4ADA}"/>
              </a:ext>
            </a:extLst>
          </p:cNvPr>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pl-PL" altLang="pl-PL">
              <a:latin typeface="Rotis Sans Serif for Nokia"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pl-PL"/>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pl-PL"/>
          </a:p>
        </p:txBody>
      </p:sp>
      <p:sp>
        <p:nvSpPr>
          <p:cNvPr id="4" name="Rectangle 91">
            <a:extLst>
              <a:ext uri="{FF2B5EF4-FFF2-40B4-BE49-F238E27FC236}">
                <a16:creationId xmlns:a16="http://schemas.microsoft.com/office/drawing/2014/main" id="{61C1C26D-3208-4600-85F0-BA15DF5D9688}"/>
              </a:ext>
            </a:extLst>
          </p:cNvPr>
          <p:cNvSpPr>
            <a:spLocks noGrp="1" noChangeArrowheads="1"/>
          </p:cNvSpPr>
          <p:nvPr>
            <p:ph type="ftr" sz="quarter" idx="10"/>
          </p:nvPr>
        </p:nvSpPr>
        <p:spPr/>
        <p:txBody>
          <a:bodyPr/>
          <a:lstStyle>
            <a:lvl1pPr>
              <a:defRPr/>
            </a:lvl1pPr>
          </a:lstStyle>
          <a:p>
            <a:pPr>
              <a:defRPr/>
            </a:pPr>
            <a:r>
              <a:rPr lang="en-US" altLang="pl-PL"/>
              <a:t>21-18-0037-00-0000</a:t>
            </a:r>
          </a:p>
        </p:txBody>
      </p:sp>
      <p:sp>
        <p:nvSpPr>
          <p:cNvPr id="5" name="Rectangle 92">
            <a:extLst>
              <a:ext uri="{FF2B5EF4-FFF2-40B4-BE49-F238E27FC236}">
                <a16:creationId xmlns:a16="http://schemas.microsoft.com/office/drawing/2014/main" id="{C6D057BF-8622-42C5-BE5F-27F58FBA85AE}"/>
              </a:ext>
            </a:extLst>
          </p:cNvPr>
          <p:cNvSpPr>
            <a:spLocks noGrp="1" noChangeArrowheads="1"/>
          </p:cNvSpPr>
          <p:nvPr>
            <p:ph type="sldNum" sz="quarter" idx="11"/>
          </p:nvPr>
        </p:nvSpPr>
        <p:spPr/>
        <p:txBody>
          <a:bodyPr/>
          <a:lstStyle>
            <a:lvl1pPr>
              <a:defRPr/>
            </a:lvl1pPr>
          </a:lstStyle>
          <a:p>
            <a:pPr>
              <a:defRPr/>
            </a:pPr>
            <a:fld id="{7B881249-E8ED-423B-A6D6-C92E2887045F}" type="slidenum">
              <a:rPr lang="en-US" altLang="pl-PL"/>
              <a:pPr>
                <a:defRPr/>
              </a:pPr>
              <a:t>‹#›</a:t>
            </a:fld>
            <a:endParaRPr lang="en-US" altLang="pl-PL"/>
          </a:p>
        </p:txBody>
      </p:sp>
    </p:spTree>
    <p:extLst>
      <p:ext uri="{BB962C8B-B14F-4D97-AF65-F5344CB8AC3E}">
        <p14:creationId xmlns:p14="http://schemas.microsoft.com/office/powerpoint/2010/main" val="36371349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id="{BCFF8460-23B7-4332-970C-A3711273DE3E}"/>
              </a:ext>
            </a:extLst>
          </p:cNvPr>
          <p:cNvSpPr>
            <a:spLocks noGrp="1" noChangeArrowheads="1"/>
          </p:cNvSpPr>
          <p:nvPr>
            <p:ph type="ftr" sz="quarter" idx="10"/>
          </p:nvPr>
        </p:nvSpPr>
        <p:spPr/>
        <p:txBody>
          <a:bodyPr/>
          <a:lstStyle>
            <a:lvl1pPr>
              <a:defRPr/>
            </a:lvl1pPr>
          </a:lstStyle>
          <a:p>
            <a:pPr>
              <a:defRPr/>
            </a:pPr>
            <a:r>
              <a:rPr lang="en-US" altLang="pl-PL"/>
              <a:t>21-18-0037-00-0000</a:t>
            </a:r>
          </a:p>
        </p:txBody>
      </p:sp>
      <p:sp>
        <p:nvSpPr>
          <p:cNvPr id="5" name="Rectangle 92">
            <a:extLst>
              <a:ext uri="{FF2B5EF4-FFF2-40B4-BE49-F238E27FC236}">
                <a16:creationId xmlns:a16="http://schemas.microsoft.com/office/drawing/2014/main" id="{5E4C1A1D-3261-4E50-906C-A9C914357485}"/>
              </a:ext>
            </a:extLst>
          </p:cNvPr>
          <p:cNvSpPr>
            <a:spLocks noGrp="1" noChangeArrowheads="1"/>
          </p:cNvSpPr>
          <p:nvPr>
            <p:ph type="sldNum" sz="quarter" idx="11"/>
          </p:nvPr>
        </p:nvSpPr>
        <p:spPr/>
        <p:txBody>
          <a:bodyPr/>
          <a:lstStyle>
            <a:lvl1pPr>
              <a:defRPr/>
            </a:lvl1pPr>
          </a:lstStyle>
          <a:p>
            <a:pPr>
              <a:defRPr/>
            </a:pPr>
            <a:fld id="{83F43C83-B67F-48AD-B9DE-9547BAEFC3A6}" type="slidenum">
              <a:rPr lang="en-US" altLang="pl-PL"/>
              <a:pPr>
                <a:defRPr/>
              </a:pPr>
              <a:t>‹#›</a:t>
            </a:fld>
            <a:endParaRPr lang="en-US" altLang="pl-PL"/>
          </a:p>
        </p:txBody>
      </p:sp>
    </p:spTree>
    <p:extLst>
      <p:ext uri="{BB962C8B-B14F-4D97-AF65-F5344CB8AC3E}">
        <p14:creationId xmlns:p14="http://schemas.microsoft.com/office/powerpoint/2010/main" val="36187984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a:t>Click to edit Master title style</a:t>
            </a:r>
            <a:endParaRPr lang="pl-PL"/>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id="{B9AAE703-8975-4C7B-8B5F-394F040AEC1E}"/>
              </a:ext>
            </a:extLst>
          </p:cNvPr>
          <p:cNvSpPr>
            <a:spLocks noGrp="1" noChangeArrowheads="1"/>
          </p:cNvSpPr>
          <p:nvPr>
            <p:ph type="ftr" sz="quarter" idx="10"/>
          </p:nvPr>
        </p:nvSpPr>
        <p:spPr/>
        <p:txBody>
          <a:bodyPr/>
          <a:lstStyle>
            <a:lvl1pPr>
              <a:defRPr/>
            </a:lvl1pPr>
          </a:lstStyle>
          <a:p>
            <a:pPr>
              <a:defRPr/>
            </a:pPr>
            <a:r>
              <a:rPr lang="en-US" altLang="pl-PL"/>
              <a:t>21-18-0037-00-0000</a:t>
            </a:r>
          </a:p>
        </p:txBody>
      </p:sp>
      <p:sp>
        <p:nvSpPr>
          <p:cNvPr id="5" name="Rectangle 92">
            <a:extLst>
              <a:ext uri="{FF2B5EF4-FFF2-40B4-BE49-F238E27FC236}">
                <a16:creationId xmlns:a16="http://schemas.microsoft.com/office/drawing/2014/main" id="{09155944-F399-4202-9E44-043C37A40076}"/>
              </a:ext>
            </a:extLst>
          </p:cNvPr>
          <p:cNvSpPr>
            <a:spLocks noGrp="1" noChangeArrowheads="1"/>
          </p:cNvSpPr>
          <p:nvPr>
            <p:ph type="sldNum" sz="quarter" idx="11"/>
          </p:nvPr>
        </p:nvSpPr>
        <p:spPr/>
        <p:txBody>
          <a:bodyPr/>
          <a:lstStyle>
            <a:lvl1pPr>
              <a:defRPr/>
            </a:lvl1pPr>
          </a:lstStyle>
          <a:p>
            <a:pPr>
              <a:defRPr/>
            </a:pPr>
            <a:fld id="{ABF13570-3653-4C6B-A057-21A32217A717}" type="slidenum">
              <a:rPr lang="en-US" altLang="pl-PL"/>
              <a:pPr>
                <a:defRPr/>
              </a:pPr>
              <a:t>‹#›</a:t>
            </a:fld>
            <a:endParaRPr lang="en-US" altLang="pl-PL"/>
          </a:p>
        </p:txBody>
      </p:sp>
    </p:spTree>
    <p:extLst>
      <p:ext uri="{BB962C8B-B14F-4D97-AF65-F5344CB8AC3E}">
        <p14:creationId xmlns:p14="http://schemas.microsoft.com/office/powerpoint/2010/main" val="40580996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id="{D9C17BBA-C0CF-43E6-9E6E-6E34AD222414}"/>
              </a:ext>
            </a:extLst>
          </p:cNvPr>
          <p:cNvSpPr>
            <a:spLocks noGrp="1" noChangeArrowheads="1"/>
          </p:cNvSpPr>
          <p:nvPr>
            <p:ph type="ftr" sz="quarter" idx="10"/>
          </p:nvPr>
        </p:nvSpPr>
        <p:spPr/>
        <p:txBody>
          <a:bodyPr/>
          <a:lstStyle>
            <a:lvl1pPr>
              <a:defRPr/>
            </a:lvl1pPr>
          </a:lstStyle>
          <a:p>
            <a:pPr>
              <a:defRPr/>
            </a:pPr>
            <a:r>
              <a:rPr lang="en-US" altLang="pl-PL"/>
              <a:t>21-18-0037-00-0000</a:t>
            </a:r>
          </a:p>
        </p:txBody>
      </p:sp>
      <p:sp>
        <p:nvSpPr>
          <p:cNvPr id="5" name="Rectangle 92">
            <a:extLst>
              <a:ext uri="{FF2B5EF4-FFF2-40B4-BE49-F238E27FC236}">
                <a16:creationId xmlns:a16="http://schemas.microsoft.com/office/drawing/2014/main" id="{AAE739B0-BF14-4EE4-9D97-C8F92953F178}"/>
              </a:ext>
            </a:extLst>
          </p:cNvPr>
          <p:cNvSpPr>
            <a:spLocks noGrp="1" noChangeArrowheads="1"/>
          </p:cNvSpPr>
          <p:nvPr>
            <p:ph type="sldNum" sz="quarter" idx="11"/>
          </p:nvPr>
        </p:nvSpPr>
        <p:spPr/>
        <p:txBody>
          <a:bodyPr/>
          <a:lstStyle>
            <a:lvl1pPr>
              <a:defRPr/>
            </a:lvl1pPr>
          </a:lstStyle>
          <a:p>
            <a:pPr>
              <a:defRPr/>
            </a:pPr>
            <a:fld id="{4242A1CF-E01C-46AF-B512-DE88F66F857F}" type="slidenum">
              <a:rPr lang="en-US" altLang="pl-PL"/>
              <a:pPr>
                <a:defRPr/>
              </a:pPr>
              <a:t>‹#›</a:t>
            </a:fld>
            <a:endParaRPr lang="en-US" altLang="pl-PL"/>
          </a:p>
        </p:txBody>
      </p:sp>
    </p:spTree>
    <p:extLst>
      <p:ext uri="{BB962C8B-B14F-4D97-AF65-F5344CB8AC3E}">
        <p14:creationId xmlns:p14="http://schemas.microsoft.com/office/powerpoint/2010/main" val="7233504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pl-PL"/>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91">
            <a:extLst>
              <a:ext uri="{FF2B5EF4-FFF2-40B4-BE49-F238E27FC236}">
                <a16:creationId xmlns:a16="http://schemas.microsoft.com/office/drawing/2014/main" id="{3D0C63B2-48D9-4691-8419-CF9FAC96A55E}"/>
              </a:ext>
            </a:extLst>
          </p:cNvPr>
          <p:cNvSpPr>
            <a:spLocks noGrp="1" noChangeArrowheads="1"/>
          </p:cNvSpPr>
          <p:nvPr>
            <p:ph type="ftr" sz="quarter" idx="10"/>
          </p:nvPr>
        </p:nvSpPr>
        <p:spPr/>
        <p:txBody>
          <a:bodyPr/>
          <a:lstStyle>
            <a:lvl1pPr>
              <a:defRPr/>
            </a:lvl1pPr>
          </a:lstStyle>
          <a:p>
            <a:pPr>
              <a:defRPr/>
            </a:pPr>
            <a:r>
              <a:rPr lang="en-US" altLang="pl-PL"/>
              <a:t>21-18-0037-00-0000</a:t>
            </a:r>
          </a:p>
        </p:txBody>
      </p:sp>
      <p:sp>
        <p:nvSpPr>
          <p:cNvPr id="5" name="Rectangle 92">
            <a:extLst>
              <a:ext uri="{FF2B5EF4-FFF2-40B4-BE49-F238E27FC236}">
                <a16:creationId xmlns:a16="http://schemas.microsoft.com/office/drawing/2014/main" id="{E12D6138-7C2B-44D5-A528-377D9566510D}"/>
              </a:ext>
            </a:extLst>
          </p:cNvPr>
          <p:cNvSpPr>
            <a:spLocks noGrp="1" noChangeArrowheads="1"/>
          </p:cNvSpPr>
          <p:nvPr>
            <p:ph type="sldNum" sz="quarter" idx="11"/>
          </p:nvPr>
        </p:nvSpPr>
        <p:spPr/>
        <p:txBody>
          <a:bodyPr/>
          <a:lstStyle>
            <a:lvl1pPr>
              <a:defRPr/>
            </a:lvl1pPr>
          </a:lstStyle>
          <a:p>
            <a:pPr>
              <a:defRPr/>
            </a:pPr>
            <a:fld id="{8146B7B7-E401-4B21-AE8F-766FF6FAE426}" type="slidenum">
              <a:rPr lang="en-US" altLang="pl-PL"/>
              <a:pPr>
                <a:defRPr/>
              </a:pPr>
              <a:t>‹#›</a:t>
            </a:fld>
            <a:endParaRPr lang="en-US" altLang="pl-PL"/>
          </a:p>
        </p:txBody>
      </p:sp>
    </p:spTree>
    <p:extLst>
      <p:ext uri="{BB962C8B-B14F-4D97-AF65-F5344CB8AC3E}">
        <p14:creationId xmlns:p14="http://schemas.microsoft.com/office/powerpoint/2010/main" val="3348698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Rectangle 91">
            <a:extLst>
              <a:ext uri="{FF2B5EF4-FFF2-40B4-BE49-F238E27FC236}">
                <a16:creationId xmlns:a16="http://schemas.microsoft.com/office/drawing/2014/main" id="{82C5140C-CB67-48E0-8767-EA5A7BCD726C}"/>
              </a:ext>
            </a:extLst>
          </p:cNvPr>
          <p:cNvSpPr>
            <a:spLocks noGrp="1" noChangeArrowheads="1"/>
          </p:cNvSpPr>
          <p:nvPr>
            <p:ph type="ftr" sz="quarter" idx="10"/>
          </p:nvPr>
        </p:nvSpPr>
        <p:spPr/>
        <p:txBody>
          <a:bodyPr/>
          <a:lstStyle>
            <a:lvl1pPr>
              <a:defRPr/>
            </a:lvl1pPr>
          </a:lstStyle>
          <a:p>
            <a:pPr>
              <a:defRPr/>
            </a:pPr>
            <a:r>
              <a:rPr lang="en-US" altLang="pl-PL"/>
              <a:t>21-18-0037-00-0000</a:t>
            </a:r>
          </a:p>
        </p:txBody>
      </p:sp>
      <p:sp>
        <p:nvSpPr>
          <p:cNvPr id="6" name="Rectangle 92">
            <a:extLst>
              <a:ext uri="{FF2B5EF4-FFF2-40B4-BE49-F238E27FC236}">
                <a16:creationId xmlns:a16="http://schemas.microsoft.com/office/drawing/2014/main" id="{CF064189-0AFC-4496-A97E-7AA925F8CA96}"/>
              </a:ext>
            </a:extLst>
          </p:cNvPr>
          <p:cNvSpPr>
            <a:spLocks noGrp="1" noChangeArrowheads="1"/>
          </p:cNvSpPr>
          <p:nvPr>
            <p:ph type="sldNum" sz="quarter" idx="11"/>
          </p:nvPr>
        </p:nvSpPr>
        <p:spPr/>
        <p:txBody>
          <a:bodyPr/>
          <a:lstStyle>
            <a:lvl1pPr>
              <a:defRPr/>
            </a:lvl1pPr>
          </a:lstStyle>
          <a:p>
            <a:pPr>
              <a:defRPr/>
            </a:pPr>
            <a:fld id="{0CB37F8D-C964-4D7D-A3A2-909834DB771A}" type="slidenum">
              <a:rPr lang="en-US" altLang="pl-PL"/>
              <a:pPr>
                <a:defRPr/>
              </a:pPr>
              <a:t>‹#›</a:t>
            </a:fld>
            <a:endParaRPr lang="en-US" altLang="pl-PL"/>
          </a:p>
        </p:txBody>
      </p:sp>
    </p:spTree>
    <p:extLst>
      <p:ext uri="{BB962C8B-B14F-4D97-AF65-F5344CB8AC3E}">
        <p14:creationId xmlns:p14="http://schemas.microsoft.com/office/powerpoint/2010/main" val="4978839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pl-PL"/>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7" name="Rectangle 91">
            <a:extLst>
              <a:ext uri="{FF2B5EF4-FFF2-40B4-BE49-F238E27FC236}">
                <a16:creationId xmlns:a16="http://schemas.microsoft.com/office/drawing/2014/main" id="{3ABCEBB0-0CBD-4672-901C-7C705910A740}"/>
              </a:ext>
            </a:extLst>
          </p:cNvPr>
          <p:cNvSpPr>
            <a:spLocks noGrp="1" noChangeArrowheads="1"/>
          </p:cNvSpPr>
          <p:nvPr>
            <p:ph type="ftr" sz="quarter" idx="10"/>
          </p:nvPr>
        </p:nvSpPr>
        <p:spPr/>
        <p:txBody>
          <a:bodyPr/>
          <a:lstStyle>
            <a:lvl1pPr>
              <a:defRPr/>
            </a:lvl1pPr>
          </a:lstStyle>
          <a:p>
            <a:pPr>
              <a:defRPr/>
            </a:pPr>
            <a:r>
              <a:rPr lang="en-US" altLang="pl-PL"/>
              <a:t>21-18-0037-00-0000</a:t>
            </a:r>
          </a:p>
        </p:txBody>
      </p:sp>
      <p:sp>
        <p:nvSpPr>
          <p:cNvPr id="8" name="Rectangle 92">
            <a:extLst>
              <a:ext uri="{FF2B5EF4-FFF2-40B4-BE49-F238E27FC236}">
                <a16:creationId xmlns:a16="http://schemas.microsoft.com/office/drawing/2014/main" id="{3314BAB9-19DC-420B-BBF4-D9E1727176AB}"/>
              </a:ext>
            </a:extLst>
          </p:cNvPr>
          <p:cNvSpPr>
            <a:spLocks noGrp="1" noChangeArrowheads="1"/>
          </p:cNvSpPr>
          <p:nvPr>
            <p:ph type="sldNum" sz="quarter" idx="11"/>
          </p:nvPr>
        </p:nvSpPr>
        <p:spPr/>
        <p:txBody>
          <a:bodyPr/>
          <a:lstStyle>
            <a:lvl1pPr>
              <a:defRPr/>
            </a:lvl1pPr>
          </a:lstStyle>
          <a:p>
            <a:pPr>
              <a:defRPr/>
            </a:pPr>
            <a:fld id="{41A450EF-360A-4DE7-98B4-C5F2F2E48C26}" type="slidenum">
              <a:rPr lang="en-US" altLang="pl-PL"/>
              <a:pPr>
                <a:defRPr/>
              </a:pPr>
              <a:t>‹#›</a:t>
            </a:fld>
            <a:endParaRPr lang="en-US" altLang="pl-PL"/>
          </a:p>
        </p:txBody>
      </p:sp>
    </p:spTree>
    <p:extLst>
      <p:ext uri="{BB962C8B-B14F-4D97-AF65-F5344CB8AC3E}">
        <p14:creationId xmlns:p14="http://schemas.microsoft.com/office/powerpoint/2010/main" val="14129946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Rectangle 91">
            <a:extLst>
              <a:ext uri="{FF2B5EF4-FFF2-40B4-BE49-F238E27FC236}">
                <a16:creationId xmlns:a16="http://schemas.microsoft.com/office/drawing/2014/main" id="{61CDA394-B3EE-4DA4-A437-C6157E2ADDD4}"/>
              </a:ext>
            </a:extLst>
          </p:cNvPr>
          <p:cNvSpPr>
            <a:spLocks noGrp="1" noChangeArrowheads="1"/>
          </p:cNvSpPr>
          <p:nvPr>
            <p:ph type="ftr" sz="quarter" idx="10"/>
          </p:nvPr>
        </p:nvSpPr>
        <p:spPr/>
        <p:txBody>
          <a:bodyPr/>
          <a:lstStyle>
            <a:lvl1pPr>
              <a:defRPr/>
            </a:lvl1pPr>
          </a:lstStyle>
          <a:p>
            <a:pPr>
              <a:defRPr/>
            </a:pPr>
            <a:r>
              <a:rPr lang="en-US" altLang="pl-PL"/>
              <a:t>21-18-0037-00-0000</a:t>
            </a:r>
          </a:p>
        </p:txBody>
      </p:sp>
      <p:sp>
        <p:nvSpPr>
          <p:cNvPr id="4" name="Rectangle 92">
            <a:extLst>
              <a:ext uri="{FF2B5EF4-FFF2-40B4-BE49-F238E27FC236}">
                <a16:creationId xmlns:a16="http://schemas.microsoft.com/office/drawing/2014/main" id="{DC8DE17B-5174-4290-8417-2E9B24F260D3}"/>
              </a:ext>
            </a:extLst>
          </p:cNvPr>
          <p:cNvSpPr>
            <a:spLocks noGrp="1" noChangeArrowheads="1"/>
          </p:cNvSpPr>
          <p:nvPr>
            <p:ph type="sldNum" sz="quarter" idx="11"/>
          </p:nvPr>
        </p:nvSpPr>
        <p:spPr/>
        <p:txBody>
          <a:bodyPr/>
          <a:lstStyle>
            <a:lvl1pPr>
              <a:defRPr/>
            </a:lvl1pPr>
          </a:lstStyle>
          <a:p>
            <a:pPr>
              <a:defRPr/>
            </a:pPr>
            <a:fld id="{FAA4E20A-0843-47B6-A0AE-3194F39760BE}" type="slidenum">
              <a:rPr lang="en-US" altLang="pl-PL"/>
              <a:pPr>
                <a:defRPr/>
              </a:pPr>
              <a:t>‹#›</a:t>
            </a:fld>
            <a:endParaRPr lang="en-US" altLang="pl-PL"/>
          </a:p>
        </p:txBody>
      </p:sp>
    </p:spTree>
    <p:extLst>
      <p:ext uri="{BB962C8B-B14F-4D97-AF65-F5344CB8AC3E}">
        <p14:creationId xmlns:p14="http://schemas.microsoft.com/office/powerpoint/2010/main" val="23357364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1">
            <a:extLst>
              <a:ext uri="{FF2B5EF4-FFF2-40B4-BE49-F238E27FC236}">
                <a16:creationId xmlns:a16="http://schemas.microsoft.com/office/drawing/2014/main" id="{1005B595-1CC3-4DF4-A24A-932B3A1CAB19}"/>
              </a:ext>
            </a:extLst>
          </p:cNvPr>
          <p:cNvSpPr>
            <a:spLocks noGrp="1" noChangeArrowheads="1"/>
          </p:cNvSpPr>
          <p:nvPr>
            <p:ph type="ftr" sz="quarter" idx="10"/>
          </p:nvPr>
        </p:nvSpPr>
        <p:spPr/>
        <p:txBody>
          <a:bodyPr/>
          <a:lstStyle>
            <a:lvl1pPr>
              <a:defRPr/>
            </a:lvl1pPr>
          </a:lstStyle>
          <a:p>
            <a:pPr>
              <a:defRPr/>
            </a:pPr>
            <a:r>
              <a:rPr lang="en-US" altLang="pl-PL"/>
              <a:t>21-18-0037-00-0000</a:t>
            </a:r>
          </a:p>
        </p:txBody>
      </p:sp>
      <p:sp>
        <p:nvSpPr>
          <p:cNvPr id="3" name="Rectangle 92">
            <a:extLst>
              <a:ext uri="{FF2B5EF4-FFF2-40B4-BE49-F238E27FC236}">
                <a16:creationId xmlns:a16="http://schemas.microsoft.com/office/drawing/2014/main" id="{DDAFA743-0BD6-4856-92BA-535784DC7D12}"/>
              </a:ext>
            </a:extLst>
          </p:cNvPr>
          <p:cNvSpPr>
            <a:spLocks noGrp="1" noChangeArrowheads="1"/>
          </p:cNvSpPr>
          <p:nvPr>
            <p:ph type="sldNum" sz="quarter" idx="11"/>
          </p:nvPr>
        </p:nvSpPr>
        <p:spPr/>
        <p:txBody>
          <a:bodyPr/>
          <a:lstStyle>
            <a:lvl1pPr>
              <a:defRPr/>
            </a:lvl1pPr>
          </a:lstStyle>
          <a:p>
            <a:pPr>
              <a:defRPr/>
            </a:pPr>
            <a:fld id="{49CE9D43-654E-44FC-8764-974352A47C69}" type="slidenum">
              <a:rPr lang="en-US" altLang="pl-PL"/>
              <a:pPr>
                <a:defRPr/>
              </a:pPr>
              <a:t>‹#›</a:t>
            </a:fld>
            <a:endParaRPr lang="en-US" altLang="pl-PL"/>
          </a:p>
        </p:txBody>
      </p:sp>
    </p:spTree>
    <p:extLst>
      <p:ext uri="{BB962C8B-B14F-4D97-AF65-F5344CB8AC3E}">
        <p14:creationId xmlns:p14="http://schemas.microsoft.com/office/powerpoint/2010/main" val="15710890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pl-PL"/>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91">
            <a:extLst>
              <a:ext uri="{FF2B5EF4-FFF2-40B4-BE49-F238E27FC236}">
                <a16:creationId xmlns:a16="http://schemas.microsoft.com/office/drawing/2014/main" id="{F1657152-F49F-443A-A705-DB7383113BCE}"/>
              </a:ext>
            </a:extLst>
          </p:cNvPr>
          <p:cNvSpPr>
            <a:spLocks noGrp="1" noChangeArrowheads="1"/>
          </p:cNvSpPr>
          <p:nvPr>
            <p:ph type="ftr" sz="quarter" idx="10"/>
          </p:nvPr>
        </p:nvSpPr>
        <p:spPr/>
        <p:txBody>
          <a:bodyPr/>
          <a:lstStyle>
            <a:lvl1pPr>
              <a:defRPr/>
            </a:lvl1pPr>
          </a:lstStyle>
          <a:p>
            <a:pPr>
              <a:defRPr/>
            </a:pPr>
            <a:r>
              <a:rPr lang="en-US" altLang="pl-PL"/>
              <a:t>21-18-0037-00-0000</a:t>
            </a:r>
          </a:p>
        </p:txBody>
      </p:sp>
      <p:sp>
        <p:nvSpPr>
          <p:cNvPr id="6" name="Rectangle 92">
            <a:extLst>
              <a:ext uri="{FF2B5EF4-FFF2-40B4-BE49-F238E27FC236}">
                <a16:creationId xmlns:a16="http://schemas.microsoft.com/office/drawing/2014/main" id="{8488C94C-E0C3-4074-8BFA-3BC5284C01B9}"/>
              </a:ext>
            </a:extLst>
          </p:cNvPr>
          <p:cNvSpPr>
            <a:spLocks noGrp="1" noChangeArrowheads="1"/>
          </p:cNvSpPr>
          <p:nvPr>
            <p:ph type="sldNum" sz="quarter" idx="11"/>
          </p:nvPr>
        </p:nvSpPr>
        <p:spPr/>
        <p:txBody>
          <a:bodyPr/>
          <a:lstStyle>
            <a:lvl1pPr>
              <a:defRPr/>
            </a:lvl1pPr>
          </a:lstStyle>
          <a:p>
            <a:pPr>
              <a:defRPr/>
            </a:pPr>
            <a:fld id="{7803C1CC-7338-4C8B-8AA0-A41396DCF7AA}" type="slidenum">
              <a:rPr lang="en-US" altLang="pl-PL"/>
              <a:pPr>
                <a:defRPr/>
              </a:pPr>
              <a:t>‹#›</a:t>
            </a:fld>
            <a:endParaRPr lang="en-US" altLang="pl-PL"/>
          </a:p>
        </p:txBody>
      </p:sp>
    </p:spTree>
    <p:extLst>
      <p:ext uri="{BB962C8B-B14F-4D97-AF65-F5344CB8AC3E}">
        <p14:creationId xmlns:p14="http://schemas.microsoft.com/office/powerpoint/2010/main" val="6801045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pl-PL"/>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l-PL"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91">
            <a:extLst>
              <a:ext uri="{FF2B5EF4-FFF2-40B4-BE49-F238E27FC236}">
                <a16:creationId xmlns:a16="http://schemas.microsoft.com/office/drawing/2014/main" id="{0F2DE7B8-D312-471B-AB0A-BE3FE1393029}"/>
              </a:ext>
            </a:extLst>
          </p:cNvPr>
          <p:cNvSpPr>
            <a:spLocks noGrp="1" noChangeArrowheads="1"/>
          </p:cNvSpPr>
          <p:nvPr>
            <p:ph type="ftr" sz="quarter" idx="10"/>
          </p:nvPr>
        </p:nvSpPr>
        <p:spPr/>
        <p:txBody>
          <a:bodyPr/>
          <a:lstStyle>
            <a:lvl1pPr>
              <a:defRPr/>
            </a:lvl1pPr>
          </a:lstStyle>
          <a:p>
            <a:pPr>
              <a:defRPr/>
            </a:pPr>
            <a:r>
              <a:rPr lang="en-US" altLang="pl-PL"/>
              <a:t>21-18-0037-00-0000</a:t>
            </a:r>
          </a:p>
        </p:txBody>
      </p:sp>
      <p:sp>
        <p:nvSpPr>
          <p:cNvPr id="6" name="Rectangle 92">
            <a:extLst>
              <a:ext uri="{FF2B5EF4-FFF2-40B4-BE49-F238E27FC236}">
                <a16:creationId xmlns:a16="http://schemas.microsoft.com/office/drawing/2014/main" id="{F744E0CF-E6EA-4D9C-98EC-A4B6C38EB621}"/>
              </a:ext>
            </a:extLst>
          </p:cNvPr>
          <p:cNvSpPr>
            <a:spLocks noGrp="1" noChangeArrowheads="1"/>
          </p:cNvSpPr>
          <p:nvPr>
            <p:ph type="sldNum" sz="quarter" idx="11"/>
          </p:nvPr>
        </p:nvSpPr>
        <p:spPr/>
        <p:txBody>
          <a:bodyPr/>
          <a:lstStyle>
            <a:lvl1pPr>
              <a:defRPr/>
            </a:lvl1pPr>
          </a:lstStyle>
          <a:p>
            <a:pPr>
              <a:defRPr/>
            </a:pPr>
            <a:fld id="{3490D52A-ADE2-4C4B-A1F4-549135D6A3C4}" type="slidenum">
              <a:rPr lang="en-US" altLang="pl-PL"/>
              <a:pPr>
                <a:defRPr/>
              </a:pPr>
              <a:t>‹#›</a:t>
            </a:fld>
            <a:endParaRPr lang="en-US" altLang="pl-PL"/>
          </a:p>
        </p:txBody>
      </p:sp>
    </p:spTree>
    <p:extLst>
      <p:ext uri="{BB962C8B-B14F-4D97-AF65-F5344CB8AC3E}">
        <p14:creationId xmlns:p14="http://schemas.microsoft.com/office/powerpoint/2010/main" val="40866658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1536BCD5-F0BA-4772-B30A-A5084487D06C}"/>
              </a:ext>
            </a:extLst>
          </p:cNvPr>
          <p:cNvSpPr>
            <a:spLocks noGrp="1" noChangeArrowheads="1"/>
          </p:cNvSpPr>
          <p:nvPr>
            <p:ph type="title"/>
          </p:nvPr>
        </p:nvSpPr>
        <p:spPr bwMode="auto">
          <a:xfrm>
            <a:off x="422275" y="228600"/>
            <a:ext cx="8270875" cy="685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0488" tIns="44450" rIns="90488" bIns="44450" numCol="1" anchor="ctr" anchorCtr="0" compatLnSpc="1">
            <a:prstTxWarp prst="textNoShape">
              <a:avLst/>
            </a:prstTxWarp>
          </a:bodyPr>
          <a:lstStyle/>
          <a:p>
            <a:pPr lvl="0"/>
            <a:r>
              <a:rPr lang="en-US" altLang="pl-PL"/>
              <a:t>Title: 36 pt Rotis Sans Serif</a:t>
            </a:r>
          </a:p>
        </p:txBody>
      </p:sp>
      <p:sp>
        <p:nvSpPr>
          <p:cNvPr id="1027" name="Rectangle 33">
            <a:extLst>
              <a:ext uri="{FF2B5EF4-FFF2-40B4-BE49-F238E27FC236}">
                <a16:creationId xmlns:a16="http://schemas.microsoft.com/office/drawing/2014/main" id="{7446B508-75B0-46F3-996C-A060FC1B7D65}"/>
              </a:ext>
            </a:extLst>
          </p:cNvPr>
          <p:cNvSpPr>
            <a:spLocks noGrp="1" noChangeArrowheads="1"/>
          </p:cNvSpPr>
          <p:nvPr>
            <p:ph type="body" idx="1"/>
          </p:nvPr>
        </p:nvSpPr>
        <p:spPr bwMode="auto">
          <a:xfrm>
            <a:off x="422275" y="1143000"/>
            <a:ext cx="8299450" cy="51816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0488" tIns="44450" rIns="90488" bIns="44450" numCol="1" anchor="t" anchorCtr="0" compatLnSpc="1">
            <a:prstTxWarp prst="textNoShape">
              <a:avLst/>
            </a:prstTxWarp>
          </a:bodyPr>
          <a:lstStyle/>
          <a:p>
            <a:pPr lvl="0"/>
            <a:r>
              <a:rPr lang="en-US" altLang="pl-PL"/>
              <a:t>IEEE 802.21 Powerpoint Template</a:t>
            </a:r>
            <a:br>
              <a:rPr lang="en-US" altLang="pl-PL"/>
            </a:br>
            <a:r>
              <a:rPr lang="en-US" altLang="pl-PL"/>
              <a:t>(Rotis Sans Serif 24 pt)</a:t>
            </a:r>
          </a:p>
          <a:p>
            <a:pPr lvl="0"/>
            <a:r>
              <a:rPr lang="en-US" altLang="pl-PL"/>
              <a:t>1st Level Bullet</a:t>
            </a:r>
          </a:p>
          <a:p>
            <a:pPr lvl="1"/>
            <a:r>
              <a:rPr lang="en-US" altLang="pl-PL"/>
              <a:t>2nd Level Bullet</a:t>
            </a:r>
          </a:p>
          <a:p>
            <a:pPr lvl="2"/>
            <a:r>
              <a:rPr lang="en-US" altLang="pl-PL"/>
              <a:t>3rd Level Bullet</a:t>
            </a:r>
          </a:p>
          <a:p>
            <a:pPr lvl="2"/>
            <a:endParaRPr lang="en-US" altLang="pl-PL"/>
          </a:p>
          <a:p>
            <a:pPr lvl="1"/>
            <a:endParaRPr lang="en-US" altLang="pl-PL"/>
          </a:p>
          <a:p>
            <a:pPr lvl="0"/>
            <a:endParaRPr lang="en-US" altLang="pl-PL"/>
          </a:p>
          <a:p>
            <a:pPr lvl="0"/>
            <a:endParaRPr lang="en-US" altLang="pl-PL"/>
          </a:p>
          <a:p>
            <a:pPr lvl="0"/>
            <a:br>
              <a:rPr lang="en-US" altLang="pl-PL"/>
            </a:br>
            <a:endParaRPr lang="en-US" altLang="pl-PL"/>
          </a:p>
        </p:txBody>
      </p:sp>
      <p:sp>
        <p:nvSpPr>
          <p:cNvPr id="1115" name="Rectangle 91">
            <a:extLst>
              <a:ext uri="{FF2B5EF4-FFF2-40B4-BE49-F238E27FC236}">
                <a16:creationId xmlns:a16="http://schemas.microsoft.com/office/drawing/2014/main" id="{C310B0EC-57BD-4F56-B1F6-8D8B6125F06B}"/>
              </a:ext>
            </a:extLst>
          </p:cNvPr>
          <p:cNvSpPr>
            <a:spLocks noGrp="1" noChangeArrowheads="1"/>
          </p:cNvSpPr>
          <p:nvPr>
            <p:ph type="ftr" sz="quarter" idx="3"/>
          </p:nvPr>
        </p:nvSpPr>
        <p:spPr bwMode="auto">
          <a:xfrm>
            <a:off x="381000" y="6400800"/>
            <a:ext cx="1981200" cy="284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lvl1pPr algn="ctr">
              <a:lnSpc>
                <a:spcPct val="90000"/>
              </a:lnSpc>
              <a:defRPr sz="1400">
                <a:latin typeface="+mn-lt"/>
              </a:defRPr>
            </a:lvl1pPr>
          </a:lstStyle>
          <a:p>
            <a:pPr>
              <a:defRPr/>
            </a:pPr>
            <a:r>
              <a:rPr lang="en-US" altLang="pl-PL"/>
              <a:t>21-18-0037-00-0000</a:t>
            </a:r>
          </a:p>
        </p:txBody>
      </p:sp>
      <p:sp>
        <p:nvSpPr>
          <p:cNvPr id="1116" name="Rectangle 92">
            <a:extLst>
              <a:ext uri="{FF2B5EF4-FFF2-40B4-BE49-F238E27FC236}">
                <a16:creationId xmlns:a16="http://schemas.microsoft.com/office/drawing/2014/main" id="{2BE10B38-0CC2-461C-BEB2-038EEF1C8ABB}"/>
              </a:ext>
            </a:extLst>
          </p:cNvPr>
          <p:cNvSpPr>
            <a:spLocks noGrp="1" noChangeArrowheads="1"/>
          </p:cNvSpPr>
          <p:nvPr>
            <p:ph type="sldNum" sz="quarter" idx="4"/>
          </p:nvPr>
        </p:nvSpPr>
        <p:spPr bwMode="auto">
          <a:xfrm>
            <a:off x="7772400" y="6400800"/>
            <a:ext cx="685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lnSpc>
                <a:spcPct val="90000"/>
              </a:lnSpc>
              <a:defRPr sz="1400">
                <a:latin typeface="Times" panose="02020603050405020304" pitchFamily="18" charset="0"/>
              </a:defRPr>
            </a:lvl1pPr>
          </a:lstStyle>
          <a:p>
            <a:pPr>
              <a:defRPr/>
            </a:pPr>
            <a:fld id="{FCB19C48-E6E8-48A8-A1A2-23640948740B}" type="slidenum">
              <a:rPr lang="en-US" altLang="pl-PL"/>
              <a:pPr>
                <a:defRPr/>
              </a:pPr>
              <a:t>‹#›</a:t>
            </a:fld>
            <a:endParaRPr lang="en-US" altLang="pl-PL"/>
          </a:p>
        </p:txBody>
      </p:sp>
      <p:pic>
        <p:nvPicPr>
          <p:cNvPr id="1030" name="Picture 93" descr="smllieee">
            <a:extLst>
              <a:ext uri="{FF2B5EF4-FFF2-40B4-BE49-F238E27FC236}">
                <a16:creationId xmlns:a16="http://schemas.microsoft.com/office/drawing/2014/main" id="{DE30B874-20B9-4A3A-B443-FB51BFC7B1AA}"/>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228600" y="57150"/>
            <a:ext cx="754063"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Picture 94" descr="802logo">
            <a:extLst>
              <a:ext uri="{FF2B5EF4-FFF2-40B4-BE49-F238E27FC236}">
                <a16:creationId xmlns:a16="http://schemas.microsoft.com/office/drawing/2014/main" id="{91242FBA-695F-4985-9F6C-8D8940EE1D5E}"/>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8237538" y="76200"/>
            <a:ext cx="754062"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03" r:id="rId1"/>
    <p:sldLayoutId id="2147483804" r:id="rId2"/>
    <p:sldLayoutId id="2147483805" r:id="rId3"/>
    <p:sldLayoutId id="2147483806" r:id="rId4"/>
    <p:sldLayoutId id="2147483807" r:id="rId5"/>
    <p:sldLayoutId id="2147483808" r:id="rId6"/>
    <p:sldLayoutId id="2147483809" r:id="rId7"/>
    <p:sldLayoutId id="2147483810" r:id="rId8"/>
    <p:sldLayoutId id="2147483811" r:id="rId9"/>
    <p:sldLayoutId id="2147483812" r:id="rId10"/>
    <p:sldLayoutId id="2147483813" r:id="rId11"/>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6pPr>
      <a:lvl7pPr marL="9144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7pPr>
      <a:lvl8pPr marL="13716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8pPr>
      <a:lvl9pPr marL="18288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6pPr>
      <a:lvl7pPr marL="32004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7pPr>
      <a:lvl8pPr marL="36576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8pPr>
      <a:lvl9pPr marL="41148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6.3"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tandards.ieee.org/board/pat/faq.pdf" TargetMode="External"/><Relationship Id="rId5" Type="http://schemas.openxmlformats.org/officeDocument/2006/relationships/hyperlink" Target="http://127.0.0.1:4664/cache?event_id=757737&amp;schema_id=1&amp;s=5X0vID10lu_E6yrIkWkNd4Wz2H8&amp;q=hancock" TargetMode="External"/><Relationship Id="rId4" Type="http://schemas.openxmlformats.org/officeDocument/2006/relationships/hyperlink" Target="http://standards.ieee.org/board/pat/guide.html"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6">
            <a:extLst>
              <a:ext uri="{FF2B5EF4-FFF2-40B4-BE49-F238E27FC236}">
                <a16:creationId xmlns:a16="http://schemas.microsoft.com/office/drawing/2014/main" id="{24C15BF1-6E9F-4DA4-B812-96EE3C322BA4}"/>
              </a:ext>
            </a:extLst>
          </p:cNvPr>
          <p:cNvSpPr>
            <a:spLocks noGrp="1" noChangeArrowheads="1"/>
          </p:cNvSpPr>
          <p:nvPr>
            <p:ph type="body" idx="1"/>
          </p:nvPr>
        </p:nvSpPr>
        <p:spPr>
          <a:xfrm>
            <a:off x="228600" y="990600"/>
            <a:ext cx="8686800" cy="5334000"/>
          </a:xfrm>
          <a:solidFill>
            <a:srgbClr val="66CCFF"/>
          </a:solidFill>
        </p:spPr>
        <p:txBody>
          <a:bodyPr>
            <a:normAutofit/>
          </a:bodyPr>
          <a:lstStyle/>
          <a:p>
            <a:pPr>
              <a:buClr>
                <a:srgbClr val="FAFD00"/>
              </a:buClr>
              <a:buFontTx/>
              <a:buNone/>
              <a:defRPr/>
            </a:pPr>
            <a:r>
              <a:rPr lang="en-US" altLang="pl-PL" b="1" dirty="0">
                <a:ea typeface="Times New Roman" charset="0"/>
                <a:cs typeface="Times New Roman" charset="0"/>
              </a:rPr>
              <a:t>IEEE 802.21 MEDIA INDEPENDENT HANDOVER  SERVICES</a:t>
            </a:r>
          </a:p>
          <a:p>
            <a:pPr>
              <a:buClr>
                <a:srgbClr val="FAFD00"/>
              </a:buClr>
              <a:buFontTx/>
              <a:buNone/>
              <a:defRPr/>
            </a:pPr>
            <a:r>
              <a:rPr lang="en-US" altLang="pl-PL" dirty="0">
                <a:ea typeface="Times New Roman" charset="0"/>
                <a:cs typeface="Times New Roman" charset="0"/>
              </a:rPr>
              <a:t>DCN: 21-18-0037-0</a:t>
            </a:r>
            <a:r>
              <a:rPr lang="en-US" altLang="ko-KR" dirty="0">
                <a:ea typeface="Times New Roman" charset="0"/>
                <a:cs typeface="Times New Roman" charset="0"/>
              </a:rPr>
              <a:t>0</a:t>
            </a:r>
            <a:r>
              <a:rPr lang="en-US" altLang="pl-PL" dirty="0">
                <a:ea typeface="Times New Roman" charset="0"/>
                <a:cs typeface="Times New Roman" charset="0"/>
              </a:rPr>
              <a:t>-0000</a:t>
            </a:r>
          </a:p>
          <a:p>
            <a:pPr>
              <a:buClr>
                <a:srgbClr val="FAFD00"/>
              </a:buClr>
              <a:buFontTx/>
              <a:buNone/>
              <a:defRPr/>
            </a:pPr>
            <a:r>
              <a:rPr lang="en-US" altLang="pl-PL" dirty="0">
                <a:ea typeface="Times New Roman" charset="0"/>
                <a:cs typeface="Times New Roman" charset="0"/>
              </a:rPr>
              <a:t>Title: </a:t>
            </a:r>
            <a:r>
              <a:rPr lang="en-US" altLang="pl-PL" b="1" dirty="0">
                <a:ea typeface="Times New Roman" charset="0"/>
                <a:cs typeface="Times New Roman" charset="0"/>
              </a:rPr>
              <a:t>Meeting</a:t>
            </a:r>
            <a:r>
              <a:rPr lang="ko-KR" altLang="en-US" b="1" dirty="0">
                <a:ea typeface="Times New Roman" charset="0"/>
                <a:cs typeface="Times New Roman" charset="0"/>
              </a:rPr>
              <a:t> </a:t>
            </a:r>
            <a:r>
              <a:rPr lang="en-US" altLang="ko-KR" b="1" dirty="0">
                <a:ea typeface="Times New Roman" charset="0"/>
                <a:cs typeface="Times New Roman" charset="0"/>
              </a:rPr>
              <a:t>Agenda</a:t>
            </a:r>
            <a:r>
              <a:rPr lang="en-US" altLang="pl-PL" b="1" dirty="0">
                <a:ea typeface="Times New Roman" charset="0"/>
                <a:cs typeface="Times New Roman" charset="0"/>
              </a:rPr>
              <a:t> for Network Enablers for seamless HMD based VR Content Service IG</a:t>
            </a:r>
          </a:p>
          <a:p>
            <a:pPr>
              <a:buClr>
                <a:srgbClr val="FAFD00"/>
              </a:buClr>
              <a:buFontTx/>
              <a:buNone/>
              <a:defRPr/>
            </a:pPr>
            <a:r>
              <a:rPr lang="en-US" altLang="pl-PL" dirty="0">
                <a:ea typeface="Times New Roman" charset="0"/>
                <a:cs typeface="Times New Roman" charset="0"/>
              </a:rPr>
              <a:t>Date Submitted: July 10, 2018</a:t>
            </a:r>
          </a:p>
          <a:p>
            <a:pPr>
              <a:buClr>
                <a:srgbClr val="FAFD00"/>
              </a:buClr>
              <a:buFontTx/>
              <a:buNone/>
              <a:defRPr/>
            </a:pPr>
            <a:r>
              <a:rPr lang="en-US" altLang="pl-PL" dirty="0">
                <a:ea typeface="Times New Roman" charset="0"/>
                <a:cs typeface="Times New Roman" charset="0"/>
              </a:rPr>
              <a:t>Presented at IEEE 802.21 session #86 – San Diego, California, USA</a:t>
            </a:r>
          </a:p>
          <a:p>
            <a:pPr>
              <a:buClr>
                <a:srgbClr val="FAFD00"/>
              </a:buClr>
              <a:buFontTx/>
              <a:buNone/>
              <a:defRPr/>
            </a:pPr>
            <a:r>
              <a:rPr lang="en-US" altLang="pl-PL" dirty="0">
                <a:ea typeface="Times New Roman" charset="0"/>
                <a:cs typeface="Times New Roman" charset="0"/>
              </a:rPr>
              <a:t>Authors or Source(s): </a:t>
            </a:r>
            <a:r>
              <a:rPr lang="it-IT" altLang="pl-PL" b="1" dirty="0">
                <a:ea typeface="Times New Roman" charset="0"/>
                <a:cs typeface="Times New Roman" charset="0"/>
              </a:rPr>
              <a:t>Peter Jeong(JoyFun)</a:t>
            </a:r>
            <a:endParaRPr lang="en-US" altLang="pl-PL" b="1" dirty="0">
              <a:ea typeface="Times New Roman" charset="0"/>
              <a:cs typeface="Times New Roman" charset="0"/>
            </a:endParaRPr>
          </a:p>
          <a:p>
            <a:pPr>
              <a:buClr>
                <a:srgbClr val="FAFD00"/>
              </a:buClr>
              <a:buFontTx/>
              <a:buNone/>
              <a:defRPr/>
            </a:pPr>
            <a:r>
              <a:rPr lang="en-US" altLang="pl-PL" dirty="0">
                <a:ea typeface="Times New Roman" charset="0"/>
                <a:cs typeface="Times New Roman" charset="0"/>
              </a:rPr>
              <a:t>Abstract: </a:t>
            </a:r>
            <a:r>
              <a:rPr lang="en-US" altLang="ko-KR" dirty="0">
                <a:ea typeface="Times New Roman" charset="0"/>
                <a:cs typeface="Times New Roman" charset="0"/>
              </a:rPr>
              <a:t>This document is meeting agenda for Network Enablers for seamless HMD based VR Content Service IG.</a:t>
            </a:r>
            <a:endParaRPr lang="en-US" altLang="pl-PL" dirty="0">
              <a:ea typeface="Times New Roman" charset="0"/>
              <a:cs typeface="Times New Roman" charset="0"/>
            </a:endParaRPr>
          </a:p>
        </p:txBody>
      </p:sp>
      <p:sp>
        <p:nvSpPr>
          <p:cNvPr id="3075" name="スライド番号プレースホルダー 1">
            <a:extLst>
              <a:ext uri="{FF2B5EF4-FFF2-40B4-BE49-F238E27FC236}">
                <a16:creationId xmlns:a16="http://schemas.microsoft.com/office/drawing/2014/main" id="{E6023A12-6803-4035-8C63-1FB2CD78EF16}"/>
              </a:ext>
            </a:extLst>
          </p:cNvPr>
          <p:cNvSpPr>
            <a:spLocks noGrp="1"/>
          </p:cNvSpPr>
          <p:nvPr>
            <p:ph type="sldNum"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000">
                <a:solidFill>
                  <a:schemeClr val="tx1"/>
                </a:solidFill>
                <a:latin typeface="Times New Roman" charset="0"/>
              </a:defRPr>
            </a:lvl1pPr>
            <a:lvl2pPr marL="742950" indent="-285750">
              <a:defRPr sz="2000">
                <a:solidFill>
                  <a:schemeClr val="tx1"/>
                </a:solidFill>
                <a:latin typeface="Times New Roman" charset="0"/>
              </a:defRPr>
            </a:lvl2pPr>
            <a:lvl3pPr marL="1143000" indent="-228600">
              <a:defRPr sz="2000">
                <a:solidFill>
                  <a:schemeClr val="tx1"/>
                </a:solidFill>
                <a:latin typeface="Times New Roman" charset="0"/>
              </a:defRPr>
            </a:lvl3pPr>
            <a:lvl4pPr marL="1600200" indent="-228600">
              <a:defRPr sz="2000">
                <a:solidFill>
                  <a:schemeClr val="tx1"/>
                </a:solidFill>
                <a:latin typeface="Times New Roman" charset="0"/>
              </a:defRPr>
            </a:lvl4pPr>
            <a:lvl5pPr marL="2057400" indent="-228600">
              <a:defRPr sz="2000">
                <a:solidFill>
                  <a:schemeClr val="tx1"/>
                </a:solidFill>
                <a:latin typeface="Times New Roman" charset="0"/>
              </a:defRPr>
            </a:lvl5pPr>
            <a:lvl6pPr marL="2514600" indent="-228600" eaLnBrk="0" fontAlgn="base" hangingPunct="0">
              <a:spcBef>
                <a:spcPct val="0"/>
              </a:spcBef>
              <a:spcAft>
                <a:spcPct val="0"/>
              </a:spcAft>
              <a:defRPr sz="2000">
                <a:solidFill>
                  <a:schemeClr val="tx1"/>
                </a:solidFill>
                <a:latin typeface="Times New Roman" charset="0"/>
              </a:defRPr>
            </a:lvl6pPr>
            <a:lvl7pPr marL="2971800" indent="-228600" eaLnBrk="0" fontAlgn="base" hangingPunct="0">
              <a:spcBef>
                <a:spcPct val="0"/>
              </a:spcBef>
              <a:spcAft>
                <a:spcPct val="0"/>
              </a:spcAft>
              <a:defRPr sz="2000">
                <a:solidFill>
                  <a:schemeClr val="tx1"/>
                </a:solidFill>
                <a:latin typeface="Times New Roman" charset="0"/>
              </a:defRPr>
            </a:lvl7pPr>
            <a:lvl8pPr marL="3429000" indent="-228600" eaLnBrk="0" fontAlgn="base" hangingPunct="0">
              <a:spcBef>
                <a:spcPct val="0"/>
              </a:spcBef>
              <a:spcAft>
                <a:spcPct val="0"/>
              </a:spcAft>
              <a:defRPr sz="2000">
                <a:solidFill>
                  <a:schemeClr val="tx1"/>
                </a:solidFill>
                <a:latin typeface="Times New Roman" charset="0"/>
              </a:defRPr>
            </a:lvl8pPr>
            <a:lvl9pPr marL="3886200" indent="-228600" eaLnBrk="0" fontAlgn="base" hangingPunct="0">
              <a:spcBef>
                <a:spcPct val="0"/>
              </a:spcBef>
              <a:spcAft>
                <a:spcPct val="0"/>
              </a:spcAft>
              <a:defRPr sz="2000">
                <a:solidFill>
                  <a:schemeClr val="tx1"/>
                </a:solidFill>
                <a:latin typeface="Times New Roman" charset="0"/>
              </a:defRPr>
            </a:lvl9pPr>
          </a:lstStyle>
          <a:p>
            <a:pPr>
              <a:defRPr/>
            </a:pPr>
            <a:fld id="{609C2E5C-82B5-45E0-ACE2-D1E118B98C6C}" type="slidenum">
              <a:rPr lang="en-US" altLang="pl-PL" sz="1400">
                <a:latin typeface="Times" charset="0"/>
              </a:rPr>
              <a:pPr>
                <a:defRPr/>
              </a:pPr>
              <a:t>1</a:t>
            </a:fld>
            <a:endParaRPr lang="en-US" altLang="pl-PL" sz="1400">
              <a:latin typeface="Times" charset="0"/>
            </a:endParaRPr>
          </a:p>
        </p:txBody>
      </p:sp>
      <p:sp>
        <p:nvSpPr>
          <p:cNvPr id="5" name="フッター プレースホルダー 1">
            <a:extLst>
              <a:ext uri="{FF2B5EF4-FFF2-40B4-BE49-F238E27FC236}">
                <a16:creationId xmlns:a16="http://schemas.microsoft.com/office/drawing/2014/main" id="{CE44994B-B902-448C-B2A4-AD8E8B26E15E}"/>
              </a:ext>
            </a:extLst>
          </p:cNvPr>
          <p:cNvSpPr>
            <a:spLocks noGrp="1"/>
          </p:cNvSpPr>
          <p:nvPr>
            <p:ph type="ftr" sz="quarter" idx="10"/>
          </p:nvPr>
        </p:nvSpPr>
        <p:spPr>
          <a:xfrm>
            <a:off x="381000" y="6400800"/>
            <a:ext cx="1981200" cy="286232"/>
          </a:xfrm>
        </p:spPr>
        <p:txBody>
          <a:bodyPr/>
          <a:lstStyle/>
          <a:p>
            <a:pPr>
              <a:defRPr/>
            </a:pPr>
            <a:r>
              <a:rPr lang="en-US" altLang="pl-PL">
                <a:ea typeface="Times New Roman" charset="0"/>
                <a:cs typeface="Times New Roman" charset="0"/>
              </a:rPr>
              <a:t>21-18-0037-00-0000</a:t>
            </a:r>
            <a:endParaRPr lang="en-US" altLang="pl-PL" dirty="0">
              <a:ea typeface="Times New Roman" charset="0"/>
              <a:cs typeface="Times New Roman"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6">
            <a:extLst>
              <a:ext uri="{FF2B5EF4-FFF2-40B4-BE49-F238E27FC236}">
                <a16:creationId xmlns:a16="http://schemas.microsoft.com/office/drawing/2014/main" id="{FCCB9B74-DD31-4125-B6D6-BF83EE831224}"/>
              </a:ext>
            </a:extLst>
          </p:cNvPr>
          <p:cNvSpPr>
            <a:spLocks noGrp="1" noChangeArrowheads="1"/>
          </p:cNvSpPr>
          <p:nvPr>
            <p:ph type="body" idx="1"/>
          </p:nvPr>
        </p:nvSpPr>
        <p:spPr>
          <a:xfrm>
            <a:off x="381000" y="990600"/>
            <a:ext cx="8493125" cy="5334000"/>
          </a:xfrm>
          <a:solidFill>
            <a:srgbClr val="66CCFF"/>
          </a:solidFill>
        </p:spPr>
        <p:txBody>
          <a:bodyPr/>
          <a:lstStyle/>
          <a:p>
            <a:pPr lvl="1">
              <a:lnSpc>
                <a:spcPct val="80000"/>
              </a:lnSpc>
              <a:buFontTx/>
              <a:buNone/>
              <a:defRPr/>
            </a:pPr>
            <a:r>
              <a:rPr lang="en-US" altLang="pl-PL" b="1">
                <a:cs typeface="Times New Roman" panose="02020603050405020304" pitchFamily="18" charset="0"/>
              </a:rPr>
              <a:t>IEEE 802.21 presentation release statements</a:t>
            </a:r>
            <a:endParaRPr lang="en-US" altLang="pl-PL">
              <a:cs typeface="Times New Roman" panose="02020603050405020304" pitchFamily="18" charset="0"/>
            </a:endParaRPr>
          </a:p>
          <a:p>
            <a:pPr algn="just">
              <a:lnSpc>
                <a:spcPct val="80000"/>
              </a:lnSpc>
              <a:buClr>
                <a:srgbClr val="FAFD00"/>
              </a:buClr>
              <a:buSzPct val="200000"/>
              <a:buFontTx/>
              <a:buNone/>
              <a:defRPr/>
            </a:pPr>
            <a:r>
              <a:rPr lang="en-US" altLang="pl-PL" sz="2000">
                <a:cs typeface="Times New Roman" panose="02020603050405020304"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lnSpc>
                <a:spcPct val="80000"/>
              </a:lnSpc>
              <a:buClr>
                <a:srgbClr val="FAFD00"/>
              </a:buClr>
              <a:buSzPct val="200000"/>
              <a:buFontTx/>
              <a:buNone/>
              <a:defRPr/>
            </a:pPr>
            <a:r>
              <a:rPr lang="en-US" altLang="pl-PL" sz="2000">
                <a:cs typeface="Times New Roman" panose="02020603050405020304"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pl-PL" sz="2000">
                <a:latin typeface="Times New Roman" panose="02020603050405020304" pitchFamily="18" charset="0"/>
                <a:cs typeface="Times New Roman" panose="02020603050405020304" pitchFamily="18" charset="0"/>
              </a:rPr>
              <a:t>’</a:t>
            </a:r>
            <a:r>
              <a:rPr lang="en-US" altLang="pl-PL" sz="2000">
                <a:cs typeface="Times New Roman" panose="02020603050405020304" pitchFamily="18" charset="0"/>
              </a:rPr>
              <a:t>s name any IEEE Standards publication even though it may include portions of this contribution; and at the IEEE</a:t>
            </a:r>
            <a:r>
              <a:rPr lang="en-US" altLang="pl-PL" sz="2000">
                <a:latin typeface="Times New Roman" panose="02020603050405020304" pitchFamily="18" charset="0"/>
                <a:cs typeface="Times New Roman" panose="02020603050405020304" pitchFamily="18" charset="0"/>
              </a:rPr>
              <a:t>’</a:t>
            </a:r>
            <a:r>
              <a:rPr lang="en-US" altLang="pl-PL" sz="2000">
                <a:cs typeface="Times New Roman" panose="02020603050405020304" pitchFamily="18" charset="0"/>
              </a:rPr>
              <a:t>s sole discretion to permit others to reproduce in whole or in part the resulting IEEE Standards publication. The contributor also acknowledges and accepts that this contribution may be made public by IEEE 802.21.</a:t>
            </a:r>
          </a:p>
          <a:p>
            <a:pPr>
              <a:lnSpc>
                <a:spcPct val="80000"/>
              </a:lnSpc>
              <a:buClr>
                <a:srgbClr val="FAFD00"/>
              </a:buClr>
              <a:buSzPct val="200000"/>
              <a:buFontTx/>
              <a:buNone/>
              <a:defRPr/>
            </a:pPr>
            <a:r>
              <a:rPr lang="en-US" altLang="pl-PL" sz="2000">
                <a:cs typeface="Times New Roman" panose="02020603050405020304" pitchFamily="18" charset="0"/>
              </a:rPr>
              <a:t>The contributor is familiar with IEEE patent policy, as outlined in </a:t>
            </a:r>
            <a:r>
              <a:rPr lang="en-US" altLang="pl-PL" sz="2000">
                <a:cs typeface="Times New Roman" panose="02020603050405020304" pitchFamily="18" charset="0"/>
                <a:hlinkClick r:id="rId3"/>
              </a:rPr>
              <a:t>Section 6.3 of the IEEE-SA Standards Board Operations Manual</a:t>
            </a:r>
            <a:r>
              <a:rPr lang="en-US" altLang="pl-PL" sz="2000">
                <a:solidFill>
                  <a:srgbClr val="000099"/>
                </a:solidFill>
                <a:cs typeface="Times New Roman" panose="02020603050405020304" pitchFamily="18" charset="0"/>
              </a:rPr>
              <a:t> </a:t>
            </a:r>
            <a:r>
              <a:rPr lang="en-US" altLang="pl-PL" sz="2000">
                <a:cs typeface="Times New Roman" panose="02020603050405020304" pitchFamily="18" charset="0"/>
              </a:rPr>
              <a:t>&lt;</a:t>
            </a:r>
            <a:r>
              <a:rPr lang="en-US" altLang="pl-PL" sz="2000">
                <a:cs typeface="Times New Roman" panose="02020603050405020304" pitchFamily="18" charset="0"/>
                <a:hlinkClick r:id="rId3"/>
              </a:rPr>
              <a:t>http://standards.ieee.org/guides/opman/sect6.html#6.3</a:t>
            </a:r>
            <a:r>
              <a:rPr lang="en-US" altLang="pl-PL" sz="2000">
                <a:cs typeface="Times New Roman" panose="02020603050405020304" pitchFamily="18" charset="0"/>
              </a:rPr>
              <a:t>&gt; and in </a:t>
            </a:r>
            <a:r>
              <a:rPr lang="en-US" altLang="pl-PL" sz="2000" i="1">
                <a:cs typeface="Times New Roman" panose="02020603050405020304" pitchFamily="18" charset="0"/>
              </a:rPr>
              <a:t>Understanding Patent Issues During IEEE Standards Development</a:t>
            </a:r>
            <a:r>
              <a:rPr lang="en-US" altLang="pl-PL" sz="2000">
                <a:cs typeface="Times New Roman" panose="02020603050405020304" pitchFamily="18" charset="0"/>
              </a:rPr>
              <a:t> </a:t>
            </a:r>
            <a:r>
              <a:rPr lang="en-US" altLang="pl-PL" sz="2000">
                <a:cs typeface="Times New Roman" panose="02020603050405020304" pitchFamily="18" charset="0"/>
                <a:hlinkClick r:id="rId4"/>
              </a:rPr>
              <a:t>http://standards.ieee.org/board/pat/guide.html</a:t>
            </a:r>
            <a:r>
              <a:rPr lang="en-US" altLang="pl-PL" sz="2000">
                <a:cs typeface="Times New Roman" panose="02020603050405020304" pitchFamily="18" charset="0"/>
              </a:rPr>
              <a:t>&gt;</a:t>
            </a:r>
            <a:r>
              <a:rPr lang="en-US" altLang="pl-PL" sz="2000">
                <a:latin typeface="Times New Roman" panose="02020603050405020304" pitchFamily="18" charset="0"/>
                <a:cs typeface="Times New Roman" panose="02020603050405020304" pitchFamily="18" charset="0"/>
              </a:rPr>
              <a:t> </a:t>
            </a:r>
            <a:endParaRPr lang="en-US" altLang="pl-PL" sz="2000"/>
          </a:p>
        </p:txBody>
      </p:sp>
      <p:sp>
        <p:nvSpPr>
          <p:cNvPr id="5123" name="Rectangle 7">
            <a:extLst>
              <a:ext uri="{FF2B5EF4-FFF2-40B4-BE49-F238E27FC236}">
                <a16:creationId xmlns:a16="http://schemas.microsoft.com/office/drawing/2014/main" id="{ADC2FE2C-41CC-47C6-9F1A-16898B73B6E5}"/>
              </a:ext>
            </a:extLst>
          </p:cNvPr>
          <p:cNvSpPr>
            <a:spLocks noChangeArrowheads="1"/>
          </p:cNvSpPr>
          <p:nvPr/>
        </p:nvSpPr>
        <p:spPr bwMode="auto">
          <a:xfrm>
            <a:off x="381000" y="990600"/>
            <a:ext cx="8493125" cy="5334000"/>
          </a:xfrm>
          <a:prstGeom prst="rect">
            <a:avLst/>
          </a:prstGeom>
          <a:solidFill>
            <a:srgbClr val="66CCFF"/>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0488" tIns="44450" rIns="90488" bIns="44450"/>
          <a:lstStyle>
            <a:lvl1pPr marL="280988" indent="-280988" defTabSz="762000">
              <a:lnSpc>
                <a:spcPct val="90000"/>
              </a:lnSpc>
              <a:spcBef>
                <a:spcPct val="40000"/>
              </a:spcBef>
              <a:buClr>
                <a:schemeClr val="accent1"/>
              </a:buClr>
              <a:buChar char="•"/>
              <a:defRPr sz="2400">
                <a:solidFill>
                  <a:schemeClr val="tx1"/>
                </a:solidFill>
                <a:latin typeface="Times" panose="02020603050405020304" pitchFamily="18" charset="0"/>
              </a:defRPr>
            </a:lvl1pPr>
            <a:lvl2pPr marL="666750" indent="-195263" defTabSz="762000">
              <a:lnSpc>
                <a:spcPct val="90000"/>
              </a:lnSpc>
              <a:buClr>
                <a:schemeClr val="accent1"/>
              </a:buClr>
              <a:buSzPct val="75000"/>
              <a:buChar char="•"/>
              <a:defRPr sz="2400">
                <a:solidFill>
                  <a:schemeClr val="tx1"/>
                </a:solidFill>
                <a:latin typeface="Times" panose="02020603050405020304" pitchFamily="18" charset="0"/>
              </a:defRPr>
            </a:lvl2pPr>
            <a:lvl3pPr marL="1147763" indent="-195263" defTabSz="762000">
              <a:lnSpc>
                <a:spcPct val="90000"/>
              </a:lnSpc>
              <a:buClr>
                <a:schemeClr val="accent1"/>
              </a:buClr>
              <a:buSzPct val="75000"/>
              <a:buChar char="•"/>
              <a:defRPr>
                <a:solidFill>
                  <a:schemeClr val="tx1"/>
                </a:solidFill>
                <a:latin typeface="Times" panose="02020603050405020304" pitchFamily="18" charset="0"/>
              </a:defRPr>
            </a:lvl3pPr>
            <a:lvl4pPr marL="1804988" indent="-277813" defTabSz="762000">
              <a:spcBef>
                <a:spcPct val="20000"/>
              </a:spcBef>
              <a:buChar char="–"/>
              <a:defRPr sz="2000">
                <a:solidFill>
                  <a:schemeClr val="tx1"/>
                </a:solidFill>
                <a:latin typeface="Rotis Sans Serif for Nokia"/>
              </a:defRPr>
            </a:lvl4pPr>
            <a:lvl5pPr marL="2286000" indent="-280988" defTabSz="762000">
              <a:spcBef>
                <a:spcPct val="20000"/>
              </a:spcBef>
              <a:buChar char="»"/>
              <a:defRPr sz="2000">
                <a:solidFill>
                  <a:schemeClr val="tx1"/>
                </a:solidFill>
                <a:latin typeface="Rotis Sans Serif for Nokia"/>
              </a:defRPr>
            </a:lvl5pPr>
            <a:lvl6pPr marL="2743200" indent="-280988" defTabSz="762000" eaLnBrk="0" fontAlgn="base" hangingPunct="0">
              <a:spcBef>
                <a:spcPct val="20000"/>
              </a:spcBef>
              <a:spcAft>
                <a:spcPct val="0"/>
              </a:spcAft>
              <a:buChar char="»"/>
              <a:defRPr sz="2000">
                <a:solidFill>
                  <a:schemeClr val="tx1"/>
                </a:solidFill>
                <a:latin typeface="Rotis Sans Serif for Nokia"/>
              </a:defRPr>
            </a:lvl6pPr>
            <a:lvl7pPr marL="3200400" indent="-280988" defTabSz="762000" eaLnBrk="0" fontAlgn="base" hangingPunct="0">
              <a:spcBef>
                <a:spcPct val="20000"/>
              </a:spcBef>
              <a:spcAft>
                <a:spcPct val="0"/>
              </a:spcAft>
              <a:buChar char="»"/>
              <a:defRPr sz="2000">
                <a:solidFill>
                  <a:schemeClr val="tx1"/>
                </a:solidFill>
                <a:latin typeface="Rotis Sans Serif for Nokia"/>
              </a:defRPr>
            </a:lvl7pPr>
            <a:lvl8pPr marL="3657600" indent="-280988" defTabSz="762000" eaLnBrk="0" fontAlgn="base" hangingPunct="0">
              <a:spcBef>
                <a:spcPct val="20000"/>
              </a:spcBef>
              <a:spcAft>
                <a:spcPct val="0"/>
              </a:spcAft>
              <a:buChar char="»"/>
              <a:defRPr sz="2000">
                <a:solidFill>
                  <a:schemeClr val="tx1"/>
                </a:solidFill>
                <a:latin typeface="Rotis Sans Serif for Nokia"/>
              </a:defRPr>
            </a:lvl8pPr>
            <a:lvl9pPr marL="4114800" indent="-280988" defTabSz="762000" eaLnBrk="0" fontAlgn="base" hangingPunct="0">
              <a:spcBef>
                <a:spcPct val="20000"/>
              </a:spcBef>
              <a:spcAft>
                <a:spcPct val="0"/>
              </a:spcAft>
              <a:buChar char="»"/>
              <a:defRPr sz="2000">
                <a:solidFill>
                  <a:schemeClr val="tx1"/>
                </a:solidFill>
                <a:latin typeface="Rotis Sans Serif for Nokia"/>
              </a:defRPr>
            </a:lvl9pPr>
          </a:lstStyle>
          <a:p>
            <a:pPr lvl="1">
              <a:lnSpc>
                <a:spcPct val="80000"/>
              </a:lnSpc>
              <a:buFontTx/>
              <a:buNone/>
              <a:defRPr/>
            </a:pPr>
            <a:r>
              <a:rPr lang="en-US" altLang="pl-PL" b="1">
                <a:cs typeface="Times New Roman" panose="02020603050405020304" pitchFamily="18" charset="0"/>
              </a:rPr>
              <a:t>IEEE 802.21 presentation release statements</a:t>
            </a:r>
            <a:endParaRPr lang="en-US" altLang="pl-PL">
              <a:cs typeface="Times New Roman" panose="02020603050405020304" pitchFamily="18" charset="0"/>
            </a:endParaRPr>
          </a:p>
          <a:p>
            <a:pPr algn="just">
              <a:lnSpc>
                <a:spcPct val="80000"/>
              </a:lnSpc>
              <a:buClr>
                <a:srgbClr val="FAFD00"/>
              </a:buClr>
              <a:buSzPct val="200000"/>
              <a:buFontTx/>
              <a:buNone/>
              <a:defRPr/>
            </a:pPr>
            <a:r>
              <a:rPr lang="en-US" altLang="pl-PL" sz="2000">
                <a:cs typeface="Times New Roman" panose="02020603050405020304"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lnSpc>
                <a:spcPct val="80000"/>
              </a:lnSpc>
              <a:buClr>
                <a:srgbClr val="FAFD00"/>
              </a:buClr>
              <a:buSzPct val="200000"/>
              <a:buFontTx/>
              <a:buNone/>
              <a:defRPr/>
            </a:pPr>
            <a:r>
              <a:rPr lang="en-US" altLang="pl-PL" sz="2000">
                <a:cs typeface="Times New Roman" panose="02020603050405020304"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pl-PL" sz="2000">
                <a:latin typeface="Times New Roman" panose="02020603050405020304" pitchFamily="18" charset="0"/>
                <a:cs typeface="Times New Roman" panose="02020603050405020304" pitchFamily="18" charset="0"/>
              </a:rPr>
              <a:t>’</a:t>
            </a:r>
            <a:r>
              <a:rPr lang="en-US" altLang="pl-PL" sz="2000">
                <a:cs typeface="Times New Roman" panose="02020603050405020304" pitchFamily="18" charset="0"/>
              </a:rPr>
              <a:t>s name any IEEE Standards publication even though it may include portions of this contribution; and at the IEEE</a:t>
            </a:r>
            <a:r>
              <a:rPr lang="en-US" altLang="pl-PL" sz="2000">
                <a:latin typeface="Times New Roman" panose="02020603050405020304" pitchFamily="18" charset="0"/>
                <a:cs typeface="Times New Roman" panose="02020603050405020304" pitchFamily="18" charset="0"/>
              </a:rPr>
              <a:t>’</a:t>
            </a:r>
            <a:r>
              <a:rPr lang="en-US" altLang="pl-PL" sz="2000">
                <a:cs typeface="Times New Roman" panose="02020603050405020304" pitchFamily="18" charset="0"/>
              </a:rPr>
              <a:t>s sole discretion to permit others to reproduce in whole or in part the resulting IEEE Standards publication. The contributor also acknowledges and accepts that this contribution may be made public by IEEE 802.21.</a:t>
            </a:r>
          </a:p>
          <a:p>
            <a:pPr>
              <a:lnSpc>
                <a:spcPct val="80000"/>
              </a:lnSpc>
              <a:buClr>
                <a:srgbClr val="FAFD00"/>
              </a:buClr>
              <a:buSzPct val="200000"/>
              <a:buFontTx/>
              <a:buNone/>
              <a:defRPr/>
            </a:pPr>
            <a:r>
              <a:rPr lang="en-US" altLang="pl-PL" sz="2000">
                <a:cs typeface="Times New Roman" panose="02020603050405020304" pitchFamily="18" charset="0"/>
              </a:rPr>
              <a:t>The contributor is familiar with IEEE patent policy, as stated in </a:t>
            </a:r>
            <a:r>
              <a:rPr lang="en-US" altLang="pl-PL" sz="2000">
                <a:cs typeface="Times New Roman" panose="02020603050405020304" pitchFamily="18" charset="0"/>
                <a:hlinkClick r:id="rId3"/>
              </a:rPr>
              <a:t>Section 6 of the IEEE-SA Standards Board bylaws</a:t>
            </a:r>
            <a:r>
              <a:rPr lang="en-US" altLang="pl-PL" sz="2000">
                <a:solidFill>
                  <a:srgbClr val="000099"/>
                </a:solidFill>
                <a:cs typeface="Times New Roman" panose="02020603050405020304" pitchFamily="18" charset="0"/>
              </a:rPr>
              <a:t> </a:t>
            </a:r>
            <a:r>
              <a:rPr lang="en-US" altLang="pl-PL" sz="2000">
                <a:cs typeface="Times New Roman" panose="02020603050405020304" pitchFamily="18" charset="0"/>
              </a:rPr>
              <a:t>&lt;</a:t>
            </a:r>
            <a:r>
              <a:rPr lang="en-US" altLang="pl-PL" sz="2000">
                <a:cs typeface="Times New Roman" panose="02020603050405020304" pitchFamily="18" charset="0"/>
                <a:hlinkClick r:id="rId5"/>
              </a:rPr>
              <a:t>http://standards.ieee.org/guides/bylaws/sect6-7.html#6</a:t>
            </a:r>
            <a:r>
              <a:rPr lang="en-US" altLang="pl-PL" sz="2000">
                <a:cs typeface="Times New Roman" panose="02020603050405020304" pitchFamily="18" charset="0"/>
              </a:rPr>
              <a:t>&gt; and in </a:t>
            </a:r>
            <a:r>
              <a:rPr lang="en-US" altLang="pl-PL" sz="2000" i="1">
                <a:cs typeface="Times New Roman" panose="02020603050405020304" pitchFamily="18" charset="0"/>
              </a:rPr>
              <a:t>Understanding Patent Issues During IEEE Standards Development</a:t>
            </a:r>
            <a:r>
              <a:rPr lang="en-US" altLang="pl-PL" sz="2000">
                <a:cs typeface="Times New Roman" panose="02020603050405020304" pitchFamily="18" charset="0"/>
              </a:rPr>
              <a:t> </a:t>
            </a:r>
            <a:r>
              <a:rPr lang="en-US" altLang="pl-PL" sz="2000">
                <a:cs typeface="Times New Roman" panose="02020603050405020304" pitchFamily="18" charset="0"/>
                <a:hlinkClick r:id="rId6"/>
              </a:rPr>
              <a:t>http://standards.ieee.org/board/pat/faq.pdf</a:t>
            </a:r>
            <a:r>
              <a:rPr lang="en-US" altLang="pl-PL" sz="2000">
                <a:cs typeface="Times New Roman" panose="02020603050405020304" pitchFamily="18" charset="0"/>
              </a:rPr>
              <a:t>&gt;</a:t>
            </a:r>
            <a:r>
              <a:rPr lang="en-US" altLang="pl-PL" sz="2000">
                <a:latin typeface="Times New Roman" panose="02020603050405020304" pitchFamily="18" charset="0"/>
                <a:cs typeface="Times New Roman" panose="02020603050405020304" pitchFamily="18" charset="0"/>
              </a:rPr>
              <a:t> </a:t>
            </a:r>
            <a:endParaRPr lang="en-US" altLang="pl-PL" sz="2000"/>
          </a:p>
        </p:txBody>
      </p:sp>
      <p:sp>
        <p:nvSpPr>
          <p:cNvPr id="5124" name="スライド番号プレースホルダー 1">
            <a:extLst>
              <a:ext uri="{FF2B5EF4-FFF2-40B4-BE49-F238E27FC236}">
                <a16:creationId xmlns:a16="http://schemas.microsoft.com/office/drawing/2014/main" id="{4CDF47FF-573C-4AB9-903F-39810F45F877}"/>
              </a:ext>
            </a:extLst>
          </p:cNvPr>
          <p:cNvSpPr>
            <a:spLocks noGrp="1"/>
          </p:cNvSpPr>
          <p:nvPr>
            <p:ph type="sldNum"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000">
                <a:solidFill>
                  <a:schemeClr val="tx1"/>
                </a:solidFill>
                <a:latin typeface="Times New Roman" charset="0"/>
              </a:defRPr>
            </a:lvl1pPr>
            <a:lvl2pPr marL="742950" indent="-285750">
              <a:defRPr sz="2000">
                <a:solidFill>
                  <a:schemeClr val="tx1"/>
                </a:solidFill>
                <a:latin typeface="Times New Roman" charset="0"/>
              </a:defRPr>
            </a:lvl2pPr>
            <a:lvl3pPr marL="1143000" indent="-228600">
              <a:defRPr sz="2000">
                <a:solidFill>
                  <a:schemeClr val="tx1"/>
                </a:solidFill>
                <a:latin typeface="Times New Roman" charset="0"/>
              </a:defRPr>
            </a:lvl3pPr>
            <a:lvl4pPr marL="1600200" indent="-228600">
              <a:defRPr sz="2000">
                <a:solidFill>
                  <a:schemeClr val="tx1"/>
                </a:solidFill>
                <a:latin typeface="Times New Roman" charset="0"/>
              </a:defRPr>
            </a:lvl4pPr>
            <a:lvl5pPr marL="2057400" indent="-228600">
              <a:defRPr sz="2000">
                <a:solidFill>
                  <a:schemeClr val="tx1"/>
                </a:solidFill>
                <a:latin typeface="Times New Roman" charset="0"/>
              </a:defRPr>
            </a:lvl5pPr>
            <a:lvl6pPr marL="2514600" indent="-228600" eaLnBrk="0" fontAlgn="base" hangingPunct="0">
              <a:spcBef>
                <a:spcPct val="0"/>
              </a:spcBef>
              <a:spcAft>
                <a:spcPct val="0"/>
              </a:spcAft>
              <a:defRPr sz="2000">
                <a:solidFill>
                  <a:schemeClr val="tx1"/>
                </a:solidFill>
                <a:latin typeface="Times New Roman" charset="0"/>
              </a:defRPr>
            </a:lvl6pPr>
            <a:lvl7pPr marL="2971800" indent="-228600" eaLnBrk="0" fontAlgn="base" hangingPunct="0">
              <a:spcBef>
                <a:spcPct val="0"/>
              </a:spcBef>
              <a:spcAft>
                <a:spcPct val="0"/>
              </a:spcAft>
              <a:defRPr sz="2000">
                <a:solidFill>
                  <a:schemeClr val="tx1"/>
                </a:solidFill>
                <a:latin typeface="Times New Roman" charset="0"/>
              </a:defRPr>
            </a:lvl7pPr>
            <a:lvl8pPr marL="3429000" indent="-228600" eaLnBrk="0" fontAlgn="base" hangingPunct="0">
              <a:spcBef>
                <a:spcPct val="0"/>
              </a:spcBef>
              <a:spcAft>
                <a:spcPct val="0"/>
              </a:spcAft>
              <a:defRPr sz="2000">
                <a:solidFill>
                  <a:schemeClr val="tx1"/>
                </a:solidFill>
                <a:latin typeface="Times New Roman" charset="0"/>
              </a:defRPr>
            </a:lvl8pPr>
            <a:lvl9pPr marL="3886200" indent="-228600" eaLnBrk="0" fontAlgn="base" hangingPunct="0">
              <a:spcBef>
                <a:spcPct val="0"/>
              </a:spcBef>
              <a:spcAft>
                <a:spcPct val="0"/>
              </a:spcAft>
              <a:defRPr sz="2000">
                <a:solidFill>
                  <a:schemeClr val="tx1"/>
                </a:solidFill>
                <a:latin typeface="Times New Roman" charset="0"/>
              </a:defRPr>
            </a:lvl9pPr>
          </a:lstStyle>
          <a:p>
            <a:pPr>
              <a:defRPr/>
            </a:pPr>
            <a:fld id="{8745DD72-3697-499F-9C3A-D966C23D6C28}" type="slidenum">
              <a:rPr lang="en-US" altLang="pl-PL" sz="1400">
                <a:latin typeface="Times" charset="0"/>
              </a:rPr>
              <a:pPr>
                <a:defRPr/>
              </a:pPr>
              <a:t>2</a:t>
            </a:fld>
            <a:endParaRPr lang="en-US" altLang="pl-PL" sz="1400">
              <a:latin typeface="Times" charset="0"/>
            </a:endParaRPr>
          </a:p>
        </p:txBody>
      </p:sp>
      <p:sp>
        <p:nvSpPr>
          <p:cNvPr id="6" name="フッター プレースホルダー 1">
            <a:extLst>
              <a:ext uri="{FF2B5EF4-FFF2-40B4-BE49-F238E27FC236}">
                <a16:creationId xmlns:a16="http://schemas.microsoft.com/office/drawing/2014/main" id="{4ABA136B-390A-4DDE-BDA3-8A6D25194395}"/>
              </a:ext>
            </a:extLst>
          </p:cNvPr>
          <p:cNvSpPr>
            <a:spLocks noGrp="1"/>
          </p:cNvSpPr>
          <p:nvPr>
            <p:ph type="ftr" sz="quarter" idx="10"/>
          </p:nvPr>
        </p:nvSpPr>
        <p:spPr>
          <a:xfrm>
            <a:off x="381000" y="6400800"/>
            <a:ext cx="1981200" cy="286232"/>
          </a:xfrm>
        </p:spPr>
        <p:txBody>
          <a:bodyPr/>
          <a:lstStyle/>
          <a:p>
            <a:pPr>
              <a:defRPr/>
            </a:pPr>
            <a:r>
              <a:rPr lang="en-US" altLang="pl-PL">
                <a:ea typeface="Times New Roman" charset="0"/>
                <a:cs typeface="Times New Roman" charset="0"/>
              </a:rPr>
              <a:t>21-18-0037-00-0000</a:t>
            </a:r>
            <a:endParaRPr lang="en-US" altLang="pl-PL" dirty="0">
              <a:ea typeface="Times New Roman" charset="0"/>
              <a:cs typeface="Times New Roman"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237E7253-43AA-4AF7-A6FF-279B098D549A}"/>
              </a:ext>
            </a:extLst>
          </p:cNvPr>
          <p:cNvSpPr>
            <a:spLocks noGrp="1"/>
          </p:cNvSpPr>
          <p:nvPr>
            <p:ph type="title"/>
          </p:nvPr>
        </p:nvSpPr>
        <p:spPr/>
        <p:txBody>
          <a:bodyPr/>
          <a:lstStyle/>
          <a:p>
            <a:pPr>
              <a:defRPr/>
            </a:pPr>
            <a:r>
              <a:rPr lang="en-US" altLang="ja-JP" sz="3200" dirty="0">
                <a:ea typeface="MS PGothic" charset="-128"/>
              </a:rPr>
              <a:t>Session Schedule</a:t>
            </a:r>
            <a:endParaRPr lang="en-US" altLang="ko-KR" sz="3200" dirty="0">
              <a:ea typeface="굴림" charset="-127"/>
            </a:endParaRPr>
          </a:p>
        </p:txBody>
      </p:sp>
      <p:sp>
        <p:nvSpPr>
          <p:cNvPr id="7172" name="スライド番号プレースホルダー 1">
            <a:extLst>
              <a:ext uri="{FF2B5EF4-FFF2-40B4-BE49-F238E27FC236}">
                <a16:creationId xmlns:a16="http://schemas.microsoft.com/office/drawing/2014/main" id="{D44CC8E5-965D-45DE-8DBA-82EBA21D3DB7}"/>
              </a:ext>
            </a:extLst>
          </p:cNvPr>
          <p:cNvSpPr>
            <a:spLocks noGrp="1"/>
          </p:cNvSpPr>
          <p:nvPr>
            <p:ph type="sldNum"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000">
                <a:solidFill>
                  <a:schemeClr val="tx1"/>
                </a:solidFill>
                <a:latin typeface="Times New Roman" charset="0"/>
              </a:defRPr>
            </a:lvl1pPr>
            <a:lvl2pPr marL="742950" indent="-285750">
              <a:defRPr sz="2000">
                <a:solidFill>
                  <a:schemeClr val="tx1"/>
                </a:solidFill>
                <a:latin typeface="Times New Roman" charset="0"/>
              </a:defRPr>
            </a:lvl2pPr>
            <a:lvl3pPr marL="1143000" indent="-228600">
              <a:defRPr sz="2000">
                <a:solidFill>
                  <a:schemeClr val="tx1"/>
                </a:solidFill>
                <a:latin typeface="Times New Roman" charset="0"/>
              </a:defRPr>
            </a:lvl3pPr>
            <a:lvl4pPr marL="1600200" indent="-228600">
              <a:defRPr sz="2000">
                <a:solidFill>
                  <a:schemeClr val="tx1"/>
                </a:solidFill>
                <a:latin typeface="Times New Roman" charset="0"/>
              </a:defRPr>
            </a:lvl4pPr>
            <a:lvl5pPr marL="2057400" indent="-228600">
              <a:defRPr sz="2000">
                <a:solidFill>
                  <a:schemeClr val="tx1"/>
                </a:solidFill>
                <a:latin typeface="Times New Roman" charset="0"/>
              </a:defRPr>
            </a:lvl5pPr>
            <a:lvl6pPr marL="2514600" indent="-228600" eaLnBrk="0" fontAlgn="base" hangingPunct="0">
              <a:spcBef>
                <a:spcPct val="0"/>
              </a:spcBef>
              <a:spcAft>
                <a:spcPct val="0"/>
              </a:spcAft>
              <a:defRPr sz="2000">
                <a:solidFill>
                  <a:schemeClr val="tx1"/>
                </a:solidFill>
                <a:latin typeface="Times New Roman" charset="0"/>
              </a:defRPr>
            </a:lvl6pPr>
            <a:lvl7pPr marL="2971800" indent="-228600" eaLnBrk="0" fontAlgn="base" hangingPunct="0">
              <a:spcBef>
                <a:spcPct val="0"/>
              </a:spcBef>
              <a:spcAft>
                <a:spcPct val="0"/>
              </a:spcAft>
              <a:defRPr sz="2000">
                <a:solidFill>
                  <a:schemeClr val="tx1"/>
                </a:solidFill>
                <a:latin typeface="Times New Roman" charset="0"/>
              </a:defRPr>
            </a:lvl7pPr>
            <a:lvl8pPr marL="3429000" indent="-228600" eaLnBrk="0" fontAlgn="base" hangingPunct="0">
              <a:spcBef>
                <a:spcPct val="0"/>
              </a:spcBef>
              <a:spcAft>
                <a:spcPct val="0"/>
              </a:spcAft>
              <a:defRPr sz="2000">
                <a:solidFill>
                  <a:schemeClr val="tx1"/>
                </a:solidFill>
                <a:latin typeface="Times New Roman" charset="0"/>
              </a:defRPr>
            </a:lvl8pPr>
            <a:lvl9pPr marL="3886200" indent="-228600" eaLnBrk="0" fontAlgn="base" hangingPunct="0">
              <a:spcBef>
                <a:spcPct val="0"/>
              </a:spcBef>
              <a:spcAft>
                <a:spcPct val="0"/>
              </a:spcAft>
              <a:defRPr sz="2000">
                <a:solidFill>
                  <a:schemeClr val="tx1"/>
                </a:solidFill>
                <a:latin typeface="Times New Roman" charset="0"/>
              </a:defRPr>
            </a:lvl9pPr>
          </a:lstStyle>
          <a:p>
            <a:pPr>
              <a:defRPr/>
            </a:pPr>
            <a:fld id="{578911C5-469D-4D49-8B2A-C9CDF24C0269}" type="slidenum">
              <a:rPr lang="en-US" altLang="pl-PL" sz="1400">
                <a:latin typeface="Times" charset="0"/>
              </a:rPr>
              <a:pPr>
                <a:defRPr/>
              </a:pPr>
              <a:t>3</a:t>
            </a:fld>
            <a:endParaRPr lang="en-US" altLang="pl-PL" sz="1400">
              <a:latin typeface="Times" charset="0"/>
            </a:endParaRPr>
          </a:p>
        </p:txBody>
      </p:sp>
      <p:pic>
        <p:nvPicPr>
          <p:cNvPr id="18437" name="Picture 5" descr="http://isotc.iso.org/img/8space.gif">
            <a:extLst>
              <a:ext uri="{FF2B5EF4-FFF2-40B4-BE49-F238E27FC236}">
                <a16:creationId xmlns:a16="http://schemas.microsoft.com/office/drawing/2014/main" id="{FFE8034D-894F-4471-85BD-577C15B151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2275" y="3170238"/>
            <a:ext cx="76200" cy="85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8" name="Picture 8" descr="http://isotc.iso.org/img/8space.gif">
            <a:extLst>
              <a:ext uri="{FF2B5EF4-FFF2-40B4-BE49-F238E27FC236}">
                <a16:creationId xmlns:a16="http://schemas.microsoft.com/office/drawing/2014/main" id="{034D732D-D326-4C7A-90B4-1D98C785255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2275" y="3170238"/>
            <a:ext cx="76200" cy="85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9" name="Picture 11" descr="http://isotc.iso.org/img/8space.gif">
            <a:extLst>
              <a:ext uri="{FF2B5EF4-FFF2-40B4-BE49-F238E27FC236}">
                <a16:creationId xmlns:a16="http://schemas.microsoft.com/office/drawing/2014/main" id="{FFA21C62-EF65-43EF-B0CA-3FB794EE001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2275" y="3170238"/>
            <a:ext cx="76200" cy="85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フッター プレースホルダー 1">
            <a:extLst>
              <a:ext uri="{FF2B5EF4-FFF2-40B4-BE49-F238E27FC236}">
                <a16:creationId xmlns:a16="http://schemas.microsoft.com/office/drawing/2014/main" id="{0E1DDD58-9F50-4822-9525-107EA8C20EF4}"/>
              </a:ext>
            </a:extLst>
          </p:cNvPr>
          <p:cNvSpPr>
            <a:spLocks noGrp="1"/>
          </p:cNvSpPr>
          <p:nvPr>
            <p:ph type="ftr" sz="quarter" idx="10"/>
          </p:nvPr>
        </p:nvSpPr>
        <p:spPr>
          <a:xfrm>
            <a:off x="381000" y="6400800"/>
            <a:ext cx="1981200" cy="286232"/>
          </a:xfrm>
        </p:spPr>
        <p:txBody>
          <a:bodyPr/>
          <a:lstStyle/>
          <a:p>
            <a:pPr>
              <a:defRPr/>
            </a:pPr>
            <a:r>
              <a:rPr lang="en-US" altLang="pl-PL">
                <a:ea typeface="Times New Roman" charset="0"/>
                <a:cs typeface="Times New Roman" charset="0"/>
              </a:rPr>
              <a:t>21-18-0037-00-0000</a:t>
            </a:r>
            <a:endParaRPr lang="en-US" altLang="pl-PL" dirty="0">
              <a:ea typeface="Times New Roman" charset="0"/>
              <a:cs typeface="Times New Roman" charset="0"/>
            </a:endParaRPr>
          </a:p>
        </p:txBody>
      </p:sp>
      <p:graphicFrame>
        <p:nvGraphicFramePr>
          <p:cNvPr id="11" name="Table 4">
            <a:extLst>
              <a:ext uri="{FF2B5EF4-FFF2-40B4-BE49-F238E27FC236}">
                <a16:creationId xmlns:a16="http://schemas.microsoft.com/office/drawing/2014/main" id="{E22DEA0A-2E77-4B56-9D9B-78947F5456E9}"/>
              </a:ext>
            </a:extLst>
          </p:cNvPr>
          <p:cNvGraphicFramePr>
            <a:graphicFrameLocks noGrp="1"/>
          </p:cNvGraphicFramePr>
          <p:nvPr>
            <p:extLst>
              <p:ext uri="{D42A27DB-BD31-4B8C-83A1-F6EECF244321}">
                <p14:modId xmlns:p14="http://schemas.microsoft.com/office/powerpoint/2010/main" val="303837776"/>
              </p:ext>
            </p:extLst>
          </p:nvPr>
        </p:nvGraphicFramePr>
        <p:xfrm>
          <a:off x="606425" y="1349635"/>
          <a:ext cx="7931149" cy="4158730"/>
        </p:xfrm>
        <a:graphic>
          <a:graphicData uri="http://schemas.openxmlformats.org/drawingml/2006/table">
            <a:tbl>
              <a:tblPr firstRow="1" firstCol="1" bandRow="1">
                <a:tableStyleId>{5C22544A-7EE6-4342-B048-85BDC9FD1C3A}</a:tableStyleId>
              </a:tblPr>
              <a:tblGrid>
                <a:gridCol w="1209069">
                  <a:extLst>
                    <a:ext uri="{9D8B030D-6E8A-4147-A177-3AD203B41FA5}">
                      <a16:colId xmlns:a16="http://schemas.microsoft.com/office/drawing/2014/main" val="2808717014"/>
                    </a:ext>
                  </a:extLst>
                </a:gridCol>
                <a:gridCol w="2153253">
                  <a:extLst>
                    <a:ext uri="{9D8B030D-6E8A-4147-A177-3AD203B41FA5}">
                      <a16:colId xmlns:a16="http://schemas.microsoft.com/office/drawing/2014/main" val="1444416680"/>
                    </a:ext>
                  </a:extLst>
                </a:gridCol>
                <a:gridCol w="1384234">
                  <a:extLst>
                    <a:ext uri="{9D8B030D-6E8A-4147-A177-3AD203B41FA5}">
                      <a16:colId xmlns:a16="http://schemas.microsoft.com/office/drawing/2014/main" val="905635440"/>
                    </a:ext>
                  </a:extLst>
                </a:gridCol>
                <a:gridCol w="1461136">
                  <a:extLst>
                    <a:ext uri="{9D8B030D-6E8A-4147-A177-3AD203B41FA5}">
                      <a16:colId xmlns:a16="http://schemas.microsoft.com/office/drawing/2014/main" val="4236035726"/>
                    </a:ext>
                  </a:extLst>
                </a:gridCol>
                <a:gridCol w="1723457">
                  <a:extLst>
                    <a:ext uri="{9D8B030D-6E8A-4147-A177-3AD203B41FA5}">
                      <a16:colId xmlns:a16="http://schemas.microsoft.com/office/drawing/2014/main" val="2219704643"/>
                    </a:ext>
                  </a:extLst>
                </a:gridCol>
              </a:tblGrid>
              <a:tr h="867348">
                <a:tc>
                  <a:txBody>
                    <a:bodyPr/>
                    <a:lstStyle/>
                    <a:p>
                      <a:pPr marL="0" marR="0" algn="ctr">
                        <a:spcBef>
                          <a:spcPts val="0"/>
                        </a:spcBef>
                        <a:spcAft>
                          <a:spcPts val="0"/>
                        </a:spcAft>
                      </a:pPr>
                      <a:r>
                        <a:rPr lang="en-US" sz="1200">
                          <a:effectLst/>
                        </a:rPr>
                        <a:t> </a:t>
                      </a:r>
                      <a:endParaRPr lang="en-US" sz="1200">
                        <a:effectLst/>
                        <a:latin typeface="Times New Roman" panose="02020603050405020304" pitchFamily="18" charset="0"/>
                        <a:ea typeface="Times New Roman" panose="02020603050405020304" pitchFamily="18" charset="0"/>
                      </a:endParaRPr>
                    </a:p>
                  </a:txBody>
                  <a:tcPr marL="9525" marR="9525" marT="9525" marB="0" anchor="ctr"/>
                </a:tc>
                <a:tc>
                  <a:txBody>
                    <a:bodyPr/>
                    <a:lstStyle/>
                    <a:p>
                      <a:pPr marL="0" marR="0" algn="ctr">
                        <a:spcBef>
                          <a:spcPts val="0"/>
                        </a:spcBef>
                        <a:spcAft>
                          <a:spcPts val="0"/>
                        </a:spcAft>
                      </a:pPr>
                      <a:r>
                        <a:rPr lang="en-US" sz="1200">
                          <a:effectLst/>
                        </a:rPr>
                        <a:t>Monday </a:t>
                      </a:r>
                    </a:p>
                    <a:p>
                      <a:pPr marL="0" marR="0" algn="ctr">
                        <a:spcBef>
                          <a:spcPts val="0"/>
                        </a:spcBef>
                        <a:spcAft>
                          <a:spcPts val="0"/>
                        </a:spcAft>
                      </a:pPr>
                      <a:r>
                        <a:rPr lang="en-US" sz="1200">
                          <a:effectLst/>
                        </a:rPr>
                        <a:t>(July 09, 2018) </a:t>
                      </a:r>
                      <a:endParaRPr lang="en-US" sz="1200">
                        <a:effectLst/>
                        <a:latin typeface="Times New Roman" panose="02020603050405020304" pitchFamily="18" charset="0"/>
                        <a:ea typeface="Times New Roman" panose="02020603050405020304" pitchFamily="18" charset="0"/>
                      </a:endParaRPr>
                    </a:p>
                  </a:txBody>
                  <a:tcPr marL="9525" marR="9525" marT="9525" marB="0" anchor="ctr"/>
                </a:tc>
                <a:tc>
                  <a:txBody>
                    <a:bodyPr/>
                    <a:lstStyle/>
                    <a:p>
                      <a:pPr marL="0" marR="0" algn="ctr">
                        <a:spcBef>
                          <a:spcPts val="0"/>
                        </a:spcBef>
                        <a:spcAft>
                          <a:spcPts val="0"/>
                        </a:spcAft>
                      </a:pPr>
                      <a:r>
                        <a:rPr lang="en-US" sz="1200">
                          <a:effectLst/>
                        </a:rPr>
                        <a:t>Tuesday </a:t>
                      </a:r>
                    </a:p>
                    <a:p>
                      <a:pPr marL="0" marR="0" algn="ctr">
                        <a:spcBef>
                          <a:spcPts val="0"/>
                        </a:spcBef>
                        <a:spcAft>
                          <a:spcPts val="0"/>
                        </a:spcAft>
                      </a:pPr>
                      <a:r>
                        <a:rPr lang="en-US" sz="1200">
                          <a:effectLst/>
                        </a:rPr>
                        <a:t>(July 10, 2018) </a:t>
                      </a:r>
                      <a:endParaRPr lang="en-US" sz="1200">
                        <a:effectLst/>
                        <a:latin typeface="Times New Roman" panose="02020603050405020304" pitchFamily="18" charset="0"/>
                        <a:ea typeface="Times New Roman" panose="02020603050405020304" pitchFamily="18" charset="0"/>
                      </a:endParaRPr>
                    </a:p>
                  </a:txBody>
                  <a:tcPr marL="9525" marR="9525" marT="9525" marB="0" anchor="ctr"/>
                </a:tc>
                <a:tc>
                  <a:txBody>
                    <a:bodyPr/>
                    <a:lstStyle/>
                    <a:p>
                      <a:pPr marL="0" marR="0" algn="ctr">
                        <a:spcBef>
                          <a:spcPts val="0"/>
                        </a:spcBef>
                        <a:spcAft>
                          <a:spcPts val="0"/>
                        </a:spcAft>
                      </a:pPr>
                      <a:r>
                        <a:rPr lang="en-US" sz="1200">
                          <a:effectLst/>
                        </a:rPr>
                        <a:t>Wednesday </a:t>
                      </a:r>
                    </a:p>
                    <a:p>
                      <a:pPr marL="0" marR="0" algn="ctr">
                        <a:spcBef>
                          <a:spcPts val="0"/>
                        </a:spcBef>
                        <a:spcAft>
                          <a:spcPts val="0"/>
                        </a:spcAft>
                      </a:pPr>
                      <a:r>
                        <a:rPr lang="en-US" sz="1200">
                          <a:effectLst/>
                        </a:rPr>
                        <a:t>(July 11, 2018) </a:t>
                      </a:r>
                      <a:endParaRPr lang="en-US" sz="1200">
                        <a:effectLst/>
                        <a:latin typeface="Times New Roman" panose="02020603050405020304" pitchFamily="18" charset="0"/>
                        <a:ea typeface="Times New Roman" panose="02020603050405020304" pitchFamily="18" charset="0"/>
                      </a:endParaRPr>
                    </a:p>
                  </a:txBody>
                  <a:tcPr marL="9525" marR="9525" marT="9525" marB="0" anchor="ctr"/>
                </a:tc>
                <a:tc>
                  <a:txBody>
                    <a:bodyPr/>
                    <a:lstStyle/>
                    <a:p>
                      <a:pPr marL="0" marR="0" algn="ctr">
                        <a:spcBef>
                          <a:spcPts val="0"/>
                        </a:spcBef>
                        <a:spcAft>
                          <a:spcPts val="0"/>
                        </a:spcAft>
                      </a:pPr>
                      <a:r>
                        <a:rPr lang="en-US" sz="1200">
                          <a:effectLst/>
                        </a:rPr>
                        <a:t>Thursday </a:t>
                      </a:r>
                    </a:p>
                    <a:p>
                      <a:pPr marL="0" marR="0" algn="ctr">
                        <a:spcBef>
                          <a:spcPts val="0"/>
                        </a:spcBef>
                        <a:spcAft>
                          <a:spcPts val="0"/>
                        </a:spcAft>
                      </a:pPr>
                      <a:r>
                        <a:rPr lang="en-US" sz="1200">
                          <a:effectLst/>
                        </a:rPr>
                        <a:t>(July 12, 2018) </a:t>
                      </a:r>
                      <a:endParaRPr lang="en-US" sz="1200">
                        <a:effectLst/>
                        <a:latin typeface="Times New Roman" panose="02020603050405020304" pitchFamily="18" charset="0"/>
                        <a:ea typeface="Times New Roman" panose="02020603050405020304" pitchFamily="18" charset="0"/>
                      </a:endParaRPr>
                    </a:p>
                  </a:txBody>
                  <a:tcPr marL="9525" marR="9525" marT="9525" marB="0" anchor="ctr"/>
                </a:tc>
                <a:extLst>
                  <a:ext uri="{0D108BD9-81ED-4DB2-BD59-A6C34878D82A}">
                    <a16:rowId xmlns:a16="http://schemas.microsoft.com/office/drawing/2014/main" val="174193389"/>
                  </a:ext>
                </a:extLst>
              </a:tr>
              <a:tr h="785609">
                <a:tc>
                  <a:txBody>
                    <a:bodyPr/>
                    <a:lstStyle/>
                    <a:p>
                      <a:pPr marL="0" marR="0" algn="ctr">
                        <a:spcBef>
                          <a:spcPts val="0"/>
                        </a:spcBef>
                        <a:spcAft>
                          <a:spcPts val="0"/>
                        </a:spcAft>
                      </a:pPr>
                      <a:r>
                        <a:rPr lang="en-US" sz="1200">
                          <a:effectLst/>
                        </a:rPr>
                        <a:t>AM-1 </a:t>
                      </a:r>
                    </a:p>
                    <a:p>
                      <a:pPr marL="0" marR="0" algn="ctr">
                        <a:spcBef>
                          <a:spcPts val="0"/>
                        </a:spcBef>
                        <a:spcAft>
                          <a:spcPts val="0"/>
                        </a:spcAft>
                      </a:pPr>
                      <a:r>
                        <a:rPr lang="en-US" sz="1200">
                          <a:effectLst/>
                        </a:rPr>
                        <a:t>8:00-10:00a </a:t>
                      </a:r>
                      <a:endParaRPr lang="en-US" sz="1200">
                        <a:effectLst/>
                        <a:latin typeface="Times New Roman" panose="02020603050405020304" pitchFamily="18" charset="0"/>
                        <a:ea typeface="Times New Roman" panose="02020603050405020304" pitchFamily="18" charset="0"/>
                      </a:endParaRPr>
                    </a:p>
                  </a:txBody>
                  <a:tcPr marL="9525" marR="9525" marT="9525" marB="0" anchor="ctr"/>
                </a:tc>
                <a:tc>
                  <a:txBody>
                    <a:bodyPr/>
                    <a:lstStyle/>
                    <a:p>
                      <a:pPr marL="0" marR="0" algn="ctr">
                        <a:spcBef>
                          <a:spcPts val="0"/>
                        </a:spcBef>
                        <a:spcAft>
                          <a:spcPts val="0"/>
                        </a:spcAft>
                      </a:pPr>
                      <a:r>
                        <a:rPr lang="en-US" sz="1200">
                          <a:effectLst/>
                        </a:rPr>
                        <a:t>IEEE 802  EC Opening Plenary </a:t>
                      </a:r>
                      <a:endParaRPr lang="en-US" sz="1200">
                        <a:effectLst/>
                        <a:latin typeface="Times New Roman" panose="02020603050405020304" pitchFamily="18" charset="0"/>
                        <a:ea typeface="Times New Roman" panose="02020603050405020304" pitchFamily="18" charset="0"/>
                      </a:endParaRPr>
                    </a:p>
                  </a:txBody>
                  <a:tcPr marL="9525" marR="9525" marT="9525" marB="0" anchor="ctr"/>
                </a:tc>
                <a:tc>
                  <a:txBody>
                    <a:bodyPr/>
                    <a:lstStyle/>
                    <a:p>
                      <a:pPr marL="0" marR="0" algn="ctr">
                        <a:spcBef>
                          <a:spcPts val="0"/>
                        </a:spcBef>
                        <a:spcAft>
                          <a:spcPts val="0"/>
                        </a:spcAft>
                      </a:pPr>
                      <a:r>
                        <a:rPr lang="en-US" sz="1200" dirty="0">
                          <a:effectLst/>
                        </a:rPr>
                        <a:t>  N/A</a:t>
                      </a:r>
                      <a:endParaRPr lang="en-US" sz="1200" dirty="0">
                        <a:effectLst/>
                        <a:latin typeface="Times New Roman" panose="02020603050405020304" pitchFamily="18" charset="0"/>
                        <a:ea typeface="Times New Roman" panose="02020603050405020304" pitchFamily="18" charset="0"/>
                      </a:endParaRPr>
                    </a:p>
                  </a:txBody>
                  <a:tcPr marL="9525" marR="9525" marT="9525" marB="0" anchor="ctr"/>
                </a:tc>
                <a:tc>
                  <a:txBody>
                    <a:bodyPr/>
                    <a:lstStyle/>
                    <a:p>
                      <a:pPr marL="0" marR="0" algn="ctr">
                        <a:spcBef>
                          <a:spcPts val="0"/>
                        </a:spcBef>
                        <a:spcAft>
                          <a:spcPts val="0"/>
                        </a:spcAft>
                      </a:pPr>
                      <a:r>
                        <a:rPr lang="en-US" sz="1200">
                          <a:effectLst/>
                        </a:rPr>
                        <a:t> N/A</a:t>
                      </a:r>
                      <a:endParaRPr lang="en-US" sz="1200">
                        <a:effectLst/>
                        <a:latin typeface="Times New Roman" panose="02020603050405020304" pitchFamily="18" charset="0"/>
                        <a:ea typeface="Times New Roman" panose="02020603050405020304" pitchFamily="18" charset="0"/>
                      </a:endParaRPr>
                    </a:p>
                  </a:txBody>
                  <a:tcPr marL="9525" marR="9525" marT="9525" marB="0" anchor="ctr"/>
                </a:tc>
                <a:tc>
                  <a:txBody>
                    <a:bodyPr/>
                    <a:lstStyle/>
                    <a:p>
                      <a:pPr marL="0" marR="0" algn="ctr">
                        <a:spcBef>
                          <a:spcPts val="0"/>
                        </a:spcBef>
                        <a:spcAft>
                          <a:spcPts val="0"/>
                        </a:spcAft>
                      </a:pPr>
                      <a:r>
                        <a:rPr lang="en-US" sz="1200">
                          <a:effectLst/>
                        </a:rPr>
                        <a:t> N/A</a:t>
                      </a:r>
                      <a:endParaRPr lang="en-US" sz="1200">
                        <a:effectLst/>
                        <a:latin typeface="Times New Roman" panose="02020603050405020304" pitchFamily="18" charset="0"/>
                        <a:ea typeface="Times New Roman" panose="02020603050405020304" pitchFamily="18" charset="0"/>
                      </a:endParaRPr>
                    </a:p>
                  </a:txBody>
                  <a:tcPr marL="9525" marR="9525" marT="9525" marB="0" anchor="ctr"/>
                </a:tc>
                <a:extLst>
                  <a:ext uri="{0D108BD9-81ED-4DB2-BD59-A6C34878D82A}">
                    <a16:rowId xmlns:a16="http://schemas.microsoft.com/office/drawing/2014/main" val="971645360"/>
                  </a:ext>
                </a:extLst>
              </a:tr>
              <a:tr h="564912">
                <a:tc>
                  <a:txBody>
                    <a:bodyPr/>
                    <a:lstStyle/>
                    <a:p>
                      <a:pPr marL="0" marR="0" algn="ctr">
                        <a:spcBef>
                          <a:spcPts val="0"/>
                        </a:spcBef>
                        <a:spcAft>
                          <a:spcPts val="0"/>
                        </a:spcAft>
                      </a:pPr>
                      <a:r>
                        <a:rPr lang="en-US" sz="1200">
                          <a:effectLst/>
                        </a:rPr>
                        <a:t>AM-2 </a:t>
                      </a:r>
                    </a:p>
                    <a:p>
                      <a:pPr marL="0" marR="0" algn="ctr">
                        <a:spcBef>
                          <a:spcPts val="0"/>
                        </a:spcBef>
                        <a:spcAft>
                          <a:spcPts val="0"/>
                        </a:spcAft>
                      </a:pPr>
                      <a:r>
                        <a:rPr lang="en-US" sz="1200">
                          <a:effectLst/>
                        </a:rPr>
                        <a:t>10:30-12:30 </a:t>
                      </a:r>
                      <a:endParaRPr lang="en-US" sz="1200">
                        <a:effectLst/>
                        <a:latin typeface="Times New Roman" panose="02020603050405020304" pitchFamily="18" charset="0"/>
                        <a:ea typeface="Times New Roman" panose="02020603050405020304" pitchFamily="18" charset="0"/>
                      </a:endParaRPr>
                    </a:p>
                  </a:txBody>
                  <a:tcPr marL="9525" marR="9525" marT="9525" marB="0" anchor="ctr"/>
                </a:tc>
                <a:tc>
                  <a:txBody>
                    <a:bodyPr/>
                    <a:lstStyle/>
                    <a:p>
                      <a:pPr marL="0" marR="0" algn="ctr">
                        <a:spcBef>
                          <a:spcPts val="0"/>
                        </a:spcBef>
                        <a:spcAft>
                          <a:spcPts val="0"/>
                        </a:spcAft>
                      </a:pPr>
                      <a:r>
                        <a:rPr lang="en-US" sz="1200">
                          <a:effectLst/>
                        </a:rPr>
                        <a:t>N/A</a:t>
                      </a:r>
                      <a:endParaRPr lang="en-US" sz="1200">
                        <a:effectLst/>
                        <a:latin typeface="Times New Roman" panose="02020603050405020304" pitchFamily="18" charset="0"/>
                        <a:ea typeface="Times New Roman" panose="02020603050405020304" pitchFamily="18" charset="0"/>
                      </a:endParaRPr>
                    </a:p>
                  </a:txBody>
                  <a:tcPr marL="9525" marR="9525" marT="9525" marB="0" anchor="ctr"/>
                </a:tc>
                <a:tc>
                  <a:txBody>
                    <a:bodyPr/>
                    <a:lstStyle/>
                    <a:p>
                      <a:pPr marL="0" marR="0" algn="ctr">
                        <a:spcBef>
                          <a:spcPts val="0"/>
                        </a:spcBef>
                        <a:spcAft>
                          <a:spcPts val="0"/>
                        </a:spcAft>
                      </a:pPr>
                      <a:r>
                        <a:rPr lang="en-US" sz="1200" b="1" dirty="0">
                          <a:solidFill>
                            <a:srgbClr val="FF0000"/>
                          </a:solidFill>
                          <a:effectLst/>
                        </a:rPr>
                        <a:t> IG Session #1 </a:t>
                      </a:r>
                      <a:endParaRPr lang="en-US" sz="1200" b="1" dirty="0">
                        <a:solidFill>
                          <a:srgbClr val="FF0000"/>
                        </a:solidFill>
                        <a:effectLst/>
                        <a:latin typeface="Times New Roman" panose="02020603050405020304" pitchFamily="18" charset="0"/>
                        <a:ea typeface="Times New Roman" panose="02020603050405020304" pitchFamily="18" charset="0"/>
                      </a:endParaRPr>
                    </a:p>
                  </a:txBody>
                  <a:tcPr marL="9525" marR="9525" marT="9525" marB="0" anchor="ctr"/>
                </a:tc>
                <a:tc>
                  <a:txBody>
                    <a:bodyPr/>
                    <a:lstStyle/>
                    <a:p>
                      <a:pPr marL="0" marR="0" algn="ctr">
                        <a:spcBef>
                          <a:spcPts val="0"/>
                        </a:spcBef>
                        <a:spcAft>
                          <a:spcPts val="0"/>
                        </a:spcAft>
                      </a:pPr>
                      <a:r>
                        <a:rPr lang="en-US" altLang="ko-KR" sz="1200" b="1" dirty="0">
                          <a:solidFill>
                            <a:srgbClr val="FF0000"/>
                          </a:solidFill>
                          <a:effectLst/>
                        </a:rPr>
                        <a:t> IG Session #3</a:t>
                      </a:r>
                      <a:endParaRPr lang="en-US" altLang="ko-KR" sz="1200" b="1" dirty="0">
                        <a:solidFill>
                          <a:srgbClr val="FF0000"/>
                        </a:solidFill>
                        <a:effectLst/>
                        <a:latin typeface="Times New Roman" panose="02020603050405020304" pitchFamily="18" charset="0"/>
                        <a:ea typeface="Times New Roman" panose="02020603050405020304" pitchFamily="18" charset="0"/>
                      </a:endParaRPr>
                    </a:p>
                  </a:txBody>
                  <a:tcPr marL="9525" marR="9525" marT="9525" marB="0" anchor="ctr"/>
                </a:tc>
                <a:tc>
                  <a:txBody>
                    <a:bodyPr/>
                    <a:lstStyle/>
                    <a:p>
                      <a:pPr marL="0" marR="0" algn="ctr">
                        <a:spcBef>
                          <a:spcPts val="0"/>
                        </a:spcBef>
                        <a:spcAft>
                          <a:spcPts val="0"/>
                        </a:spcAft>
                      </a:pPr>
                      <a:r>
                        <a:rPr lang="en-US" altLang="ko-KR" sz="1200" b="1" dirty="0">
                          <a:solidFill>
                            <a:srgbClr val="FF0000"/>
                          </a:solidFill>
                          <a:effectLst/>
                        </a:rPr>
                        <a:t> IG Session #4</a:t>
                      </a:r>
                      <a:endParaRPr lang="en-US" altLang="ko-KR" sz="1200" b="1" dirty="0">
                        <a:solidFill>
                          <a:srgbClr val="FF0000"/>
                        </a:solidFill>
                        <a:effectLst/>
                        <a:latin typeface="Times New Roman" panose="02020603050405020304" pitchFamily="18" charset="0"/>
                        <a:ea typeface="Times New Roman" panose="02020603050405020304" pitchFamily="18" charset="0"/>
                      </a:endParaRPr>
                    </a:p>
                  </a:txBody>
                  <a:tcPr marL="9525" marR="9525" marT="9525" marB="0" anchor="ctr"/>
                </a:tc>
                <a:extLst>
                  <a:ext uri="{0D108BD9-81ED-4DB2-BD59-A6C34878D82A}">
                    <a16:rowId xmlns:a16="http://schemas.microsoft.com/office/drawing/2014/main" val="3056579536"/>
                  </a:ext>
                </a:extLst>
              </a:tr>
              <a:tr h="536757">
                <a:tc>
                  <a:txBody>
                    <a:bodyPr/>
                    <a:lstStyle/>
                    <a:p>
                      <a:pPr marL="0" marR="0" algn="ctr">
                        <a:spcBef>
                          <a:spcPts val="0"/>
                        </a:spcBef>
                        <a:spcAft>
                          <a:spcPts val="0"/>
                        </a:spcAft>
                      </a:pPr>
                      <a:r>
                        <a:rPr lang="en-US" sz="1200">
                          <a:effectLst/>
                        </a:rPr>
                        <a:t>PM-1 </a:t>
                      </a:r>
                    </a:p>
                    <a:p>
                      <a:pPr marL="0" marR="0" algn="ctr">
                        <a:spcBef>
                          <a:spcPts val="0"/>
                        </a:spcBef>
                        <a:spcAft>
                          <a:spcPts val="0"/>
                        </a:spcAft>
                      </a:pPr>
                      <a:r>
                        <a:rPr lang="en-US" sz="1200">
                          <a:effectLst/>
                        </a:rPr>
                        <a:t>1:30 – 3:30p </a:t>
                      </a:r>
                      <a:endParaRPr lang="en-US" sz="1200">
                        <a:effectLst/>
                        <a:latin typeface="Times New Roman" panose="02020603050405020304" pitchFamily="18" charset="0"/>
                        <a:ea typeface="Times New Roman" panose="02020603050405020304" pitchFamily="18" charset="0"/>
                      </a:endParaRPr>
                    </a:p>
                  </a:txBody>
                  <a:tcPr marL="9525" marR="9525" marT="9525" marB="0" anchor="ctr"/>
                </a:tc>
                <a:tc>
                  <a:txBody>
                    <a:bodyPr/>
                    <a:lstStyle/>
                    <a:p>
                      <a:pPr marL="0" marR="0" algn="ctr">
                        <a:spcBef>
                          <a:spcPts val="0"/>
                        </a:spcBef>
                        <a:spcAft>
                          <a:spcPts val="0"/>
                        </a:spcAft>
                      </a:pPr>
                      <a:r>
                        <a:rPr lang="en-US" sz="1200">
                          <a:effectLst/>
                        </a:rPr>
                        <a:t>WG Opening Plenary </a:t>
                      </a:r>
                      <a:endParaRPr lang="en-US" sz="1200">
                        <a:effectLst/>
                        <a:latin typeface="Times New Roman" panose="02020603050405020304" pitchFamily="18" charset="0"/>
                        <a:ea typeface="Times New Roman" panose="02020603050405020304" pitchFamily="18" charset="0"/>
                      </a:endParaRPr>
                    </a:p>
                  </a:txBody>
                  <a:tcPr marL="9525" marR="9525" marT="9525" marB="0" anchor="ctr"/>
                </a:tc>
                <a:tc>
                  <a:txBody>
                    <a:bodyPr/>
                    <a:lstStyle/>
                    <a:p>
                      <a:pPr marL="0" marR="0" algn="ctr">
                        <a:spcBef>
                          <a:spcPts val="0"/>
                        </a:spcBef>
                        <a:spcAft>
                          <a:spcPts val="0"/>
                        </a:spcAft>
                      </a:pPr>
                      <a:r>
                        <a:rPr lang="en-US" sz="1200">
                          <a:effectLst/>
                        </a:rPr>
                        <a:t>802 JTC1/SC6 Ad Hoc</a:t>
                      </a:r>
                      <a:endParaRPr lang="en-US" sz="1200">
                        <a:effectLst/>
                        <a:latin typeface="Times New Roman" panose="02020603050405020304" pitchFamily="18" charset="0"/>
                        <a:ea typeface="Times New Roman" panose="02020603050405020304" pitchFamily="18" charset="0"/>
                      </a:endParaRPr>
                    </a:p>
                  </a:txBody>
                  <a:tcPr marL="9525" marR="9525" marT="9525" marB="0" anchor="ctr"/>
                </a:tc>
                <a:tc>
                  <a:txBody>
                    <a:bodyPr/>
                    <a:lstStyle/>
                    <a:p>
                      <a:pPr marL="0" marR="0" algn="ctr">
                        <a:spcBef>
                          <a:spcPts val="0"/>
                        </a:spcBef>
                        <a:spcAft>
                          <a:spcPts val="0"/>
                        </a:spcAft>
                      </a:pPr>
                      <a:r>
                        <a:rPr lang="en-US" sz="1200">
                          <a:effectLst/>
                        </a:rPr>
                        <a:t>WG Session </a:t>
                      </a:r>
                      <a:endParaRPr lang="en-US" sz="1200">
                        <a:effectLst/>
                        <a:latin typeface="Times New Roman" panose="02020603050405020304" pitchFamily="18" charset="0"/>
                        <a:ea typeface="Times New Roman" panose="02020603050405020304" pitchFamily="18" charset="0"/>
                      </a:endParaRPr>
                    </a:p>
                  </a:txBody>
                  <a:tcPr marL="9525" marR="9525" marT="9525" marB="0" anchor="ctr"/>
                </a:tc>
                <a:tc>
                  <a:txBody>
                    <a:bodyPr/>
                    <a:lstStyle/>
                    <a:p>
                      <a:pPr marL="0" marR="0" algn="ctr">
                        <a:spcBef>
                          <a:spcPts val="0"/>
                        </a:spcBef>
                        <a:spcAft>
                          <a:spcPts val="0"/>
                        </a:spcAft>
                      </a:pPr>
                      <a:r>
                        <a:rPr lang="en-US" sz="1200">
                          <a:effectLst/>
                        </a:rPr>
                        <a:t>WG Closing Plenary</a:t>
                      </a:r>
                      <a:endParaRPr lang="en-US" sz="1200">
                        <a:effectLst/>
                        <a:latin typeface="Times New Roman" panose="02020603050405020304" pitchFamily="18" charset="0"/>
                        <a:ea typeface="Times New Roman" panose="02020603050405020304" pitchFamily="18" charset="0"/>
                      </a:endParaRPr>
                    </a:p>
                  </a:txBody>
                  <a:tcPr marL="9525" marR="9525" marT="9525" marB="0" anchor="ctr"/>
                </a:tc>
                <a:extLst>
                  <a:ext uri="{0D108BD9-81ED-4DB2-BD59-A6C34878D82A}">
                    <a16:rowId xmlns:a16="http://schemas.microsoft.com/office/drawing/2014/main" val="296987935"/>
                  </a:ext>
                </a:extLst>
              </a:tr>
              <a:tr h="605781">
                <a:tc>
                  <a:txBody>
                    <a:bodyPr/>
                    <a:lstStyle/>
                    <a:p>
                      <a:pPr marL="0" marR="0" algn="ctr">
                        <a:spcBef>
                          <a:spcPts val="0"/>
                        </a:spcBef>
                        <a:spcAft>
                          <a:spcPts val="0"/>
                        </a:spcAft>
                      </a:pPr>
                      <a:r>
                        <a:rPr lang="en-US" sz="1200">
                          <a:effectLst/>
                        </a:rPr>
                        <a:t>PM-2 </a:t>
                      </a:r>
                    </a:p>
                    <a:p>
                      <a:pPr marL="0" marR="0" algn="ctr">
                        <a:spcBef>
                          <a:spcPts val="0"/>
                        </a:spcBef>
                        <a:spcAft>
                          <a:spcPts val="0"/>
                        </a:spcAft>
                      </a:pPr>
                      <a:r>
                        <a:rPr lang="en-US" sz="1200">
                          <a:effectLst/>
                        </a:rPr>
                        <a:t>4:00 – 6:00p </a:t>
                      </a:r>
                      <a:endParaRPr lang="en-US" sz="1200">
                        <a:effectLst/>
                        <a:latin typeface="Times New Roman" panose="02020603050405020304" pitchFamily="18" charset="0"/>
                        <a:ea typeface="Times New Roman" panose="02020603050405020304" pitchFamily="18" charset="0"/>
                      </a:endParaRPr>
                    </a:p>
                  </a:txBody>
                  <a:tcPr marL="9525" marR="9525" marT="9525" marB="0" anchor="ctr"/>
                </a:tc>
                <a:tc>
                  <a:txBody>
                    <a:bodyPr/>
                    <a:lstStyle/>
                    <a:p>
                      <a:pPr marL="0" marR="0" algn="ctr">
                        <a:spcBef>
                          <a:spcPts val="0"/>
                        </a:spcBef>
                        <a:spcAft>
                          <a:spcPts val="0"/>
                        </a:spcAft>
                      </a:pPr>
                      <a:r>
                        <a:rPr lang="en-US" sz="1200" dirty="0">
                          <a:effectLst/>
                        </a:rPr>
                        <a:t>N/A</a:t>
                      </a:r>
                      <a:endParaRPr lang="en-US" sz="1200" dirty="0">
                        <a:effectLst/>
                        <a:latin typeface="Times New Roman" panose="02020603050405020304" pitchFamily="18" charset="0"/>
                        <a:ea typeface="Times New Roman" panose="02020603050405020304" pitchFamily="18" charset="0"/>
                      </a:endParaRPr>
                    </a:p>
                  </a:txBody>
                  <a:tcPr marL="9525" marR="9525" marT="9525" marB="0" anchor="ctr"/>
                </a:tc>
                <a:tc>
                  <a:txBody>
                    <a:bodyPr/>
                    <a:lstStyle/>
                    <a:p>
                      <a:pPr marL="0" marR="0" algn="ctr">
                        <a:spcBef>
                          <a:spcPts val="0"/>
                        </a:spcBef>
                        <a:spcAft>
                          <a:spcPts val="0"/>
                        </a:spcAft>
                      </a:pPr>
                      <a:r>
                        <a:rPr lang="en-US" altLang="ko-KR" sz="1200" b="1" dirty="0">
                          <a:solidFill>
                            <a:srgbClr val="FF0000"/>
                          </a:solidFill>
                          <a:effectLst/>
                        </a:rPr>
                        <a:t> IG Session #2</a:t>
                      </a:r>
                      <a:endParaRPr lang="en-US" altLang="ko-KR" sz="1200" b="1" dirty="0">
                        <a:solidFill>
                          <a:srgbClr val="FF0000"/>
                        </a:solidFill>
                        <a:effectLst/>
                        <a:latin typeface="Times New Roman" panose="02020603050405020304" pitchFamily="18" charset="0"/>
                        <a:ea typeface="Times New Roman" panose="02020603050405020304" pitchFamily="18" charset="0"/>
                      </a:endParaRPr>
                    </a:p>
                  </a:txBody>
                  <a:tcPr marL="9525" marR="9525" marT="9525" marB="0" anchor="ctr"/>
                </a:tc>
                <a:tc>
                  <a:txBody>
                    <a:bodyPr/>
                    <a:lstStyle/>
                    <a:p>
                      <a:pPr marL="0" marR="0" algn="ctr">
                        <a:spcBef>
                          <a:spcPts val="0"/>
                        </a:spcBef>
                        <a:spcAft>
                          <a:spcPts val="0"/>
                        </a:spcAft>
                      </a:pPr>
                      <a:r>
                        <a:rPr lang="en-US" altLang="ko-KR" sz="1200" dirty="0">
                          <a:effectLst/>
                        </a:rPr>
                        <a:t>N/A</a:t>
                      </a:r>
                      <a:endParaRPr lang="en-US" altLang="ko-KR" sz="1200" dirty="0">
                        <a:effectLst/>
                        <a:latin typeface="Times New Roman" panose="02020603050405020304" pitchFamily="18" charset="0"/>
                        <a:ea typeface="Times New Roman" panose="02020603050405020304" pitchFamily="18" charset="0"/>
                      </a:endParaRPr>
                    </a:p>
                  </a:txBody>
                  <a:tcPr marL="9525" marR="9525" marT="9525" marB="0" anchor="ctr"/>
                </a:tc>
                <a:tc>
                  <a:txBody>
                    <a:bodyPr/>
                    <a:lstStyle/>
                    <a:p>
                      <a:pPr marL="0" marR="0" algn="ctr">
                        <a:spcBef>
                          <a:spcPts val="0"/>
                        </a:spcBef>
                        <a:spcAft>
                          <a:spcPts val="0"/>
                        </a:spcAft>
                      </a:pPr>
                      <a:r>
                        <a:rPr lang="en-US" altLang="ko-KR" sz="1200" dirty="0">
                          <a:effectLst/>
                        </a:rPr>
                        <a:t>N/A</a:t>
                      </a:r>
                      <a:endParaRPr lang="en-US" altLang="ko-KR" sz="1200" dirty="0">
                        <a:effectLst/>
                        <a:latin typeface="Times New Roman" panose="02020603050405020304" pitchFamily="18" charset="0"/>
                        <a:ea typeface="Times New Roman" panose="02020603050405020304" pitchFamily="18" charset="0"/>
                      </a:endParaRPr>
                    </a:p>
                  </a:txBody>
                  <a:tcPr marL="9525" marR="9525" marT="9525" marB="0" anchor="ctr"/>
                </a:tc>
                <a:extLst>
                  <a:ext uri="{0D108BD9-81ED-4DB2-BD59-A6C34878D82A}">
                    <a16:rowId xmlns:a16="http://schemas.microsoft.com/office/drawing/2014/main" val="1481100981"/>
                  </a:ext>
                </a:extLst>
              </a:tr>
              <a:tr h="798323">
                <a:tc>
                  <a:txBody>
                    <a:bodyPr/>
                    <a:lstStyle/>
                    <a:p>
                      <a:pPr marL="0" marR="0" algn="ctr">
                        <a:spcBef>
                          <a:spcPts val="0"/>
                        </a:spcBef>
                        <a:spcAft>
                          <a:spcPts val="0"/>
                        </a:spcAft>
                      </a:pPr>
                      <a:r>
                        <a:rPr lang="en-US" sz="1200">
                          <a:effectLst/>
                        </a:rPr>
                        <a:t>Eve</a:t>
                      </a:r>
                    </a:p>
                    <a:p>
                      <a:pPr marL="0" marR="0" algn="ctr">
                        <a:spcBef>
                          <a:spcPts val="0"/>
                        </a:spcBef>
                        <a:spcAft>
                          <a:spcPts val="0"/>
                        </a:spcAft>
                      </a:pPr>
                      <a:r>
                        <a:rPr lang="en-US" sz="1200">
                          <a:effectLst/>
                        </a:rPr>
                        <a:t>6:00-10:30p</a:t>
                      </a:r>
                      <a:endParaRPr lang="en-US" sz="1200">
                        <a:effectLst/>
                        <a:latin typeface="Times New Roman" panose="02020603050405020304" pitchFamily="18" charset="0"/>
                        <a:ea typeface="Times New Roman" panose="02020603050405020304" pitchFamily="18" charset="0"/>
                      </a:endParaRPr>
                    </a:p>
                  </a:txBody>
                  <a:tcPr marL="9525" marR="9525" marT="9525" marB="0" anchor="ctr"/>
                </a:tc>
                <a:tc>
                  <a:txBody>
                    <a:bodyPr/>
                    <a:lstStyle/>
                    <a:p>
                      <a:pPr marL="0" marR="0" algn="ctr">
                        <a:spcBef>
                          <a:spcPts val="0"/>
                        </a:spcBef>
                        <a:spcAft>
                          <a:spcPts val="0"/>
                        </a:spcAft>
                      </a:pPr>
                      <a:r>
                        <a:rPr lang="en-US" sz="1200" dirty="0" err="1">
                          <a:effectLst/>
                        </a:rPr>
                        <a:t>Nendica</a:t>
                      </a:r>
                      <a:r>
                        <a:rPr lang="en-US" sz="1200" dirty="0">
                          <a:effectLst/>
                        </a:rPr>
                        <a:t> Session </a:t>
                      </a:r>
                    </a:p>
                    <a:p>
                      <a:pPr marL="0" marR="0" algn="ctr">
                        <a:spcBef>
                          <a:spcPts val="0"/>
                        </a:spcBef>
                        <a:spcAft>
                          <a:spcPts val="0"/>
                        </a:spcAft>
                      </a:pPr>
                      <a:r>
                        <a:rPr lang="en-US" sz="1200" dirty="0">
                          <a:effectLst/>
                        </a:rPr>
                        <a:t>(7:30-9:30p)</a:t>
                      </a:r>
                      <a:endParaRPr lang="en-US" sz="1200" dirty="0">
                        <a:effectLst/>
                        <a:latin typeface="Times New Roman" panose="02020603050405020304" pitchFamily="18" charset="0"/>
                        <a:ea typeface="Times New Roman" panose="02020603050405020304" pitchFamily="18" charset="0"/>
                      </a:endParaRPr>
                    </a:p>
                  </a:txBody>
                  <a:tcPr marL="9525" marR="9525" marT="9525" marB="0" anchor="ctr"/>
                </a:tc>
                <a:tc>
                  <a:txBody>
                    <a:bodyPr/>
                    <a:lstStyle/>
                    <a:p>
                      <a:pPr marL="0" marR="0" algn="ctr">
                        <a:spcBef>
                          <a:spcPts val="0"/>
                        </a:spcBef>
                        <a:spcAft>
                          <a:spcPts val="0"/>
                        </a:spcAft>
                      </a:pPr>
                      <a:r>
                        <a:rPr lang="en-US" sz="1200" dirty="0" err="1">
                          <a:effectLst/>
                        </a:rPr>
                        <a:t>Nendica</a:t>
                      </a:r>
                      <a:r>
                        <a:rPr lang="en-US" sz="1200" dirty="0">
                          <a:effectLst/>
                        </a:rPr>
                        <a:t> Session </a:t>
                      </a:r>
                    </a:p>
                    <a:p>
                      <a:pPr marL="0" marR="0" algn="ctr">
                        <a:spcBef>
                          <a:spcPts val="0"/>
                        </a:spcBef>
                        <a:spcAft>
                          <a:spcPts val="0"/>
                        </a:spcAft>
                      </a:pPr>
                      <a:r>
                        <a:rPr lang="en-US" sz="1200" dirty="0">
                          <a:effectLst/>
                        </a:rPr>
                        <a:t>(7:30-9:30p)</a:t>
                      </a:r>
                      <a:endParaRPr lang="en-US" sz="1200" dirty="0">
                        <a:effectLst/>
                        <a:latin typeface="Times New Roman" panose="02020603050405020304" pitchFamily="18" charset="0"/>
                        <a:ea typeface="Times New Roman" panose="02020603050405020304" pitchFamily="18" charset="0"/>
                      </a:endParaRPr>
                    </a:p>
                  </a:txBody>
                  <a:tcPr marL="9525" marR="9525" marT="9525" marB="0" anchor="ctr"/>
                </a:tc>
                <a:tc>
                  <a:txBody>
                    <a:bodyPr/>
                    <a:lstStyle/>
                    <a:p>
                      <a:pPr marL="0" marR="0" algn="ctr">
                        <a:spcBef>
                          <a:spcPts val="0"/>
                        </a:spcBef>
                        <a:spcAft>
                          <a:spcPts val="0"/>
                        </a:spcAft>
                      </a:pPr>
                      <a:r>
                        <a:rPr lang="en-US" sz="1200">
                          <a:effectLst/>
                        </a:rPr>
                        <a:t>Networking Reception </a:t>
                      </a:r>
                    </a:p>
                    <a:p>
                      <a:pPr marL="0" marR="0" algn="ctr">
                        <a:spcBef>
                          <a:spcPts val="0"/>
                        </a:spcBef>
                        <a:spcAft>
                          <a:spcPts val="0"/>
                        </a:spcAft>
                      </a:pPr>
                      <a:r>
                        <a:rPr lang="en-US" sz="1200">
                          <a:effectLst/>
                        </a:rPr>
                        <a:t>(6:30 – 9:30p)</a:t>
                      </a:r>
                      <a:endParaRPr lang="en-US" sz="1200">
                        <a:effectLst/>
                        <a:latin typeface="Times New Roman" panose="02020603050405020304" pitchFamily="18" charset="0"/>
                        <a:ea typeface="Times New Roman" panose="02020603050405020304" pitchFamily="18" charset="0"/>
                      </a:endParaRPr>
                    </a:p>
                  </a:txBody>
                  <a:tcPr marL="9525" marR="9525" marT="9525" marB="0" anchor="ctr"/>
                </a:tc>
                <a:tc>
                  <a:txBody>
                    <a:bodyPr/>
                    <a:lstStyle/>
                    <a:p>
                      <a:pPr marL="0" marR="0" algn="ctr">
                        <a:spcBef>
                          <a:spcPts val="0"/>
                        </a:spcBef>
                        <a:spcAft>
                          <a:spcPts val="0"/>
                        </a:spcAft>
                      </a:pPr>
                      <a:r>
                        <a:rPr lang="en-US" altLang="ko-KR" sz="1200" dirty="0">
                          <a:effectLst/>
                        </a:rPr>
                        <a:t>N/A</a:t>
                      </a:r>
                      <a:endParaRPr lang="en-US" altLang="ko-KR" sz="1200" dirty="0">
                        <a:effectLst/>
                        <a:latin typeface="Times New Roman" panose="02020603050405020304" pitchFamily="18" charset="0"/>
                        <a:ea typeface="Times New Roman" panose="02020603050405020304" pitchFamily="18" charset="0"/>
                      </a:endParaRPr>
                    </a:p>
                  </a:txBody>
                  <a:tcPr marL="9525" marR="9525" marT="9525" marB="0" anchor="ctr"/>
                </a:tc>
                <a:extLst>
                  <a:ext uri="{0D108BD9-81ED-4DB2-BD59-A6C34878D82A}">
                    <a16:rowId xmlns:a16="http://schemas.microsoft.com/office/drawing/2014/main" val="191736234"/>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제목 5">
            <a:extLst>
              <a:ext uri="{FF2B5EF4-FFF2-40B4-BE49-F238E27FC236}">
                <a16:creationId xmlns:a16="http://schemas.microsoft.com/office/drawing/2014/main" id="{8C893672-5D41-4700-B8FB-9A4B2C935AEF}"/>
              </a:ext>
            </a:extLst>
          </p:cNvPr>
          <p:cNvSpPr>
            <a:spLocks noGrp="1"/>
          </p:cNvSpPr>
          <p:nvPr>
            <p:ph type="title"/>
          </p:nvPr>
        </p:nvSpPr>
        <p:spPr/>
        <p:txBody>
          <a:bodyPr/>
          <a:lstStyle/>
          <a:p>
            <a:r>
              <a:rPr lang="en-US" altLang="ko-KR" dirty="0"/>
              <a:t>Agenda of IG sessions</a:t>
            </a:r>
            <a:endParaRPr lang="ko-KR" altLang="en-US" dirty="0"/>
          </a:p>
        </p:txBody>
      </p:sp>
      <p:sp>
        <p:nvSpPr>
          <p:cNvPr id="2" name="바닥글 개체 틀 1">
            <a:extLst>
              <a:ext uri="{FF2B5EF4-FFF2-40B4-BE49-F238E27FC236}">
                <a16:creationId xmlns:a16="http://schemas.microsoft.com/office/drawing/2014/main" id="{63A78187-0EC0-41DA-9DD6-84B9EF4E34E8}"/>
              </a:ext>
            </a:extLst>
          </p:cNvPr>
          <p:cNvSpPr>
            <a:spLocks noGrp="1"/>
          </p:cNvSpPr>
          <p:nvPr>
            <p:ph type="ftr" sz="quarter" idx="10"/>
          </p:nvPr>
        </p:nvSpPr>
        <p:spPr/>
        <p:txBody>
          <a:bodyPr/>
          <a:lstStyle/>
          <a:p>
            <a:r>
              <a:rPr lang="en-US" altLang="ko-KR"/>
              <a:t>21-18-0037-00-0000</a:t>
            </a:r>
            <a:endParaRPr lang="ko-KR" altLang="en-US"/>
          </a:p>
        </p:txBody>
      </p:sp>
      <p:sp>
        <p:nvSpPr>
          <p:cNvPr id="3" name="슬라이드 번호 개체 틀 2">
            <a:extLst>
              <a:ext uri="{FF2B5EF4-FFF2-40B4-BE49-F238E27FC236}">
                <a16:creationId xmlns:a16="http://schemas.microsoft.com/office/drawing/2014/main" id="{25F98454-931A-4EFB-8312-20F6F4480A83}"/>
              </a:ext>
            </a:extLst>
          </p:cNvPr>
          <p:cNvSpPr>
            <a:spLocks noGrp="1"/>
          </p:cNvSpPr>
          <p:nvPr>
            <p:ph type="sldNum" sz="quarter" idx="11"/>
          </p:nvPr>
        </p:nvSpPr>
        <p:spPr/>
        <p:txBody>
          <a:bodyPr/>
          <a:lstStyle/>
          <a:p>
            <a:fld id="{9C62AE19-B8DE-4C2F-B576-D74FFC40A230}" type="slidenum">
              <a:rPr lang="ko-KR" altLang="en-US" smtClean="0"/>
              <a:t>4</a:t>
            </a:fld>
            <a:endParaRPr lang="ko-KR" altLang="en-US"/>
          </a:p>
        </p:txBody>
      </p:sp>
      <p:graphicFrame>
        <p:nvGraphicFramePr>
          <p:cNvPr id="4" name="표 3">
            <a:extLst>
              <a:ext uri="{FF2B5EF4-FFF2-40B4-BE49-F238E27FC236}">
                <a16:creationId xmlns:a16="http://schemas.microsoft.com/office/drawing/2014/main" id="{1D9A4BEA-6BC1-4797-8133-95857BB63A7A}"/>
              </a:ext>
            </a:extLst>
          </p:cNvPr>
          <p:cNvGraphicFramePr>
            <a:graphicFrameLocks noGrp="1"/>
          </p:cNvGraphicFramePr>
          <p:nvPr>
            <p:extLst>
              <p:ext uri="{D42A27DB-BD31-4B8C-83A1-F6EECF244321}">
                <p14:modId xmlns:p14="http://schemas.microsoft.com/office/powerpoint/2010/main" val="2607057400"/>
              </p:ext>
            </p:extLst>
          </p:nvPr>
        </p:nvGraphicFramePr>
        <p:xfrm>
          <a:off x="762000" y="1447800"/>
          <a:ext cx="7620000" cy="4114800"/>
        </p:xfrm>
        <a:graphic>
          <a:graphicData uri="http://schemas.openxmlformats.org/drawingml/2006/table">
            <a:tbl>
              <a:tblPr firstRow="1" bandRow="1">
                <a:tableStyleId>{5C22544A-7EE6-4342-B048-85BDC9FD1C3A}</a:tableStyleId>
              </a:tblPr>
              <a:tblGrid>
                <a:gridCol w="1143000">
                  <a:extLst>
                    <a:ext uri="{9D8B030D-6E8A-4147-A177-3AD203B41FA5}">
                      <a16:colId xmlns:a16="http://schemas.microsoft.com/office/drawing/2014/main" val="2267839513"/>
                    </a:ext>
                  </a:extLst>
                </a:gridCol>
                <a:gridCol w="2057400">
                  <a:extLst>
                    <a:ext uri="{9D8B030D-6E8A-4147-A177-3AD203B41FA5}">
                      <a16:colId xmlns:a16="http://schemas.microsoft.com/office/drawing/2014/main" val="3781860772"/>
                    </a:ext>
                  </a:extLst>
                </a:gridCol>
                <a:gridCol w="4419600">
                  <a:extLst>
                    <a:ext uri="{9D8B030D-6E8A-4147-A177-3AD203B41FA5}">
                      <a16:colId xmlns:a16="http://schemas.microsoft.com/office/drawing/2014/main" val="1400367205"/>
                    </a:ext>
                  </a:extLst>
                </a:gridCol>
              </a:tblGrid>
              <a:tr h="822960">
                <a:tc>
                  <a:txBody>
                    <a:bodyPr/>
                    <a:lstStyle/>
                    <a:p>
                      <a:pPr algn="ctr" latinLnBrk="1"/>
                      <a:r>
                        <a:rPr lang="en-US" altLang="ko-KR" sz="1400" dirty="0"/>
                        <a:t>Session No</a:t>
                      </a:r>
                      <a:endParaRPr lang="ko-KR" altLang="en-US" sz="1400" dirty="0"/>
                    </a:p>
                  </a:txBody>
                  <a:tcPr anchor="ctr"/>
                </a:tc>
                <a:tc>
                  <a:txBody>
                    <a:bodyPr/>
                    <a:lstStyle/>
                    <a:p>
                      <a:pPr algn="ctr" latinLnBrk="1"/>
                      <a:r>
                        <a:rPr lang="en-US" altLang="ko-KR" sz="1400" dirty="0"/>
                        <a:t>DCN</a:t>
                      </a:r>
                      <a:endParaRPr lang="ko-KR" altLang="en-US" sz="1400" dirty="0"/>
                    </a:p>
                  </a:txBody>
                  <a:tcPr anchor="ct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sz="1400" dirty="0"/>
                        <a:t>Action Item</a:t>
                      </a:r>
                      <a:endParaRPr lang="ko-KR" altLang="en-US" sz="1400" dirty="0"/>
                    </a:p>
                  </a:txBody>
                  <a:tcPr anchor="ctr"/>
                </a:tc>
                <a:extLst>
                  <a:ext uri="{0D108BD9-81ED-4DB2-BD59-A6C34878D82A}">
                    <a16:rowId xmlns:a16="http://schemas.microsoft.com/office/drawing/2014/main" val="3018804512"/>
                  </a:ext>
                </a:extLst>
              </a:tr>
              <a:tr h="822960">
                <a:tc>
                  <a:txBody>
                    <a:bodyPr/>
                    <a:lstStyle/>
                    <a:p>
                      <a:pPr algn="ctr" latinLnBrk="1"/>
                      <a:r>
                        <a:rPr lang="en-US" altLang="ko-KR" sz="1400" dirty="0"/>
                        <a:t>Session 1</a:t>
                      </a:r>
                      <a:endParaRPr lang="ko-KR" altLang="en-US" sz="1400" dirty="0"/>
                    </a:p>
                  </a:txBody>
                  <a:tcPr anchor="ctr"/>
                </a:tc>
                <a:tc>
                  <a:txBody>
                    <a:bodyPr/>
                    <a:lstStyle/>
                    <a:p>
                      <a:pPr algn="ctr" latinLnBrk="1"/>
                      <a:r>
                        <a:rPr lang="en-US" altLang="ko-KR" sz="1400" dirty="0"/>
                        <a:t>21-18-0033-00-0000</a:t>
                      </a:r>
                      <a:endParaRPr lang="ko-KR" altLang="en-US" sz="1400" dirty="0"/>
                    </a:p>
                  </a:txBody>
                  <a:tcPr anchor="ctr"/>
                </a:tc>
                <a:tc>
                  <a:txBody>
                    <a:bodyPr/>
                    <a:lstStyle/>
                    <a:p>
                      <a:pPr algn="ctr" latinLnBrk="1"/>
                      <a:r>
                        <a:rPr lang="en-US" altLang="ko-KR" sz="1400" dirty="0"/>
                        <a:t>Discuss to diagrams about to use cases</a:t>
                      </a:r>
                      <a:endParaRPr lang="ko-KR" altLang="en-US" sz="1400" dirty="0"/>
                    </a:p>
                  </a:txBody>
                  <a:tcPr anchor="ctr"/>
                </a:tc>
                <a:extLst>
                  <a:ext uri="{0D108BD9-81ED-4DB2-BD59-A6C34878D82A}">
                    <a16:rowId xmlns:a16="http://schemas.microsoft.com/office/drawing/2014/main" val="1636641724"/>
                  </a:ext>
                </a:extLst>
              </a:tr>
              <a:tr h="822960">
                <a:tc>
                  <a:txBody>
                    <a:bodyPr/>
                    <a:lstStyle/>
                    <a:p>
                      <a:pPr algn="ctr" latinLnBrk="1"/>
                      <a:r>
                        <a:rPr lang="en-US" altLang="ko-KR" sz="1400" dirty="0"/>
                        <a:t>Session 2</a:t>
                      </a:r>
                      <a:endParaRPr lang="ko-KR" altLang="en-US" sz="1400" dirty="0"/>
                    </a:p>
                  </a:txBody>
                  <a:tcPr anchor="ctr"/>
                </a:tc>
                <a:tc>
                  <a:txBody>
                    <a:bodyPr/>
                    <a:lstStyle/>
                    <a:p>
                      <a:pPr algn="ctr" latinLnBrk="1"/>
                      <a:r>
                        <a:rPr lang="en-US" altLang="ko-KR" sz="1400" dirty="0"/>
                        <a:t>21-18-0029-01-0000</a:t>
                      </a:r>
                      <a:endParaRPr lang="ko-KR" altLang="en-US" sz="1400" dirty="0"/>
                    </a:p>
                  </a:txBody>
                  <a:tcPr anchor="ctr"/>
                </a:tc>
                <a:tc>
                  <a:txBody>
                    <a:bodyPr/>
                    <a:lstStyle/>
                    <a:p>
                      <a:pPr algn="ctr" latinLnBrk="1"/>
                      <a:r>
                        <a:rPr lang="en-US" altLang="ko-KR" sz="1400" dirty="0"/>
                        <a:t>Reviewing of chapter 1 to 3 on White paper draft version</a:t>
                      </a:r>
                      <a:endParaRPr lang="ko-KR" altLang="en-US" sz="1400" dirty="0"/>
                    </a:p>
                  </a:txBody>
                  <a:tcPr anchor="ctr"/>
                </a:tc>
                <a:extLst>
                  <a:ext uri="{0D108BD9-81ED-4DB2-BD59-A6C34878D82A}">
                    <a16:rowId xmlns:a16="http://schemas.microsoft.com/office/drawing/2014/main" val="2548849712"/>
                  </a:ext>
                </a:extLst>
              </a:tr>
              <a:tr h="822960">
                <a:tc>
                  <a:txBody>
                    <a:bodyPr/>
                    <a:lstStyle/>
                    <a:p>
                      <a:pPr algn="ctr" latinLnBrk="1"/>
                      <a:r>
                        <a:rPr lang="en-US" altLang="ko-KR" sz="1400" dirty="0"/>
                        <a:t>Session 3</a:t>
                      </a:r>
                      <a:endParaRPr lang="ko-KR" altLang="en-US" sz="1400" dirty="0"/>
                    </a:p>
                  </a:txBody>
                  <a:tcPr anchor="ctr"/>
                </a:tc>
                <a:tc>
                  <a:txBody>
                    <a:bodyPr/>
                    <a:lstStyle/>
                    <a:p>
                      <a:pPr algn="ctr" latinLnBrk="1"/>
                      <a:r>
                        <a:rPr lang="en-US" altLang="ko-KR" sz="1400" dirty="0"/>
                        <a:t>21-18-0029-01-0000</a:t>
                      </a:r>
                      <a:endParaRPr lang="ko-KR" altLang="en-US" sz="1400" dirty="0"/>
                    </a:p>
                  </a:txBody>
                  <a:tcPr anchor="ct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sz="1400" dirty="0"/>
                        <a:t>Reviewing of chapter 4 to 7 on White paper draft version</a:t>
                      </a:r>
                      <a:endParaRPr lang="ko-KR" altLang="en-US" sz="1400" dirty="0"/>
                    </a:p>
                  </a:txBody>
                  <a:tcPr anchor="ctr"/>
                </a:tc>
                <a:extLst>
                  <a:ext uri="{0D108BD9-81ED-4DB2-BD59-A6C34878D82A}">
                    <a16:rowId xmlns:a16="http://schemas.microsoft.com/office/drawing/2014/main" val="1649014998"/>
                  </a:ext>
                </a:extLst>
              </a:tr>
              <a:tr h="822960">
                <a:tc>
                  <a:txBody>
                    <a:bodyPr/>
                    <a:lstStyle/>
                    <a:p>
                      <a:pPr algn="ctr" latinLnBrk="1"/>
                      <a:r>
                        <a:rPr lang="en-US" altLang="ko-KR" sz="1400" dirty="0"/>
                        <a:t>Session 4</a:t>
                      </a:r>
                      <a:endParaRPr lang="ko-KR" altLang="en-US" sz="1400" dirty="0"/>
                    </a:p>
                  </a:txBody>
                  <a:tcPr anchor="ctr"/>
                </a:tc>
                <a:tc>
                  <a:txBody>
                    <a:bodyPr/>
                    <a:lstStyle/>
                    <a:p>
                      <a:pPr algn="ctr" latinLnBrk="1"/>
                      <a:endParaRPr lang="ko-KR" altLang="en-US" sz="1400" dirty="0"/>
                    </a:p>
                  </a:txBody>
                  <a:tcPr anchor="ctr"/>
                </a:tc>
                <a:tc>
                  <a:txBody>
                    <a:bodyPr/>
                    <a:lstStyle/>
                    <a:p>
                      <a:pPr algn="ctr" latinLnBrk="1"/>
                      <a:r>
                        <a:rPr lang="en-US" altLang="ko-KR" sz="1400" dirty="0"/>
                        <a:t>Reflecting the comments to White paper draft version</a:t>
                      </a:r>
                      <a:endParaRPr lang="ko-KR" altLang="en-US" sz="1400" dirty="0"/>
                    </a:p>
                  </a:txBody>
                  <a:tcPr anchor="ctr"/>
                </a:tc>
                <a:extLst>
                  <a:ext uri="{0D108BD9-81ED-4DB2-BD59-A6C34878D82A}">
                    <a16:rowId xmlns:a16="http://schemas.microsoft.com/office/drawing/2014/main" val="1360011365"/>
                  </a:ext>
                </a:extLst>
              </a:tr>
            </a:tbl>
          </a:graphicData>
        </a:graphic>
      </p:graphicFrame>
    </p:spTree>
    <p:extLst>
      <p:ext uri="{BB962C8B-B14F-4D97-AF65-F5344CB8AC3E}">
        <p14:creationId xmlns:p14="http://schemas.microsoft.com/office/powerpoint/2010/main" val="3381857842"/>
      </p:ext>
    </p:extLst>
  </p:cSld>
  <p:clrMapOvr>
    <a:masterClrMapping/>
  </p:clrMapOvr>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altLang="pl-PL" sz="20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altLang="pl-PL" sz="20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C:\USERS\USERINF\MSOFFICE\TEMPLATE\blank presentation.pot</Template>
  <TotalTime>1994</TotalTime>
  <Pages>15</Pages>
  <Words>740</Words>
  <Application>Microsoft Office PowerPoint</Application>
  <PresentationFormat>Letter 용지(8.5x11in)</PresentationFormat>
  <Paragraphs>81</Paragraphs>
  <Slides>4</Slides>
  <Notes>2</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4</vt:i4>
      </vt:variant>
    </vt:vector>
  </HeadingPairs>
  <TitlesOfParts>
    <vt:vector size="10" baseType="lpstr">
      <vt:lpstr>MS PGothic</vt:lpstr>
      <vt:lpstr>Rotis Sans Serif for Nokia</vt:lpstr>
      <vt:lpstr>굴림</vt:lpstr>
      <vt:lpstr>Times</vt:lpstr>
      <vt:lpstr>Times New Roman</vt:lpstr>
      <vt:lpstr>blank presentation</vt:lpstr>
      <vt:lpstr>PowerPoint 프레젠테이션</vt:lpstr>
      <vt:lpstr>PowerPoint 프레젠테이션</vt:lpstr>
      <vt:lpstr>Session Schedule</vt:lpstr>
      <vt:lpstr>Agenda of IG sessions</vt:lpstr>
    </vt:vector>
  </TitlesOfParts>
  <Company>802.21 WG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802.21 WG Presentation Template</dc:title>
  <dc:creator>Michael G. Williams</dc:creator>
  <cp:lastModifiedBy>Jeong Sangkwon</cp:lastModifiedBy>
  <cp:revision>191</cp:revision>
  <cp:lastPrinted>1999-04-27T06:51:51Z</cp:lastPrinted>
  <dcterms:created xsi:type="dcterms:W3CDTF">2004-05-12T03:24:18Z</dcterms:created>
  <dcterms:modified xsi:type="dcterms:W3CDTF">2018-07-10T04:42:06Z</dcterms:modified>
</cp:coreProperties>
</file>