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814" r:id="rId2"/>
  </p:sldMasterIdLst>
  <p:notesMasterIdLst>
    <p:notesMasterId r:id="rId13"/>
  </p:notesMasterIdLst>
  <p:handoutMasterIdLst>
    <p:handoutMasterId r:id="rId14"/>
  </p:handoutMasterIdLst>
  <p:sldIdLst>
    <p:sldId id="256" r:id="rId3"/>
    <p:sldId id="257" r:id="rId4"/>
    <p:sldId id="295" r:id="rId5"/>
    <p:sldId id="296" r:id="rId6"/>
    <p:sldId id="297" r:id="rId7"/>
    <p:sldId id="291" r:id="rId8"/>
    <p:sldId id="292" r:id="rId9"/>
    <p:sldId id="293" r:id="rId10"/>
    <p:sldId id="294" r:id="rId11"/>
    <p:sldId id="290" r:id="rId12"/>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EFF"/>
    <a:srgbClr val="A2C1FE"/>
    <a:srgbClr val="C0FEF9"/>
    <a:srgbClr val="FAFD00"/>
    <a:srgbClr val="063DE8"/>
    <a:srgbClr val="FCFEB9"/>
    <a:srgbClr val="A9A9A9"/>
    <a:srgbClr val="66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72" autoAdjust="0"/>
    <p:restoredTop sz="94660"/>
  </p:normalViewPr>
  <p:slideViewPr>
    <p:cSldViewPr>
      <p:cViewPr varScale="1">
        <p:scale>
          <a:sx n="112" d="100"/>
          <a:sy n="112" d="100"/>
        </p:scale>
        <p:origin x="1104" y="10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notesViewPr>
    <p:cSldViewPr>
      <p:cViewPr varScale="1">
        <p:scale>
          <a:sx n="83" d="100"/>
          <a:sy n="83" d="100"/>
        </p:scale>
        <p:origin x="3720" y="2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8C0D777-725B-48FB-A098-CC8B5906DEC9}"/>
              </a:ext>
            </a:extLst>
          </p:cNvPr>
          <p:cNvSpPr>
            <a:spLocks noGrp="1" noChangeArrowheads="1"/>
          </p:cNvSpPr>
          <p:nvPr>
            <p:ph type="body" sz="quarter" idx="3"/>
          </p:nvPr>
        </p:nvSpPr>
        <p:spPr bwMode="auto">
          <a:xfrm>
            <a:off x="896938" y="4630738"/>
            <a:ext cx="4935537" cy="43926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446" tIns="43938" rIns="89446" bIns="43938" numCol="1" anchor="t" anchorCtr="0" compatLnSpc="1">
            <a:prstTxWarp prst="textNoShape">
              <a:avLst/>
            </a:prstTxWarp>
          </a:bodyPr>
          <a:lstStyle/>
          <a:p>
            <a:pPr lvl="0"/>
            <a:r>
              <a:rPr lang="en-US" altLang="pl-PL" noProof="0"/>
              <a:t>Body Text</a:t>
            </a:r>
          </a:p>
          <a:p>
            <a:pPr lvl="1"/>
            <a:r>
              <a:rPr lang="en-US" altLang="pl-PL" noProof="0"/>
              <a:t>Second Level</a:t>
            </a:r>
          </a:p>
          <a:p>
            <a:pPr lvl="2"/>
            <a:r>
              <a:rPr lang="en-US" altLang="pl-PL" noProof="0"/>
              <a:t>Third Level</a:t>
            </a:r>
          </a:p>
          <a:p>
            <a:pPr lvl="3"/>
            <a:r>
              <a:rPr lang="en-US" altLang="pl-PL" noProof="0"/>
              <a:t>Fourth Level</a:t>
            </a:r>
          </a:p>
          <a:p>
            <a:pPr lvl="4"/>
            <a:r>
              <a:rPr lang="en-US" altLang="pl-PL" noProof="0"/>
              <a:t>Fifth Level</a:t>
            </a:r>
          </a:p>
        </p:txBody>
      </p:sp>
      <p:sp>
        <p:nvSpPr>
          <p:cNvPr id="2051" name="Rectangle 3">
            <a:extLst>
              <a:ext uri="{FF2B5EF4-FFF2-40B4-BE49-F238E27FC236}">
                <a16:creationId xmlns:a16="http://schemas.microsoft.com/office/drawing/2014/main" id="{25F83CB8-077F-44DC-966F-E5B6CF24AC0A}"/>
              </a:ext>
            </a:extLst>
          </p:cNvPr>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346128B-B739-403A-9BD2-D99ADC832BF6}"/>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50DFBA16-E068-49E7-B25A-734EEBC25C1C}"/>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34B4F3A-3DFF-4FDC-9727-71D4D4D95B2B}"/>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AA4B83C7-FECE-4BBA-BA6E-04510E5F4ADA}"/>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4</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2312413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5</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1307837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6</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1485860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7</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568655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8</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3688526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9</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1755287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FCA6CD46-3A29-4E88-98AC-2FEFB3A5BD5F}" type="slidenum">
              <a:rPr kumimoji="0" lang="ko-KR" altLang="en-US" sz="1200" b="0" i="0" u="none" strike="noStrike" kern="1200" cap="none" spc="0" normalizeH="0" baseline="0" noProof="0" smtClean="0">
                <a:ln>
                  <a:noFill/>
                </a:ln>
                <a:solidFill>
                  <a:prstClr val="black"/>
                </a:solidFill>
                <a:effectLst/>
                <a:uLnTx/>
                <a:uFillTx/>
                <a:latin typeface="맑은 고딕" panose="020F0502020204030204"/>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10</a:t>
            </a:fld>
            <a:endParaRPr kumimoji="0" lang="ko-KR" altLang="en-US" sz="1200" b="0" i="0" u="none" strike="noStrike" kern="1200" cap="none" spc="0" normalizeH="0" baseline="0" noProof="0">
              <a:ln>
                <a:noFill/>
              </a:ln>
              <a:solidFill>
                <a:prstClr val="black"/>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52726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61C1C26D-3208-4600-85F0-BA15DF5D9688}"/>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5" name="Rectangle 92">
            <a:extLst>
              <a:ext uri="{FF2B5EF4-FFF2-40B4-BE49-F238E27FC236}">
                <a16:creationId xmlns:a16="http://schemas.microsoft.com/office/drawing/2014/main" id="{C6D057BF-8622-42C5-BE5F-27F58FBA85AE}"/>
              </a:ext>
            </a:extLst>
          </p:cNvPr>
          <p:cNvSpPr>
            <a:spLocks noGrp="1" noChangeArrowheads="1"/>
          </p:cNvSpPr>
          <p:nvPr>
            <p:ph type="sldNum" sz="quarter" idx="11"/>
          </p:nvPr>
        </p:nvSpPr>
        <p:spPr/>
        <p:txBody>
          <a:bodyPr/>
          <a:lstStyle>
            <a:lvl1pPr>
              <a:defRPr/>
            </a:lvl1pPr>
          </a:lstStyle>
          <a:p>
            <a:pPr>
              <a:defRPr/>
            </a:pPr>
            <a:fld id="{7B881249-E8ED-423B-A6D6-C92E2887045F}" type="slidenum">
              <a:rPr lang="en-US" altLang="pl-PL"/>
              <a:pPr>
                <a:defRPr/>
              </a:pPr>
              <a:t>‹#›</a:t>
            </a:fld>
            <a:endParaRPr lang="en-US" altLang="pl-PL"/>
          </a:p>
        </p:txBody>
      </p:sp>
    </p:spTree>
    <p:extLst>
      <p:ext uri="{BB962C8B-B14F-4D97-AF65-F5344CB8AC3E}">
        <p14:creationId xmlns:p14="http://schemas.microsoft.com/office/powerpoint/2010/main" val="363713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CFF8460-23B7-4332-970C-A3711273DE3E}"/>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5" name="Rectangle 92">
            <a:extLst>
              <a:ext uri="{FF2B5EF4-FFF2-40B4-BE49-F238E27FC236}">
                <a16:creationId xmlns:a16="http://schemas.microsoft.com/office/drawing/2014/main" id="{5E4C1A1D-3261-4E50-906C-A9C914357485}"/>
              </a:ext>
            </a:extLst>
          </p:cNvPr>
          <p:cNvSpPr>
            <a:spLocks noGrp="1" noChangeArrowheads="1"/>
          </p:cNvSpPr>
          <p:nvPr>
            <p:ph type="sldNum" sz="quarter" idx="11"/>
          </p:nvPr>
        </p:nvSpPr>
        <p:spPr/>
        <p:txBody>
          <a:bodyPr/>
          <a:lstStyle>
            <a:lvl1pPr>
              <a:defRPr/>
            </a:lvl1pPr>
          </a:lstStyle>
          <a:p>
            <a:pPr>
              <a:defRPr/>
            </a:pPr>
            <a:fld id="{83F43C83-B67F-48AD-B9DE-9547BAEFC3A6}" type="slidenum">
              <a:rPr lang="en-US" altLang="pl-PL"/>
              <a:pPr>
                <a:defRPr/>
              </a:pPr>
              <a:t>‹#›</a:t>
            </a:fld>
            <a:endParaRPr lang="en-US" altLang="pl-PL"/>
          </a:p>
        </p:txBody>
      </p:sp>
    </p:spTree>
    <p:extLst>
      <p:ext uri="{BB962C8B-B14F-4D97-AF65-F5344CB8AC3E}">
        <p14:creationId xmlns:p14="http://schemas.microsoft.com/office/powerpoint/2010/main" val="361879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9AAE703-8975-4C7B-8B5F-394F040AEC1E}"/>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5" name="Rectangle 92">
            <a:extLst>
              <a:ext uri="{FF2B5EF4-FFF2-40B4-BE49-F238E27FC236}">
                <a16:creationId xmlns:a16="http://schemas.microsoft.com/office/drawing/2014/main" id="{09155944-F399-4202-9E44-043C37A40076}"/>
              </a:ext>
            </a:extLst>
          </p:cNvPr>
          <p:cNvSpPr>
            <a:spLocks noGrp="1" noChangeArrowheads="1"/>
          </p:cNvSpPr>
          <p:nvPr>
            <p:ph type="sldNum" sz="quarter" idx="11"/>
          </p:nvPr>
        </p:nvSpPr>
        <p:spPr/>
        <p:txBody>
          <a:bodyPr/>
          <a:lstStyle>
            <a:lvl1pPr>
              <a:defRPr/>
            </a:lvl1pPr>
          </a:lstStyle>
          <a:p>
            <a:pPr>
              <a:defRPr/>
            </a:pPr>
            <a:fld id="{ABF13570-3653-4C6B-A057-21A32217A717}" type="slidenum">
              <a:rPr lang="en-US" altLang="pl-PL"/>
              <a:pPr>
                <a:defRPr/>
              </a:pPr>
              <a:t>‹#›</a:t>
            </a:fld>
            <a:endParaRPr lang="en-US" altLang="pl-PL"/>
          </a:p>
        </p:txBody>
      </p:sp>
    </p:spTree>
    <p:extLst>
      <p:ext uri="{BB962C8B-B14F-4D97-AF65-F5344CB8AC3E}">
        <p14:creationId xmlns:p14="http://schemas.microsoft.com/office/powerpoint/2010/main" val="4058099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E0FE28E-9E99-4C0B-B7D5-B8B38044DEAA}"/>
              </a:ext>
            </a:extLst>
          </p:cNvPr>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a:extLst>
              <a:ext uri="{FF2B5EF4-FFF2-40B4-BE49-F238E27FC236}">
                <a16:creationId xmlns:a16="http://schemas.microsoft.com/office/drawing/2014/main" id="{B7817AE1-D454-4D54-910E-29A414C5163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id="{3B727D49-6B2E-4E60-9198-375BBFBD750E}"/>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67FF769F-2A65-4B61-ADEC-46CF277A9B4E}"/>
              </a:ext>
            </a:extLst>
          </p:cNvPr>
          <p:cNvSpPr>
            <a:spLocks noGrp="1"/>
          </p:cNvSpPr>
          <p:nvPr>
            <p:ph type="ftr" sz="quarter" idx="11"/>
          </p:nvPr>
        </p:nvSpPr>
        <p:spPr/>
        <p:txBody>
          <a:bodyPr/>
          <a:lstStyle/>
          <a:p>
            <a:r>
              <a:rPr lang="en-US" altLang="ko-KR"/>
              <a:t>21-18-0039-01-0000</a:t>
            </a:r>
            <a:endParaRPr lang="ko-KR" altLang="en-US"/>
          </a:p>
        </p:txBody>
      </p:sp>
      <p:sp>
        <p:nvSpPr>
          <p:cNvPr id="6" name="슬라이드 번호 개체 틀 5">
            <a:extLst>
              <a:ext uri="{FF2B5EF4-FFF2-40B4-BE49-F238E27FC236}">
                <a16:creationId xmlns:a16="http://schemas.microsoft.com/office/drawing/2014/main" id="{6E70B6AF-D935-4B36-9A83-A928DC0BB45D}"/>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2985959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122AD92-6796-4B18-AACD-92DDDA7CC26F}"/>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8FEF2DEE-D92C-45E5-A3FC-AF3A9BD3A9EB}"/>
              </a:ext>
            </a:extLst>
          </p:cNvPr>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AF5258E2-4498-4D65-9BD8-8116741BF4E8}"/>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44029868-8A65-4901-9662-46B69013FB74}"/>
              </a:ext>
            </a:extLst>
          </p:cNvPr>
          <p:cNvSpPr>
            <a:spLocks noGrp="1"/>
          </p:cNvSpPr>
          <p:nvPr>
            <p:ph type="ftr" sz="quarter" idx="11"/>
          </p:nvPr>
        </p:nvSpPr>
        <p:spPr/>
        <p:txBody>
          <a:bodyPr/>
          <a:lstStyle/>
          <a:p>
            <a:r>
              <a:rPr lang="en-US" altLang="ko-KR"/>
              <a:t>21-18-0039-01-0000</a:t>
            </a:r>
            <a:endParaRPr lang="ko-KR" altLang="en-US"/>
          </a:p>
        </p:txBody>
      </p:sp>
      <p:sp>
        <p:nvSpPr>
          <p:cNvPr id="6" name="슬라이드 번호 개체 틀 5">
            <a:extLst>
              <a:ext uri="{FF2B5EF4-FFF2-40B4-BE49-F238E27FC236}">
                <a16:creationId xmlns:a16="http://schemas.microsoft.com/office/drawing/2014/main" id="{3E6A3C50-8C04-430A-BBE5-D1A27E5F8FB2}"/>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288278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AED4BB5-7991-48F8-9296-DFF4AD66B85C}"/>
              </a:ext>
            </a:extLst>
          </p:cNvPr>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a:extLst>
              <a:ext uri="{FF2B5EF4-FFF2-40B4-BE49-F238E27FC236}">
                <a16:creationId xmlns:a16="http://schemas.microsoft.com/office/drawing/2014/main" id="{86A57BB7-1EB1-4A62-A50B-7B10A433415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a:extLst>
              <a:ext uri="{FF2B5EF4-FFF2-40B4-BE49-F238E27FC236}">
                <a16:creationId xmlns:a16="http://schemas.microsoft.com/office/drawing/2014/main" id="{9EFFF9E0-ADB0-4D64-BBD4-F0EB29A93A3E}"/>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2D35AE03-A8AA-450C-B57D-4C8DCDBEFABA}"/>
              </a:ext>
            </a:extLst>
          </p:cNvPr>
          <p:cNvSpPr>
            <a:spLocks noGrp="1"/>
          </p:cNvSpPr>
          <p:nvPr>
            <p:ph type="ftr" sz="quarter" idx="11"/>
          </p:nvPr>
        </p:nvSpPr>
        <p:spPr/>
        <p:txBody>
          <a:bodyPr/>
          <a:lstStyle/>
          <a:p>
            <a:r>
              <a:rPr lang="en-US" altLang="ko-KR"/>
              <a:t>21-18-0039-01-0000</a:t>
            </a:r>
            <a:endParaRPr lang="ko-KR" altLang="en-US"/>
          </a:p>
        </p:txBody>
      </p:sp>
      <p:sp>
        <p:nvSpPr>
          <p:cNvPr id="6" name="슬라이드 번호 개체 틀 5">
            <a:extLst>
              <a:ext uri="{FF2B5EF4-FFF2-40B4-BE49-F238E27FC236}">
                <a16:creationId xmlns:a16="http://schemas.microsoft.com/office/drawing/2014/main" id="{EBA89A5C-32FC-4EE6-9C4E-3F8AA6446685}"/>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797722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6ACAF2C-66FC-4C03-AA72-8ADD76D768E6}"/>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3A359FD7-EB9D-4A92-8E8E-0ECC61240E07}"/>
              </a:ext>
            </a:extLst>
          </p:cNvPr>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a:extLst>
              <a:ext uri="{FF2B5EF4-FFF2-40B4-BE49-F238E27FC236}">
                <a16:creationId xmlns:a16="http://schemas.microsoft.com/office/drawing/2014/main" id="{0E47B066-58CC-4A87-A50C-78A6D79EA151}"/>
              </a:ext>
            </a:extLst>
          </p:cNvPr>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a:extLst>
              <a:ext uri="{FF2B5EF4-FFF2-40B4-BE49-F238E27FC236}">
                <a16:creationId xmlns:a16="http://schemas.microsoft.com/office/drawing/2014/main" id="{6111BDA1-9F3A-4756-94EF-960BABDF1F68}"/>
              </a:ext>
            </a:extLst>
          </p:cNvPr>
          <p:cNvSpPr>
            <a:spLocks noGrp="1"/>
          </p:cNvSpPr>
          <p:nvPr>
            <p:ph type="dt" sz="half" idx="10"/>
          </p:nvPr>
        </p:nvSpPr>
        <p:spPr/>
        <p:txBody>
          <a:bodyPr/>
          <a:lstStyle/>
          <a:p>
            <a:endParaRPr lang="ko-KR" altLang="en-US"/>
          </a:p>
        </p:txBody>
      </p:sp>
      <p:sp>
        <p:nvSpPr>
          <p:cNvPr id="6" name="바닥글 개체 틀 5">
            <a:extLst>
              <a:ext uri="{FF2B5EF4-FFF2-40B4-BE49-F238E27FC236}">
                <a16:creationId xmlns:a16="http://schemas.microsoft.com/office/drawing/2014/main" id="{932A4C86-73AF-47EA-9F20-AF8B6F55CF94}"/>
              </a:ext>
            </a:extLst>
          </p:cNvPr>
          <p:cNvSpPr>
            <a:spLocks noGrp="1"/>
          </p:cNvSpPr>
          <p:nvPr>
            <p:ph type="ftr" sz="quarter" idx="11"/>
          </p:nvPr>
        </p:nvSpPr>
        <p:spPr/>
        <p:txBody>
          <a:bodyPr/>
          <a:lstStyle/>
          <a:p>
            <a:r>
              <a:rPr lang="en-US" altLang="ko-KR"/>
              <a:t>21-18-0039-01-0000</a:t>
            </a:r>
            <a:endParaRPr lang="ko-KR" altLang="en-US"/>
          </a:p>
        </p:txBody>
      </p:sp>
      <p:sp>
        <p:nvSpPr>
          <p:cNvPr id="7" name="슬라이드 번호 개체 틀 6">
            <a:extLst>
              <a:ext uri="{FF2B5EF4-FFF2-40B4-BE49-F238E27FC236}">
                <a16:creationId xmlns:a16="http://schemas.microsoft.com/office/drawing/2014/main" id="{65840C3F-9793-4E07-A702-DAEDB3853FF7}"/>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1054129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D9998A9-0896-4A98-9BD9-488025D6BF8D}"/>
              </a:ext>
            </a:extLst>
          </p:cNvPr>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E7A1AEEA-B3AA-4288-9FE2-DB86A53FB89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a:extLst>
              <a:ext uri="{FF2B5EF4-FFF2-40B4-BE49-F238E27FC236}">
                <a16:creationId xmlns:a16="http://schemas.microsoft.com/office/drawing/2014/main" id="{497D3A9D-FA08-4E0D-931E-F4591E786A51}"/>
              </a:ext>
            </a:extLst>
          </p:cNvPr>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a:extLst>
              <a:ext uri="{FF2B5EF4-FFF2-40B4-BE49-F238E27FC236}">
                <a16:creationId xmlns:a16="http://schemas.microsoft.com/office/drawing/2014/main" id="{69BC862E-5B1F-47ED-8C0B-665EDC74705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a:extLst>
              <a:ext uri="{FF2B5EF4-FFF2-40B4-BE49-F238E27FC236}">
                <a16:creationId xmlns:a16="http://schemas.microsoft.com/office/drawing/2014/main" id="{D1F6F006-0AEF-4DE6-88A4-A3A9C8516A2A}"/>
              </a:ext>
            </a:extLst>
          </p:cNvPr>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a:extLst>
              <a:ext uri="{FF2B5EF4-FFF2-40B4-BE49-F238E27FC236}">
                <a16:creationId xmlns:a16="http://schemas.microsoft.com/office/drawing/2014/main" id="{7B30A1C8-2C80-4671-91A0-02C921DB216F}"/>
              </a:ext>
            </a:extLst>
          </p:cNvPr>
          <p:cNvSpPr>
            <a:spLocks noGrp="1"/>
          </p:cNvSpPr>
          <p:nvPr>
            <p:ph type="dt" sz="half" idx="10"/>
          </p:nvPr>
        </p:nvSpPr>
        <p:spPr/>
        <p:txBody>
          <a:bodyPr/>
          <a:lstStyle/>
          <a:p>
            <a:endParaRPr lang="ko-KR" altLang="en-US"/>
          </a:p>
        </p:txBody>
      </p:sp>
      <p:sp>
        <p:nvSpPr>
          <p:cNvPr id="8" name="바닥글 개체 틀 7">
            <a:extLst>
              <a:ext uri="{FF2B5EF4-FFF2-40B4-BE49-F238E27FC236}">
                <a16:creationId xmlns:a16="http://schemas.microsoft.com/office/drawing/2014/main" id="{9B3F12E1-8C6D-4710-A78D-3FA46D955A3F}"/>
              </a:ext>
            </a:extLst>
          </p:cNvPr>
          <p:cNvSpPr>
            <a:spLocks noGrp="1"/>
          </p:cNvSpPr>
          <p:nvPr>
            <p:ph type="ftr" sz="quarter" idx="11"/>
          </p:nvPr>
        </p:nvSpPr>
        <p:spPr/>
        <p:txBody>
          <a:bodyPr/>
          <a:lstStyle/>
          <a:p>
            <a:r>
              <a:rPr lang="en-US" altLang="ko-KR"/>
              <a:t>21-18-0039-01-0000</a:t>
            </a:r>
            <a:endParaRPr lang="ko-KR" altLang="en-US"/>
          </a:p>
        </p:txBody>
      </p:sp>
      <p:sp>
        <p:nvSpPr>
          <p:cNvPr id="9" name="슬라이드 번호 개체 틀 8">
            <a:extLst>
              <a:ext uri="{FF2B5EF4-FFF2-40B4-BE49-F238E27FC236}">
                <a16:creationId xmlns:a16="http://schemas.microsoft.com/office/drawing/2014/main" id="{16150CAC-97C9-4304-9C88-B6D84868293A}"/>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634179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EB42D86-162E-468D-A323-41C132BDD4E2}"/>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id="{46BCAFBF-4C54-4333-92D7-22C0C41ACD0F}"/>
              </a:ext>
            </a:extLst>
          </p:cNvPr>
          <p:cNvSpPr>
            <a:spLocks noGrp="1"/>
          </p:cNvSpPr>
          <p:nvPr>
            <p:ph type="dt" sz="half" idx="10"/>
          </p:nvPr>
        </p:nvSpPr>
        <p:spPr/>
        <p:txBody>
          <a:bodyPr/>
          <a:lstStyle/>
          <a:p>
            <a:endParaRPr lang="ko-KR" altLang="en-US"/>
          </a:p>
        </p:txBody>
      </p:sp>
      <p:sp>
        <p:nvSpPr>
          <p:cNvPr id="4" name="바닥글 개체 틀 3">
            <a:extLst>
              <a:ext uri="{FF2B5EF4-FFF2-40B4-BE49-F238E27FC236}">
                <a16:creationId xmlns:a16="http://schemas.microsoft.com/office/drawing/2014/main" id="{BF64A51B-DEDE-4209-A342-B8425A7EF180}"/>
              </a:ext>
            </a:extLst>
          </p:cNvPr>
          <p:cNvSpPr>
            <a:spLocks noGrp="1"/>
          </p:cNvSpPr>
          <p:nvPr>
            <p:ph type="ftr" sz="quarter" idx="11"/>
          </p:nvPr>
        </p:nvSpPr>
        <p:spPr/>
        <p:txBody>
          <a:bodyPr/>
          <a:lstStyle/>
          <a:p>
            <a:r>
              <a:rPr lang="en-US" altLang="ko-KR"/>
              <a:t>21-18-0039-01-0000</a:t>
            </a:r>
            <a:endParaRPr lang="ko-KR" altLang="en-US"/>
          </a:p>
        </p:txBody>
      </p:sp>
      <p:sp>
        <p:nvSpPr>
          <p:cNvPr id="5" name="슬라이드 번호 개체 틀 4">
            <a:extLst>
              <a:ext uri="{FF2B5EF4-FFF2-40B4-BE49-F238E27FC236}">
                <a16:creationId xmlns:a16="http://schemas.microsoft.com/office/drawing/2014/main" id="{1907DEF1-84C8-4B2C-A0D3-D472562D8E5A}"/>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3177387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A718CA86-374D-4BF0-864F-49E4C23CD469}"/>
              </a:ext>
            </a:extLst>
          </p:cNvPr>
          <p:cNvSpPr>
            <a:spLocks noGrp="1"/>
          </p:cNvSpPr>
          <p:nvPr>
            <p:ph type="dt" sz="half" idx="10"/>
          </p:nvPr>
        </p:nvSpPr>
        <p:spPr/>
        <p:txBody>
          <a:bodyPr/>
          <a:lstStyle/>
          <a:p>
            <a:endParaRPr lang="ko-KR" altLang="en-US"/>
          </a:p>
        </p:txBody>
      </p:sp>
      <p:sp>
        <p:nvSpPr>
          <p:cNvPr id="3" name="바닥글 개체 틀 2">
            <a:extLst>
              <a:ext uri="{FF2B5EF4-FFF2-40B4-BE49-F238E27FC236}">
                <a16:creationId xmlns:a16="http://schemas.microsoft.com/office/drawing/2014/main" id="{5E6AE3F9-A269-4587-A87F-E0F060D300E8}"/>
              </a:ext>
            </a:extLst>
          </p:cNvPr>
          <p:cNvSpPr>
            <a:spLocks noGrp="1"/>
          </p:cNvSpPr>
          <p:nvPr>
            <p:ph type="ftr" sz="quarter" idx="11"/>
          </p:nvPr>
        </p:nvSpPr>
        <p:spPr/>
        <p:txBody>
          <a:bodyPr/>
          <a:lstStyle/>
          <a:p>
            <a:r>
              <a:rPr lang="en-US" altLang="ko-KR"/>
              <a:t>21-18-0039-01-0000</a:t>
            </a:r>
            <a:endParaRPr lang="ko-KR" altLang="en-US"/>
          </a:p>
        </p:txBody>
      </p:sp>
      <p:sp>
        <p:nvSpPr>
          <p:cNvPr id="4" name="슬라이드 번호 개체 틀 3">
            <a:extLst>
              <a:ext uri="{FF2B5EF4-FFF2-40B4-BE49-F238E27FC236}">
                <a16:creationId xmlns:a16="http://schemas.microsoft.com/office/drawing/2014/main" id="{80B17E3D-CE6D-40E6-A10E-B7CF0D2C31AC}"/>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pic>
        <p:nvPicPr>
          <p:cNvPr id="5" name="Picture 93" descr="smllieee">
            <a:extLst>
              <a:ext uri="{FF2B5EF4-FFF2-40B4-BE49-F238E27FC236}">
                <a16:creationId xmlns:a16="http://schemas.microsoft.com/office/drawing/2014/main" id="{9B6E03C0-26D2-43F0-8F32-51F033063B1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4" descr="802logo">
            <a:extLst>
              <a:ext uri="{FF2B5EF4-FFF2-40B4-BE49-F238E27FC236}">
                <a16:creationId xmlns:a16="http://schemas.microsoft.com/office/drawing/2014/main" id="{4C702751-4B24-4E35-9F21-8D578CE5CC9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7546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EBDF44E-E56F-4A35-8689-83A5F9AA7308}"/>
              </a:ext>
            </a:extLst>
          </p:cNvPr>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a:extLst>
              <a:ext uri="{FF2B5EF4-FFF2-40B4-BE49-F238E27FC236}">
                <a16:creationId xmlns:a16="http://schemas.microsoft.com/office/drawing/2014/main" id="{87F4DDDE-D25B-4EA1-9056-1ADD4D3F0E8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a:extLst>
              <a:ext uri="{FF2B5EF4-FFF2-40B4-BE49-F238E27FC236}">
                <a16:creationId xmlns:a16="http://schemas.microsoft.com/office/drawing/2014/main" id="{E8FEE744-8978-4D5C-9E95-9FE62A4F5FB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8C884761-2891-43C4-B458-0444B83CCFC7}"/>
              </a:ext>
            </a:extLst>
          </p:cNvPr>
          <p:cNvSpPr>
            <a:spLocks noGrp="1"/>
          </p:cNvSpPr>
          <p:nvPr>
            <p:ph type="dt" sz="half" idx="10"/>
          </p:nvPr>
        </p:nvSpPr>
        <p:spPr/>
        <p:txBody>
          <a:bodyPr/>
          <a:lstStyle/>
          <a:p>
            <a:endParaRPr lang="ko-KR" altLang="en-US"/>
          </a:p>
        </p:txBody>
      </p:sp>
      <p:sp>
        <p:nvSpPr>
          <p:cNvPr id="6" name="바닥글 개체 틀 5">
            <a:extLst>
              <a:ext uri="{FF2B5EF4-FFF2-40B4-BE49-F238E27FC236}">
                <a16:creationId xmlns:a16="http://schemas.microsoft.com/office/drawing/2014/main" id="{3E3A4172-16C5-4839-9761-070DD8EE5CDD}"/>
              </a:ext>
            </a:extLst>
          </p:cNvPr>
          <p:cNvSpPr>
            <a:spLocks noGrp="1"/>
          </p:cNvSpPr>
          <p:nvPr>
            <p:ph type="ftr" sz="quarter" idx="11"/>
          </p:nvPr>
        </p:nvSpPr>
        <p:spPr/>
        <p:txBody>
          <a:bodyPr/>
          <a:lstStyle/>
          <a:p>
            <a:r>
              <a:rPr lang="en-US" altLang="ko-KR"/>
              <a:t>21-18-0039-01-0000</a:t>
            </a:r>
            <a:endParaRPr lang="ko-KR" altLang="en-US"/>
          </a:p>
        </p:txBody>
      </p:sp>
      <p:sp>
        <p:nvSpPr>
          <p:cNvPr id="7" name="슬라이드 번호 개체 틀 6">
            <a:extLst>
              <a:ext uri="{FF2B5EF4-FFF2-40B4-BE49-F238E27FC236}">
                <a16:creationId xmlns:a16="http://schemas.microsoft.com/office/drawing/2014/main" id="{B8758DC0-CFC3-4539-88DF-BE88184CC158}"/>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158814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D9C17BBA-C0CF-43E6-9E6E-6E34AD222414}"/>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5" name="Rectangle 92">
            <a:extLst>
              <a:ext uri="{FF2B5EF4-FFF2-40B4-BE49-F238E27FC236}">
                <a16:creationId xmlns:a16="http://schemas.microsoft.com/office/drawing/2014/main" id="{AAE739B0-BF14-4EE4-9D97-C8F92953F178}"/>
              </a:ext>
            </a:extLst>
          </p:cNvPr>
          <p:cNvSpPr>
            <a:spLocks noGrp="1" noChangeArrowheads="1"/>
          </p:cNvSpPr>
          <p:nvPr>
            <p:ph type="sldNum" sz="quarter" idx="11"/>
          </p:nvPr>
        </p:nvSpPr>
        <p:spPr/>
        <p:txBody>
          <a:bodyPr/>
          <a:lstStyle>
            <a:lvl1pPr>
              <a:defRPr/>
            </a:lvl1pPr>
          </a:lstStyle>
          <a:p>
            <a:pPr>
              <a:defRPr/>
            </a:pPr>
            <a:fld id="{4242A1CF-E01C-46AF-B512-DE88F66F857F}" type="slidenum">
              <a:rPr lang="en-US" altLang="pl-PL"/>
              <a:pPr>
                <a:defRPr/>
              </a:pPr>
              <a:t>‹#›</a:t>
            </a:fld>
            <a:endParaRPr lang="en-US" altLang="pl-PL"/>
          </a:p>
        </p:txBody>
      </p:sp>
    </p:spTree>
    <p:extLst>
      <p:ext uri="{BB962C8B-B14F-4D97-AF65-F5344CB8AC3E}">
        <p14:creationId xmlns:p14="http://schemas.microsoft.com/office/powerpoint/2010/main" val="7233504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541C93F-921F-4904-97DA-6ED4A202A783}"/>
              </a:ext>
            </a:extLst>
          </p:cNvPr>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a:extLst>
              <a:ext uri="{FF2B5EF4-FFF2-40B4-BE49-F238E27FC236}">
                <a16:creationId xmlns:a16="http://schemas.microsoft.com/office/drawing/2014/main" id="{682C02CA-0727-4D37-B168-DC16BDF2EF3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a:extLst>
              <a:ext uri="{FF2B5EF4-FFF2-40B4-BE49-F238E27FC236}">
                <a16:creationId xmlns:a16="http://schemas.microsoft.com/office/drawing/2014/main" id="{7D7F28DD-58EE-4D88-A4D2-16A482C1469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a:extLst>
              <a:ext uri="{FF2B5EF4-FFF2-40B4-BE49-F238E27FC236}">
                <a16:creationId xmlns:a16="http://schemas.microsoft.com/office/drawing/2014/main" id="{C5A9EFEB-8EA5-4A9F-99C9-409D2C47F7A2}"/>
              </a:ext>
            </a:extLst>
          </p:cNvPr>
          <p:cNvSpPr>
            <a:spLocks noGrp="1"/>
          </p:cNvSpPr>
          <p:nvPr>
            <p:ph type="dt" sz="half" idx="10"/>
          </p:nvPr>
        </p:nvSpPr>
        <p:spPr/>
        <p:txBody>
          <a:bodyPr/>
          <a:lstStyle/>
          <a:p>
            <a:endParaRPr lang="ko-KR" altLang="en-US"/>
          </a:p>
        </p:txBody>
      </p:sp>
      <p:sp>
        <p:nvSpPr>
          <p:cNvPr id="6" name="바닥글 개체 틀 5">
            <a:extLst>
              <a:ext uri="{FF2B5EF4-FFF2-40B4-BE49-F238E27FC236}">
                <a16:creationId xmlns:a16="http://schemas.microsoft.com/office/drawing/2014/main" id="{F1CE5637-23C2-43E5-9DF6-48E85A93971C}"/>
              </a:ext>
            </a:extLst>
          </p:cNvPr>
          <p:cNvSpPr>
            <a:spLocks noGrp="1"/>
          </p:cNvSpPr>
          <p:nvPr>
            <p:ph type="ftr" sz="quarter" idx="11"/>
          </p:nvPr>
        </p:nvSpPr>
        <p:spPr/>
        <p:txBody>
          <a:bodyPr/>
          <a:lstStyle/>
          <a:p>
            <a:r>
              <a:rPr lang="en-US" altLang="ko-KR"/>
              <a:t>21-18-0039-01-0000</a:t>
            </a:r>
            <a:endParaRPr lang="ko-KR" altLang="en-US"/>
          </a:p>
        </p:txBody>
      </p:sp>
      <p:sp>
        <p:nvSpPr>
          <p:cNvPr id="7" name="슬라이드 번호 개체 틀 6">
            <a:extLst>
              <a:ext uri="{FF2B5EF4-FFF2-40B4-BE49-F238E27FC236}">
                <a16:creationId xmlns:a16="http://schemas.microsoft.com/office/drawing/2014/main" id="{A121AE48-AD62-4D44-9ADC-76C6C9B2D78E}"/>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806658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E883AFC-ACA4-40E4-991C-E65CB3BE4D78}"/>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AD00661F-EBBF-40EC-843F-CBE03A8F6177}"/>
              </a:ext>
            </a:extLst>
          </p:cNvPr>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3CE933ED-53C9-4D75-8677-947733A301BF}"/>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3122D0B3-3267-4658-9155-13EFFD28A2AA}"/>
              </a:ext>
            </a:extLst>
          </p:cNvPr>
          <p:cNvSpPr>
            <a:spLocks noGrp="1"/>
          </p:cNvSpPr>
          <p:nvPr>
            <p:ph type="ftr" sz="quarter" idx="11"/>
          </p:nvPr>
        </p:nvSpPr>
        <p:spPr/>
        <p:txBody>
          <a:bodyPr/>
          <a:lstStyle/>
          <a:p>
            <a:r>
              <a:rPr lang="en-US" altLang="ko-KR"/>
              <a:t>21-18-0039-01-0000</a:t>
            </a:r>
            <a:endParaRPr lang="ko-KR" altLang="en-US"/>
          </a:p>
        </p:txBody>
      </p:sp>
      <p:sp>
        <p:nvSpPr>
          <p:cNvPr id="6" name="슬라이드 번호 개체 틀 5">
            <a:extLst>
              <a:ext uri="{FF2B5EF4-FFF2-40B4-BE49-F238E27FC236}">
                <a16:creationId xmlns:a16="http://schemas.microsoft.com/office/drawing/2014/main" id="{4AA10F7F-548C-49B7-8B10-65099C396723}"/>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8265996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4CB6C0EB-893B-4700-993F-B27DC0D7C18D}"/>
              </a:ext>
            </a:extLst>
          </p:cNvPr>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3C906C1C-54D4-4CE5-9775-E6BAF8E226E0}"/>
              </a:ext>
            </a:extLst>
          </p:cNvPr>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B2F8E142-C5C3-4558-9C68-312C19735E6F}"/>
              </a:ext>
            </a:extLst>
          </p:cNvPr>
          <p:cNvSpPr>
            <a:spLocks noGrp="1"/>
          </p:cNvSpPr>
          <p:nvPr>
            <p:ph type="dt" sz="half" idx="10"/>
          </p:nvPr>
        </p:nvSpPr>
        <p:spPr/>
        <p:txBody>
          <a:bodyPr/>
          <a:lstStyle/>
          <a:p>
            <a:endParaRPr lang="ko-KR" altLang="en-US"/>
          </a:p>
        </p:txBody>
      </p:sp>
      <p:sp>
        <p:nvSpPr>
          <p:cNvPr id="5" name="바닥글 개체 틀 4">
            <a:extLst>
              <a:ext uri="{FF2B5EF4-FFF2-40B4-BE49-F238E27FC236}">
                <a16:creationId xmlns:a16="http://schemas.microsoft.com/office/drawing/2014/main" id="{07C655F6-3F21-4CCB-A4B8-B72697C00EC3}"/>
              </a:ext>
            </a:extLst>
          </p:cNvPr>
          <p:cNvSpPr>
            <a:spLocks noGrp="1"/>
          </p:cNvSpPr>
          <p:nvPr>
            <p:ph type="ftr" sz="quarter" idx="11"/>
          </p:nvPr>
        </p:nvSpPr>
        <p:spPr/>
        <p:txBody>
          <a:bodyPr/>
          <a:lstStyle/>
          <a:p>
            <a:r>
              <a:rPr lang="en-US" altLang="ko-KR"/>
              <a:t>21-18-0039-01-0000</a:t>
            </a:r>
            <a:endParaRPr lang="ko-KR" altLang="en-US"/>
          </a:p>
        </p:txBody>
      </p:sp>
      <p:sp>
        <p:nvSpPr>
          <p:cNvPr id="6" name="슬라이드 번호 개체 틀 5">
            <a:extLst>
              <a:ext uri="{FF2B5EF4-FFF2-40B4-BE49-F238E27FC236}">
                <a16:creationId xmlns:a16="http://schemas.microsoft.com/office/drawing/2014/main" id="{03D8EB1A-34F3-4F19-8DC7-9C71252E00F4}"/>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209977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1">
            <a:extLst>
              <a:ext uri="{FF2B5EF4-FFF2-40B4-BE49-F238E27FC236}">
                <a16:creationId xmlns:a16="http://schemas.microsoft.com/office/drawing/2014/main" id="{3D0C63B2-48D9-4691-8419-CF9FAC96A55E}"/>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5" name="Rectangle 92">
            <a:extLst>
              <a:ext uri="{FF2B5EF4-FFF2-40B4-BE49-F238E27FC236}">
                <a16:creationId xmlns:a16="http://schemas.microsoft.com/office/drawing/2014/main" id="{E12D6138-7C2B-44D5-A528-377D9566510D}"/>
              </a:ext>
            </a:extLst>
          </p:cNvPr>
          <p:cNvSpPr>
            <a:spLocks noGrp="1" noChangeArrowheads="1"/>
          </p:cNvSpPr>
          <p:nvPr>
            <p:ph type="sldNum" sz="quarter" idx="11"/>
          </p:nvPr>
        </p:nvSpPr>
        <p:spPr/>
        <p:txBody>
          <a:bodyPr/>
          <a:lstStyle>
            <a:lvl1pPr>
              <a:defRPr/>
            </a:lvl1pPr>
          </a:lstStyle>
          <a:p>
            <a:pPr>
              <a:defRPr/>
            </a:pPr>
            <a:fld id="{8146B7B7-E401-4B21-AE8F-766FF6FAE426}" type="slidenum">
              <a:rPr lang="en-US" altLang="pl-PL"/>
              <a:pPr>
                <a:defRPr/>
              </a:pPr>
              <a:t>‹#›</a:t>
            </a:fld>
            <a:endParaRPr lang="en-US" altLang="pl-PL"/>
          </a:p>
        </p:txBody>
      </p:sp>
    </p:spTree>
    <p:extLst>
      <p:ext uri="{BB962C8B-B14F-4D97-AF65-F5344CB8AC3E}">
        <p14:creationId xmlns:p14="http://schemas.microsoft.com/office/powerpoint/2010/main" val="33486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82C5140C-CB67-48E0-8767-EA5A7BCD726C}"/>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6" name="Rectangle 92">
            <a:extLst>
              <a:ext uri="{FF2B5EF4-FFF2-40B4-BE49-F238E27FC236}">
                <a16:creationId xmlns:a16="http://schemas.microsoft.com/office/drawing/2014/main" id="{CF064189-0AFC-4496-A97E-7AA925F8CA96}"/>
              </a:ext>
            </a:extLst>
          </p:cNvPr>
          <p:cNvSpPr>
            <a:spLocks noGrp="1" noChangeArrowheads="1"/>
          </p:cNvSpPr>
          <p:nvPr>
            <p:ph type="sldNum" sz="quarter" idx="11"/>
          </p:nvPr>
        </p:nvSpPr>
        <p:spPr/>
        <p:txBody>
          <a:bodyPr/>
          <a:lstStyle>
            <a:lvl1pPr>
              <a:defRPr/>
            </a:lvl1pPr>
          </a:lstStyle>
          <a:p>
            <a:pPr>
              <a:defRPr/>
            </a:pPr>
            <a:fld id="{0CB37F8D-C964-4D7D-A3A2-909834DB771A}" type="slidenum">
              <a:rPr lang="en-US" altLang="pl-PL"/>
              <a:pPr>
                <a:defRPr/>
              </a:pPr>
              <a:t>‹#›</a:t>
            </a:fld>
            <a:endParaRPr lang="en-US" altLang="pl-PL"/>
          </a:p>
        </p:txBody>
      </p:sp>
    </p:spTree>
    <p:extLst>
      <p:ext uri="{BB962C8B-B14F-4D97-AF65-F5344CB8AC3E}">
        <p14:creationId xmlns:p14="http://schemas.microsoft.com/office/powerpoint/2010/main" val="497883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3ABCEBB0-0CBD-4672-901C-7C705910A740}"/>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8" name="Rectangle 92">
            <a:extLst>
              <a:ext uri="{FF2B5EF4-FFF2-40B4-BE49-F238E27FC236}">
                <a16:creationId xmlns:a16="http://schemas.microsoft.com/office/drawing/2014/main" id="{3314BAB9-19DC-420B-BBF4-D9E1727176AB}"/>
              </a:ext>
            </a:extLst>
          </p:cNvPr>
          <p:cNvSpPr>
            <a:spLocks noGrp="1" noChangeArrowheads="1"/>
          </p:cNvSpPr>
          <p:nvPr>
            <p:ph type="sldNum" sz="quarter" idx="11"/>
          </p:nvPr>
        </p:nvSpPr>
        <p:spPr/>
        <p:txBody>
          <a:bodyPr/>
          <a:lstStyle>
            <a:lvl1pPr>
              <a:defRPr/>
            </a:lvl1pPr>
          </a:lstStyle>
          <a:p>
            <a:pPr>
              <a:defRPr/>
            </a:pPr>
            <a:fld id="{41A450EF-360A-4DE7-98B4-C5F2F2E48C26}" type="slidenum">
              <a:rPr lang="en-US" altLang="pl-PL"/>
              <a:pPr>
                <a:defRPr/>
              </a:pPr>
              <a:t>‹#›</a:t>
            </a:fld>
            <a:endParaRPr lang="en-US" altLang="pl-PL"/>
          </a:p>
        </p:txBody>
      </p:sp>
    </p:spTree>
    <p:extLst>
      <p:ext uri="{BB962C8B-B14F-4D97-AF65-F5344CB8AC3E}">
        <p14:creationId xmlns:p14="http://schemas.microsoft.com/office/powerpoint/2010/main" val="141299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Rectangle 91">
            <a:extLst>
              <a:ext uri="{FF2B5EF4-FFF2-40B4-BE49-F238E27FC236}">
                <a16:creationId xmlns:a16="http://schemas.microsoft.com/office/drawing/2014/main" id="{61CDA394-B3EE-4DA4-A437-C6157E2ADDD4}"/>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4" name="Rectangle 92">
            <a:extLst>
              <a:ext uri="{FF2B5EF4-FFF2-40B4-BE49-F238E27FC236}">
                <a16:creationId xmlns:a16="http://schemas.microsoft.com/office/drawing/2014/main" id="{DC8DE17B-5174-4290-8417-2E9B24F260D3}"/>
              </a:ext>
            </a:extLst>
          </p:cNvPr>
          <p:cNvSpPr>
            <a:spLocks noGrp="1" noChangeArrowheads="1"/>
          </p:cNvSpPr>
          <p:nvPr>
            <p:ph type="sldNum" sz="quarter" idx="11"/>
          </p:nvPr>
        </p:nvSpPr>
        <p:spPr/>
        <p:txBody>
          <a:bodyPr/>
          <a:lstStyle>
            <a:lvl1pPr>
              <a:defRPr/>
            </a:lvl1pPr>
          </a:lstStyle>
          <a:p>
            <a:pPr>
              <a:defRPr/>
            </a:pPr>
            <a:fld id="{FAA4E20A-0843-47B6-A0AE-3194F39760BE}" type="slidenum">
              <a:rPr lang="en-US" altLang="pl-PL"/>
              <a:pPr>
                <a:defRPr/>
              </a:pPr>
              <a:t>‹#›</a:t>
            </a:fld>
            <a:endParaRPr lang="en-US" altLang="pl-PL"/>
          </a:p>
        </p:txBody>
      </p:sp>
    </p:spTree>
    <p:extLst>
      <p:ext uri="{BB962C8B-B14F-4D97-AF65-F5344CB8AC3E}">
        <p14:creationId xmlns:p14="http://schemas.microsoft.com/office/powerpoint/2010/main" val="233573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1005B595-1CC3-4DF4-A24A-932B3A1CAB19}"/>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3" name="Rectangle 92">
            <a:extLst>
              <a:ext uri="{FF2B5EF4-FFF2-40B4-BE49-F238E27FC236}">
                <a16:creationId xmlns:a16="http://schemas.microsoft.com/office/drawing/2014/main" id="{DDAFA743-0BD6-4856-92BA-535784DC7D12}"/>
              </a:ext>
            </a:extLst>
          </p:cNvPr>
          <p:cNvSpPr>
            <a:spLocks noGrp="1" noChangeArrowheads="1"/>
          </p:cNvSpPr>
          <p:nvPr>
            <p:ph type="sldNum" sz="quarter" idx="11"/>
          </p:nvPr>
        </p:nvSpPr>
        <p:spPr/>
        <p:txBody>
          <a:bodyPr/>
          <a:lstStyle>
            <a:lvl1pPr>
              <a:defRPr/>
            </a:lvl1pPr>
          </a:lstStyle>
          <a:p>
            <a:pPr>
              <a:defRPr/>
            </a:pPr>
            <a:fld id="{49CE9D43-654E-44FC-8764-974352A47C69}" type="slidenum">
              <a:rPr lang="en-US" altLang="pl-PL"/>
              <a:pPr>
                <a:defRPr/>
              </a:pPr>
              <a:t>‹#›</a:t>
            </a:fld>
            <a:endParaRPr lang="en-US" altLang="pl-PL"/>
          </a:p>
        </p:txBody>
      </p:sp>
    </p:spTree>
    <p:extLst>
      <p:ext uri="{BB962C8B-B14F-4D97-AF65-F5344CB8AC3E}">
        <p14:creationId xmlns:p14="http://schemas.microsoft.com/office/powerpoint/2010/main" val="157108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F1657152-F49F-443A-A705-DB7383113BCE}"/>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6" name="Rectangle 92">
            <a:extLst>
              <a:ext uri="{FF2B5EF4-FFF2-40B4-BE49-F238E27FC236}">
                <a16:creationId xmlns:a16="http://schemas.microsoft.com/office/drawing/2014/main" id="{8488C94C-E0C3-4074-8BFA-3BC5284C01B9}"/>
              </a:ext>
            </a:extLst>
          </p:cNvPr>
          <p:cNvSpPr>
            <a:spLocks noGrp="1" noChangeArrowheads="1"/>
          </p:cNvSpPr>
          <p:nvPr>
            <p:ph type="sldNum" sz="quarter" idx="11"/>
          </p:nvPr>
        </p:nvSpPr>
        <p:spPr/>
        <p:txBody>
          <a:bodyPr/>
          <a:lstStyle>
            <a:lvl1pPr>
              <a:defRPr/>
            </a:lvl1pPr>
          </a:lstStyle>
          <a:p>
            <a:pPr>
              <a:defRPr/>
            </a:pPr>
            <a:fld id="{7803C1CC-7338-4C8B-8AA0-A41396DCF7AA}" type="slidenum">
              <a:rPr lang="en-US" altLang="pl-PL"/>
              <a:pPr>
                <a:defRPr/>
              </a:pPr>
              <a:t>‹#›</a:t>
            </a:fld>
            <a:endParaRPr lang="en-US" altLang="pl-PL"/>
          </a:p>
        </p:txBody>
      </p:sp>
    </p:spTree>
    <p:extLst>
      <p:ext uri="{BB962C8B-B14F-4D97-AF65-F5344CB8AC3E}">
        <p14:creationId xmlns:p14="http://schemas.microsoft.com/office/powerpoint/2010/main" val="680104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0F2DE7B8-D312-471B-AB0A-BE3FE1393029}"/>
              </a:ext>
            </a:extLst>
          </p:cNvPr>
          <p:cNvSpPr>
            <a:spLocks noGrp="1" noChangeArrowheads="1"/>
          </p:cNvSpPr>
          <p:nvPr>
            <p:ph type="ftr" sz="quarter" idx="10"/>
          </p:nvPr>
        </p:nvSpPr>
        <p:spPr/>
        <p:txBody>
          <a:bodyPr/>
          <a:lstStyle>
            <a:lvl1pPr>
              <a:defRPr/>
            </a:lvl1pPr>
          </a:lstStyle>
          <a:p>
            <a:pPr>
              <a:defRPr/>
            </a:pPr>
            <a:r>
              <a:rPr lang="en-US" altLang="pl-PL"/>
              <a:t>21-18-0039-01-0000</a:t>
            </a:r>
          </a:p>
        </p:txBody>
      </p:sp>
      <p:sp>
        <p:nvSpPr>
          <p:cNvPr id="6" name="Rectangle 92">
            <a:extLst>
              <a:ext uri="{FF2B5EF4-FFF2-40B4-BE49-F238E27FC236}">
                <a16:creationId xmlns:a16="http://schemas.microsoft.com/office/drawing/2014/main" id="{F744E0CF-E6EA-4D9C-98EC-A4B6C38EB621}"/>
              </a:ext>
            </a:extLst>
          </p:cNvPr>
          <p:cNvSpPr>
            <a:spLocks noGrp="1" noChangeArrowheads="1"/>
          </p:cNvSpPr>
          <p:nvPr>
            <p:ph type="sldNum" sz="quarter" idx="11"/>
          </p:nvPr>
        </p:nvSpPr>
        <p:spPr/>
        <p:txBody>
          <a:bodyPr/>
          <a:lstStyle>
            <a:lvl1pPr>
              <a:defRPr/>
            </a:lvl1pPr>
          </a:lstStyle>
          <a:p>
            <a:pPr>
              <a:defRPr/>
            </a:pPr>
            <a:fld id="{3490D52A-ADE2-4C4B-A1F4-549135D6A3C4}" type="slidenum">
              <a:rPr lang="en-US" altLang="pl-PL"/>
              <a:pPr>
                <a:defRPr/>
              </a:pPr>
              <a:t>‹#›</a:t>
            </a:fld>
            <a:endParaRPr lang="en-US" altLang="pl-PL"/>
          </a:p>
        </p:txBody>
      </p:sp>
    </p:spTree>
    <p:extLst>
      <p:ext uri="{BB962C8B-B14F-4D97-AF65-F5344CB8AC3E}">
        <p14:creationId xmlns:p14="http://schemas.microsoft.com/office/powerpoint/2010/main" val="4086665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36BCD5-F0BA-4772-B30A-A5084487D06C}"/>
              </a:ext>
            </a:extLst>
          </p:cNvPr>
          <p:cNvSpPr>
            <a:spLocks noGrp="1" noChangeArrowheads="1"/>
          </p:cNvSpPr>
          <p:nvPr>
            <p:ph type="title"/>
          </p:nvPr>
        </p:nvSpPr>
        <p:spPr bwMode="auto">
          <a:xfrm>
            <a:off x="422275"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446B508-75B0-46F3-996C-A060FC1B7D65}"/>
              </a:ext>
            </a:extLst>
          </p:cNvPr>
          <p:cNvSpPr>
            <a:spLocks noGrp="1" noChangeArrowheads="1"/>
          </p:cNvSpPr>
          <p:nvPr>
            <p:ph type="body" idx="1"/>
          </p:nvPr>
        </p:nvSpPr>
        <p:spPr bwMode="auto">
          <a:xfrm>
            <a:off x="422275"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C310B0EC-57BD-4F56-B1F6-8D8B6125F06B}"/>
              </a:ext>
            </a:extLst>
          </p:cNvPr>
          <p:cNvSpPr>
            <a:spLocks noGrp="1" noChangeArrowheads="1"/>
          </p:cNvSpPr>
          <p:nvPr>
            <p:ph type="ftr" sz="quarter" idx="3"/>
          </p:nvPr>
        </p:nvSpPr>
        <p:spPr bwMode="auto">
          <a:xfrm>
            <a:off x="381000" y="6400800"/>
            <a:ext cx="19812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ctr">
              <a:lnSpc>
                <a:spcPct val="90000"/>
              </a:lnSpc>
              <a:defRPr sz="1400">
                <a:latin typeface="+mn-lt"/>
              </a:defRPr>
            </a:lvl1pPr>
          </a:lstStyle>
          <a:p>
            <a:pPr>
              <a:defRPr/>
            </a:pPr>
            <a:r>
              <a:rPr lang="en-US" altLang="pl-PL"/>
              <a:t>21-18-0039-01-0000</a:t>
            </a:r>
          </a:p>
        </p:txBody>
      </p:sp>
      <p:sp>
        <p:nvSpPr>
          <p:cNvPr id="1116" name="Rectangle 92">
            <a:extLst>
              <a:ext uri="{FF2B5EF4-FFF2-40B4-BE49-F238E27FC236}">
                <a16:creationId xmlns:a16="http://schemas.microsoft.com/office/drawing/2014/main" id="{2BE10B38-0CC2-461C-BEB2-038EEF1C8ABB}"/>
              </a:ext>
            </a:extLst>
          </p:cNvPr>
          <p:cNvSpPr>
            <a:spLocks noGrp="1" noChangeArrowheads="1"/>
          </p:cNvSpPr>
          <p:nvPr>
            <p:ph type="sldNum" sz="quarter" idx="4"/>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400">
                <a:latin typeface="Times" panose="02020603050405020304" pitchFamily="18" charset="0"/>
              </a:defRPr>
            </a:lvl1pPr>
          </a:lstStyle>
          <a:p>
            <a:pPr>
              <a:defRPr/>
            </a:pPr>
            <a:fld id="{FCB19C48-E6E8-48A8-A1A2-23640948740B}" type="slidenum">
              <a:rPr lang="en-US" altLang="pl-PL"/>
              <a:pPr>
                <a:defRPr/>
              </a:pPr>
              <a:t>‹#›</a:t>
            </a:fld>
            <a:endParaRPr lang="en-US" altLang="pl-PL"/>
          </a:p>
        </p:txBody>
      </p:sp>
      <p:pic>
        <p:nvPicPr>
          <p:cNvPr id="1030" name="Picture 93" descr="smllieee">
            <a:extLst>
              <a:ext uri="{FF2B5EF4-FFF2-40B4-BE49-F238E27FC236}">
                <a16:creationId xmlns:a16="http://schemas.microsoft.com/office/drawing/2014/main" id="{DE30B874-20B9-4A3A-B443-FB51BFC7B1AA}"/>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91242FBA-695F-4985-9F6C-8D8940EE1D5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0ED5588C-8BEB-4266-807B-74F924EECDA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15F46FB2-CF20-4490-8A76-4994AF7E7D4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a:extLst>
              <a:ext uri="{FF2B5EF4-FFF2-40B4-BE49-F238E27FC236}">
                <a16:creationId xmlns:a16="http://schemas.microsoft.com/office/drawing/2014/main" id="{85A6FB0C-99A3-42D4-BC64-46DA321FEB8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ko-KR" altLang="en-US"/>
          </a:p>
        </p:txBody>
      </p:sp>
      <p:sp>
        <p:nvSpPr>
          <p:cNvPr id="5" name="바닥글 개체 틀 4">
            <a:extLst>
              <a:ext uri="{FF2B5EF4-FFF2-40B4-BE49-F238E27FC236}">
                <a16:creationId xmlns:a16="http://schemas.microsoft.com/office/drawing/2014/main" id="{165AE447-9F73-434C-A7AD-684285E0F72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ltLang="ko-KR"/>
              <a:t>21-18-0039-01-0000</a:t>
            </a:r>
            <a:endParaRPr lang="ko-KR" altLang="en-US"/>
          </a:p>
        </p:txBody>
      </p:sp>
      <p:sp>
        <p:nvSpPr>
          <p:cNvPr id="6" name="슬라이드 번호 개체 틀 5">
            <a:extLst>
              <a:ext uri="{FF2B5EF4-FFF2-40B4-BE49-F238E27FC236}">
                <a16:creationId xmlns:a16="http://schemas.microsoft.com/office/drawing/2014/main" id="{E8347231-CBE8-47A9-B36C-57216E2F2C0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2792193008"/>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p:hf hdr="0" dt="0"/>
  <p:txStyles>
    <p:titleStyle>
      <a:lvl1pPr algn="l" defTabSz="685800" rtl="0" eaLnBrk="1" latinLnBrk="1"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24C15BF1-6E9F-4DA4-B812-96EE3C322BA4}"/>
              </a:ext>
            </a:extLst>
          </p:cNvPr>
          <p:cNvSpPr>
            <a:spLocks noGrp="1" noChangeArrowheads="1"/>
          </p:cNvSpPr>
          <p:nvPr>
            <p:ph type="body" idx="1"/>
          </p:nvPr>
        </p:nvSpPr>
        <p:spPr>
          <a:xfrm>
            <a:off x="228600" y="990600"/>
            <a:ext cx="8686800" cy="5334000"/>
          </a:xfrm>
          <a:solidFill>
            <a:srgbClr val="66CCFF"/>
          </a:solidFill>
        </p:spPr>
        <p:txBody>
          <a:bodyPr>
            <a:normAutofit/>
          </a:bodyPr>
          <a:lstStyle/>
          <a:p>
            <a:pPr>
              <a:buClr>
                <a:srgbClr val="FAFD00"/>
              </a:buClr>
              <a:buFontTx/>
              <a:buNone/>
              <a:defRPr/>
            </a:pPr>
            <a:r>
              <a:rPr lang="en-US" altLang="pl-PL" b="1" dirty="0">
                <a:ea typeface="Times New Roman" charset="0"/>
                <a:cs typeface="Times New Roman" charset="0"/>
              </a:rPr>
              <a:t>IEEE 802.21 MEDIA INDEPENDENT HANDOVER  SERVICES</a:t>
            </a:r>
          </a:p>
          <a:p>
            <a:pPr>
              <a:buClr>
                <a:srgbClr val="FAFD00"/>
              </a:buClr>
              <a:buFontTx/>
              <a:buNone/>
              <a:defRPr/>
            </a:pPr>
            <a:r>
              <a:rPr lang="en-US" altLang="pl-PL" dirty="0">
                <a:ea typeface="Times New Roman" charset="0"/>
                <a:cs typeface="Times New Roman" charset="0"/>
              </a:rPr>
              <a:t>DCN: 21-18-0039-0</a:t>
            </a:r>
            <a:r>
              <a:rPr lang="en-US" altLang="ko-KR" dirty="0">
                <a:ea typeface="Times New Roman" charset="0"/>
                <a:cs typeface="Times New Roman" charset="0"/>
              </a:rPr>
              <a:t>1</a:t>
            </a:r>
            <a:r>
              <a:rPr lang="en-US" altLang="pl-PL" dirty="0">
                <a:ea typeface="Times New Roman" charset="0"/>
                <a:cs typeface="Times New Roman" charset="0"/>
              </a:rPr>
              <a:t>-0000</a:t>
            </a:r>
          </a:p>
          <a:p>
            <a:pPr>
              <a:buClr>
                <a:srgbClr val="FAFD00"/>
              </a:buClr>
              <a:buFontTx/>
              <a:buNone/>
              <a:defRPr/>
            </a:pPr>
            <a:r>
              <a:rPr lang="en-US" altLang="pl-PL" dirty="0">
                <a:ea typeface="Times New Roman" charset="0"/>
                <a:cs typeface="Times New Roman" charset="0"/>
              </a:rPr>
              <a:t>Title: </a:t>
            </a:r>
            <a:r>
              <a:rPr lang="en-US" altLang="pl-PL" b="1" dirty="0">
                <a:ea typeface="Times New Roman" charset="0"/>
                <a:cs typeface="Times New Roman" charset="0"/>
              </a:rPr>
              <a:t>New Diagram for Network Enablers for seamless HMD based VR Content Service</a:t>
            </a:r>
          </a:p>
          <a:p>
            <a:pPr>
              <a:buClr>
                <a:srgbClr val="FAFD00"/>
              </a:buClr>
              <a:buFontTx/>
              <a:buNone/>
              <a:defRPr/>
            </a:pPr>
            <a:r>
              <a:rPr lang="en-US" altLang="pl-PL" dirty="0">
                <a:ea typeface="Times New Roman" charset="0"/>
                <a:cs typeface="Times New Roman" charset="0"/>
              </a:rPr>
              <a:t>Date Submitted: July 0</a:t>
            </a:r>
            <a:r>
              <a:rPr lang="en-US" altLang="ko-KR" dirty="0">
                <a:ea typeface="Times New Roman" charset="0"/>
                <a:cs typeface="Times New Roman" charset="0"/>
              </a:rPr>
              <a:t>2</a:t>
            </a:r>
            <a:r>
              <a:rPr lang="en-US" altLang="pl-PL" dirty="0">
                <a:ea typeface="Times New Roman" charset="0"/>
                <a:cs typeface="Times New Roman" charset="0"/>
              </a:rPr>
              <a:t>, 2018</a:t>
            </a:r>
          </a:p>
          <a:p>
            <a:pPr>
              <a:buClr>
                <a:srgbClr val="FAFD00"/>
              </a:buClr>
              <a:buFontTx/>
              <a:buNone/>
              <a:defRPr/>
            </a:pPr>
            <a:r>
              <a:rPr lang="en-US" altLang="pl-PL" dirty="0">
                <a:ea typeface="Times New Roman" charset="0"/>
                <a:cs typeface="Times New Roman" charset="0"/>
              </a:rPr>
              <a:t>Presented at IEEE 802.21 session #86 – San Diego, California, USA</a:t>
            </a:r>
          </a:p>
          <a:p>
            <a:pPr>
              <a:buClr>
                <a:srgbClr val="FAFD00"/>
              </a:buClr>
              <a:buFontTx/>
              <a:buNone/>
              <a:defRPr/>
            </a:pPr>
            <a:r>
              <a:rPr lang="en-US" altLang="pl-PL" dirty="0">
                <a:ea typeface="Times New Roman" charset="0"/>
                <a:cs typeface="Times New Roman" charset="0"/>
              </a:rPr>
              <a:t>Authors or Source(s):</a:t>
            </a:r>
            <a:r>
              <a:rPr lang="en-US" altLang="ja-JP" b="1" dirty="0">
                <a:ea typeface="MS PGothic" charset="-128"/>
              </a:rPr>
              <a:t> </a:t>
            </a:r>
            <a:r>
              <a:rPr lang="it-IT" altLang="pl-PL" b="1" dirty="0">
                <a:ea typeface="Times New Roman" charset="0"/>
                <a:cs typeface="Times New Roman" charset="0"/>
              </a:rPr>
              <a:t>Dongil Dillon Seo(VoleRCreative), </a:t>
            </a:r>
            <a:br>
              <a:rPr lang="it-IT" altLang="pl-PL" b="1" dirty="0">
                <a:ea typeface="Times New Roman" charset="0"/>
                <a:cs typeface="Times New Roman" charset="0"/>
              </a:rPr>
            </a:br>
            <a:r>
              <a:rPr lang="it-IT" altLang="pl-PL" b="1" dirty="0">
                <a:ea typeface="Times New Roman" charset="0"/>
                <a:cs typeface="Times New Roman" charset="0"/>
              </a:rPr>
              <a:t>Peter Jeong(JoyFun)</a:t>
            </a:r>
            <a:endParaRPr lang="en-US" altLang="pl-PL" b="1" dirty="0">
              <a:ea typeface="Times New Roman" charset="0"/>
              <a:cs typeface="Times New Roman" charset="0"/>
            </a:endParaRPr>
          </a:p>
          <a:p>
            <a:pPr>
              <a:buClr>
                <a:srgbClr val="FAFD00"/>
              </a:buClr>
              <a:buFontTx/>
              <a:buNone/>
              <a:defRPr/>
            </a:pPr>
            <a:r>
              <a:rPr lang="en-US" altLang="pl-PL" dirty="0">
                <a:ea typeface="Times New Roman" charset="0"/>
                <a:cs typeface="Times New Roman" charset="0"/>
              </a:rPr>
              <a:t>Abstract: </a:t>
            </a:r>
            <a:r>
              <a:rPr lang="en-US" altLang="ko-KR" dirty="0">
                <a:ea typeface="Times New Roman" charset="0"/>
                <a:cs typeface="Times New Roman" charset="0"/>
              </a:rPr>
              <a:t>This document describe to network status of various VR content service by diagram</a:t>
            </a:r>
            <a:r>
              <a:rPr lang="en-US" altLang="pl-PL" dirty="0">
                <a:ea typeface="Times New Roman" charset="0"/>
                <a:cs typeface="Times New Roman" charset="0"/>
              </a:rPr>
              <a:t>.</a:t>
            </a:r>
          </a:p>
        </p:txBody>
      </p:sp>
      <p:sp>
        <p:nvSpPr>
          <p:cNvPr id="3075" name="スライド番号プレースホルダー 1">
            <a:extLst>
              <a:ext uri="{FF2B5EF4-FFF2-40B4-BE49-F238E27FC236}">
                <a16:creationId xmlns:a16="http://schemas.microsoft.com/office/drawing/2014/main" id="{E6023A12-6803-4035-8C63-1FB2CD78EF16}"/>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609C2E5C-82B5-45E0-ACE2-D1E118B98C6C}" type="slidenum">
              <a:rPr lang="en-US" altLang="pl-PL" sz="1400">
                <a:latin typeface="Times" charset="0"/>
              </a:rPr>
              <a:pPr>
                <a:defRPr/>
              </a:pPr>
              <a:t>1</a:t>
            </a:fld>
            <a:endParaRPr lang="en-US" altLang="pl-PL" sz="1400">
              <a:latin typeface="Times" charset="0"/>
            </a:endParaRPr>
          </a:p>
        </p:txBody>
      </p:sp>
      <p:sp>
        <p:nvSpPr>
          <p:cNvPr id="5" name="フッター プレースホルダー 1">
            <a:extLst>
              <a:ext uri="{FF2B5EF4-FFF2-40B4-BE49-F238E27FC236}">
                <a16:creationId xmlns:a16="http://schemas.microsoft.com/office/drawing/2014/main" id="{CE44994B-B902-448C-B2A4-AD8E8B26E15E}"/>
              </a:ext>
            </a:extLst>
          </p:cNvPr>
          <p:cNvSpPr>
            <a:spLocks noGrp="1"/>
          </p:cNvSpPr>
          <p:nvPr>
            <p:ph type="ftr" sz="quarter" idx="10"/>
          </p:nvPr>
        </p:nvSpPr>
        <p:spPr>
          <a:xfrm>
            <a:off x="381000" y="6400800"/>
            <a:ext cx="1981200" cy="286232"/>
          </a:xfrm>
        </p:spPr>
        <p:txBody>
          <a:bodyPr/>
          <a:lstStyle/>
          <a:p>
            <a:pPr>
              <a:defRPr/>
            </a:pPr>
            <a:r>
              <a:rPr lang="en-US" altLang="pl-PL">
                <a:ea typeface="Times New Roman" charset="0"/>
                <a:cs typeface="Times New Roman" charset="0"/>
              </a:rPr>
              <a:t>21-18-0039-01-0000</a:t>
            </a:r>
            <a:endParaRPr lang="en-US" altLang="pl-PL" dirty="0">
              <a:ea typeface="Times New Roman" charset="0"/>
              <a:cs typeface="Times New Roman"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3" name="직선 화살표 연결선 152">
            <a:extLst>
              <a:ext uri="{FF2B5EF4-FFF2-40B4-BE49-F238E27FC236}">
                <a16:creationId xmlns:a16="http://schemas.microsoft.com/office/drawing/2014/main" id="{692F5C77-3CD9-4B71-BDDD-729C5BB89804}"/>
              </a:ext>
            </a:extLst>
          </p:cNvPr>
          <p:cNvCxnSpPr>
            <a:cxnSpLocks/>
            <a:endCxn id="99" idx="0"/>
          </p:cNvCxnSpPr>
          <p:nvPr/>
        </p:nvCxnSpPr>
        <p:spPr>
          <a:xfrm>
            <a:off x="3376554" y="4853183"/>
            <a:ext cx="13253" cy="1179778"/>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6" name="직선 화살표 연결선 155">
            <a:extLst>
              <a:ext uri="{FF2B5EF4-FFF2-40B4-BE49-F238E27FC236}">
                <a16:creationId xmlns:a16="http://schemas.microsoft.com/office/drawing/2014/main" id="{52998497-C207-4590-87B4-EFB5A0F0AD72}"/>
              </a:ext>
            </a:extLst>
          </p:cNvPr>
          <p:cNvCxnSpPr>
            <a:cxnSpLocks/>
            <a:endCxn id="88" idx="0"/>
          </p:cNvCxnSpPr>
          <p:nvPr/>
        </p:nvCxnSpPr>
        <p:spPr>
          <a:xfrm>
            <a:off x="1332406" y="4853183"/>
            <a:ext cx="0" cy="1184260"/>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직선 화살표 연결선 79">
            <a:extLst>
              <a:ext uri="{FF2B5EF4-FFF2-40B4-BE49-F238E27FC236}">
                <a16:creationId xmlns:a16="http://schemas.microsoft.com/office/drawing/2014/main" id="{90492A58-F09C-4D35-BCCB-41BF655C0372}"/>
              </a:ext>
            </a:extLst>
          </p:cNvPr>
          <p:cNvCxnSpPr>
            <a:cxnSpLocks/>
            <a:endCxn id="58" idx="0"/>
          </p:cNvCxnSpPr>
          <p:nvPr/>
        </p:nvCxnSpPr>
        <p:spPr>
          <a:xfrm>
            <a:off x="5998519" y="1664943"/>
            <a:ext cx="1" cy="1088162"/>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1" name="직선 화살표 연결선 80">
            <a:extLst>
              <a:ext uri="{FF2B5EF4-FFF2-40B4-BE49-F238E27FC236}">
                <a16:creationId xmlns:a16="http://schemas.microsoft.com/office/drawing/2014/main" id="{852216EF-1B2D-4E6F-8443-95A3803BC6D7}"/>
              </a:ext>
            </a:extLst>
          </p:cNvPr>
          <p:cNvCxnSpPr>
            <a:cxnSpLocks/>
            <a:endCxn id="77" idx="0"/>
          </p:cNvCxnSpPr>
          <p:nvPr/>
        </p:nvCxnSpPr>
        <p:spPr>
          <a:xfrm>
            <a:off x="8037371" y="1664943"/>
            <a:ext cx="18550" cy="1083680"/>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9" name="직선 화살표 연결선 118">
            <a:extLst>
              <a:ext uri="{FF2B5EF4-FFF2-40B4-BE49-F238E27FC236}">
                <a16:creationId xmlns:a16="http://schemas.microsoft.com/office/drawing/2014/main" id="{5A5DADAB-D46B-4349-8077-22973B85E458}"/>
              </a:ext>
            </a:extLst>
          </p:cNvPr>
          <p:cNvCxnSpPr>
            <a:cxnSpLocks/>
            <a:stCxn id="58" idx="2"/>
            <a:endCxn id="54" idx="0"/>
          </p:cNvCxnSpPr>
          <p:nvPr/>
        </p:nvCxnSpPr>
        <p:spPr>
          <a:xfrm>
            <a:off x="5998520" y="3152592"/>
            <a:ext cx="13253" cy="1165346"/>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3" name="직선 화살표 연결선 122">
            <a:extLst>
              <a:ext uri="{FF2B5EF4-FFF2-40B4-BE49-F238E27FC236}">
                <a16:creationId xmlns:a16="http://schemas.microsoft.com/office/drawing/2014/main" id="{33048D8F-F443-45F9-B14A-D9CA6F8B8658}"/>
              </a:ext>
            </a:extLst>
          </p:cNvPr>
          <p:cNvCxnSpPr>
            <a:cxnSpLocks/>
            <a:stCxn id="77" idx="2"/>
            <a:endCxn id="73" idx="0"/>
          </p:cNvCxnSpPr>
          <p:nvPr/>
        </p:nvCxnSpPr>
        <p:spPr>
          <a:xfrm>
            <a:off x="8055921" y="3148110"/>
            <a:ext cx="13253" cy="1165346"/>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직선 화살표 연결선 37">
            <a:extLst>
              <a:ext uri="{FF2B5EF4-FFF2-40B4-BE49-F238E27FC236}">
                <a16:creationId xmlns:a16="http://schemas.microsoft.com/office/drawing/2014/main" id="{033E18EA-50A5-4252-9C77-B150EA4E4013}"/>
              </a:ext>
            </a:extLst>
          </p:cNvPr>
          <p:cNvCxnSpPr>
            <a:cxnSpLocks/>
            <a:stCxn id="117" idx="2"/>
            <a:endCxn id="37" idx="0"/>
          </p:cNvCxnSpPr>
          <p:nvPr/>
        </p:nvCxnSpPr>
        <p:spPr>
          <a:xfrm>
            <a:off x="1489589" y="1619151"/>
            <a:ext cx="3997" cy="1158574"/>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4" name="직선 화살표 연결선 83">
            <a:extLst>
              <a:ext uri="{FF2B5EF4-FFF2-40B4-BE49-F238E27FC236}">
                <a16:creationId xmlns:a16="http://schemas.microsoft.com/office/drawing/2014/main" id="{F30E0E76-5DD6-427D-AC26-D78DCC26BEE6}"/>
              </a:ext>
            </a:extLst>
          </p:cNvPr>
          <p:cNvCxnSpPr>
            <a:cxnSpLocks/>
            <a:stCxn id="118" idx="2"/>
            <a:endCxn id="44" idx="0"/>
          </p:cNvCxnSpPr>
          <p:nvPr/>
        </p:nvCxnSpPr>
        <p:spPr>
          <a:xfrm>
            <a:off x="3560960" y="1619150"/>
            <a:ext cx="10757" cy="1158575"/>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직사각형 36">
            <a:extLst>
              <a:ext uri="{FF2B5EF4-FFF2-40B4-BE49-F238E27FC236}">
                <a16:creationId xmlns:a16="http://schemas.microsoft.com/office/drawing/2014/main" id="{BDF924FF-9F0C-4B4C-B3A2-1BC677B0B7D3}"/>
              </a:ext>
            </a:extLst>
          </p:cNvPr>
          <p:cNvSpPr/>
          <p:nvPr/>
        </p:nvSpPr>
        <p:spPr>
          <a:xfrm>
            <a:off x="1120613" y="2777725"/>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39" name="그룹 38">
            <a:extLst>
              <a:ext uri="{FF2B5EF4-FFF2-40B4-BE49-F238E27FC236}">
                <a16:creationId xmlns:a16="http://schemas.microsoft.com/office/drawing/2014/main" id="{96EDC7ED-93DB-444A-8715-125CDAEBE18B}"/>
              </a:ext>
            </a:extLst>
          </p:cNvPr>
          <p:cNvGrpSpPr/>
          <p:nvPr/>
        </p:nvGrpSpPr>
        <p:grpSpPr>
          <a:xfrm>
            <a:off x="691711" y="1911797"/>
            <a:ext cx="1607485" cy="594570"/>
            <a:chOff x="2733486" y="3898214"/>
            <a:chExt cx="6758608" cy="1121675"/>
          </a:xfrm>
        </p:grpSpPr>
        <p:sp>
          <p:nvSpPr>
            <p:cNvPr id="40" name="구름 39">
              <a:extLst>
                <a:ext uri="{FF2B5EF4-FFF2-40B4-BE49-F238E27FC236}">
                  <a16:creationId xmlns:a16="http://schemas.microsoft.com/office/drawing/2014/main" id="{D3CF3501-E24B-435A-8F61-DF49BC11560D}"/>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41" name="TextBox 40">
              <a:extLst>
                <a:ext uri="{FF2B5EF4-FFF2-40B4-BE49-F238E27FC236}">
                  <a16:creationId xmlns:a16="http://schemas.microsoft.com/office/drawing/2014/main" id="{0AD6D644-BEA1-4C2A-A5AD-DADF5299CE84}"/>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44" name="직사각형 43">
            <a:extLst>
              <a:ext uri="{FF2B5EF4-FFF2-40B4-BE49-F238E27FC236}">
                <a16:creationId xmlns:a16="http://schemas.microsoft.com/office/drawing/2014/main" id="{57F39BFB-1F99-4816-ABDC-A9E2A8B66F0A}"/>
              </a:ext>
            </a:extLst>
          </p:cNvPr>
          <p:cNvSpPr/>
          <p:nvPr/>
        </p:nvSpPr>
        <p:spPr>
          <a:xfrm>
            <a:off x="3198744" y="2777725"/>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45" name="그룹 44">
            <a:extLst>
              <a:ext uri="{FF2B5EF4-FFF2-40B4-BE49-F238E27FC236}">
                <a16:creationId xmlns:a16="http://schemas.microsoft.com/office/drawing/2014/main" id="{308FEFB0-D142-4129-B4EC-4C65E6641F1B}"/>
              </a:ext>
            </a:extLst>
          </p:cNvPr>
          <p:cNvGrpSpPr/>
          <p:nvPr/>
        </p:nvGrpSpPr>
        <p:grpSpPr>
          <a:xfrm>
            <a:off x="2769842" y="1911797"/>
            <a:ext cx="1607485" cy="594570"/>
            <a:chOff x="2733486" y="3898214"/>
            <a:chExt cx="6758608" cy="1121675"/>
          </a:xfrm>
        </p:grpSpPr>
        <p:sp>
          <p:nvSpPr>
            <p:cNvPr id="47" name="구름 46">
              <a:extLst>
                <a:ext uri="{FF2B5EF4-FFF2-40B4-BE49-F238E27FC236}">
                  <a16:creationId xmlns:a16="http://schemas.microsoft.com/office/drawing/2014/main" id="{C67A1DAF-CFCC-4583-832F-58EEF7CB4580}"/>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48" name="TextBox 47">
              <a:extLst>
                <a:ext uri="{FF2B5EF4-FFF2-40B4-BE49-F238E27FC236}">
                  <a16:creationId xmlns:a16="http://schemas.microsoft.com/office/drawing/2014/main" id="{2C0357D8-788C-433E-BBA3-A0068B91314E}"/>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6" name="TextBox 5">
            <a:extLst>
              <a:ext uri="{FF2B5EF4-FFF2-40B4-BE49-F238E27FC236}">
                <a16:creationId xmlns:a16="http://schemas.microsoft.com/office/drawing/2014/main" id="{FDDB7288-F100-4193-BA91-3DBC8C87E4E8}"/>
              </a:ext>
            </a:extLst>
          </p:cNvPr>
          <p:cNvSpPr txBox="1"/>
          <p:nvPr/>
        </p:nvSpPr>
        <p:spPr>
          <a:xfrm>
            <a:off x="1051809" y="723583"/>
            <a:ext cx="875561" cy="400110"/>
          </a:xfrm>
          <a:prstGeom prst="rect">
            <a:avLst/>
          </a:prstGeom>
          <a:noFill/>
        </p:spPr>
        <p:txBody>
          <a:bodyPr wrap="none" rtlCol="0">
            <a:spAutoFit/>
          </a:bodyPr>
          <a:lstStyle/>
          <a:p>
            <a:pPr algn="ctr"/>
            <a:r>
              <a:rPr lang="en-US" altLang="ko-KR" dirty="0"/>
              <a:t>Case 1</a:t>
            </a:r>
            <a:endParaRPr lang="ko-KR" altLang="en-US" dirty="0"/>
          </a:p>
        </p:txBody>
      </p:sp>
      <p:sp>
        <p:nvSpPr>
          <p:cNvPr id="53" name="TextBox 52">
            <a:extLst>
              <a:ext uri="{FF2B5EF4-FFF2-40B4-BE49-F238E27FC236}">
                <a16:creationId xmlns:a16="http://schemas.microsoft.com/office/drawing/2014/main" id="{2F161D1C-46FE-4390-8DE0-41997AFF0268}"/>
              </a:ext>
            </a:extLst>
          </p:cNvPr>
          <p:cNvSpPr txBox="1"/>
          <p:nvPr/>
        </p:nvSpPr>
        <p:spPr>
          <a:xfrm>
            <a:off x="3067247" y="718790"/>
            <a:ext cx="875561" cy="400110"/>
          </a:xfrm>
          <a:prstGeom prst="rect">
            <a:avLst/>
          </a:prstGeom>
          <a:noFill/>
        </p:spPr>
        <p:txBody>
          <a:bodyPr wrap="none" rtlCol="0">
            <a:spAutoFit/>
          </a:bodyPr>
          <a:lstStyle/>
          <a:p>
            <a:pPr algn="ctr"/>
            <a:r>
              <a:rPr lang="en-US" altLang="ko-KR" dirty="0"/>
              <a:t>Case 2</a:t>
            </a:r>
            <a:endParaRPr lang="ko-KR" altLang="en-US" dirty="0"/>
          </a:p>
        </p:txBody>
      </p:sp>
      <p:sp>
        <p:nvSpPr>
          <p:cNvPr id="54" name="직사각형 53">
            <a:extLst>
              <a:ext uri="{FF2B5EF4-FFF2-40B4-BE49-F238E27FC236}">
                <a16:creationId xmlns:a16="http://schemas.microsoft.com/office/drawing/2014/main" id="{AE0DCE8D-C5B9-41C4-97EF-273CC43C8F9D}"/>
              </a:ext>
            </a:extLst>
          </p:cNvPr>
          <p:cNvSpPr/>
          <p:nvPr/>
        </p:nvSpPr>
        <p:spPr>
          <a:xfrm>
            <a:off x="5638800" y="4317938"/>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55" name="그룹 54">
            <a:extLst>
              <a:ext uri="{FF2B5EF4-FFF2-40B4-BE49-F238E27FC236}">
                <a16:creationId xmlns:a16="http://schemas.microsoft.com/office/drawing/2014/main" id="{2E2AA355-C7AC-4C7B-81CB-817C9EB57C05}"/>
              </a:ext>
            </a:extLst>
          </p:cNvPr>
          <p:cNvGrpSpPr/>
          <p:nvPr/>
        </p:nvGrpSpPr>
        <p:grpSpPr>
          <a:xfrm>
            <a:off x="5208030" y="3433482"/>
            <a:ext cx="1607485" cy="594570"/>
            <a:chOff x="2733486" y="3898214"/>
            <a:chExt cx="6758608" cy="1121675"/>
          </a:xfrm>
        </p:grpSpPr>
        <p:sp>
          <p:nvSpPr>
            <p:cNvPr id="56" name="구름 55">
              <a:extLst>
                <a:ext uri="{FF2B5EF4-FFF2-40B4-BE49-F238E27FC236}">
                  <a16:creationId xmlns:a16="http://schemas.microsoft.com/office/drawing/2014/main" id="{52CD64A7-1C6F-406C-81F2-B317BC870457}"/>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57" name="TextBox 56">
              <a:extLst>
                <a:ext uri="{FF2B5EF4-FFF2-40B4-BE49-F238E27FC236}">
                  <a16:creationId xmlns:a16="http://schemas.microsoft.com/office/drawing/2014/main" id="{788430DD-398A-45E8-9672-BF78374C3100}"/>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58" name="직사각형 57">
            <a:extLst>
              <a:ext uri="{FF2B5EF4-FFF2-40B4-BE49-F238E27FC236}">
                <a16:creationId xmlns:a16="http://schemas.microsoft.com/office/drawing/2014/main" id="{60983C1C-3233-4876-A95C-E07B1A473AFE}"/>
              </a:ext>
            </a:extLst>
          </p:cNvPr>
          <p:cNvSpPr/>
          <p:nvPr/>
        </p:nvSpPr>
        <p:spPr>
          <a:xfrm>
            <a:off x="5161430" y="2753105"/>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69" name="직사각형 68">
            <a:extLst>
              <a:ext uri="{FF2B5EF4-FFF2-40B4-BE49-F238E27FC236}">
                <a16:creationId xmlns:a16="http://schemas.microsoft.com/office/drawing/2014/main" id="{3CF92892-3DCB-487E-8935-EDD0734D17A6}"/>
              </a:ext>
            </a:extLst>
          </p:cNvPr>
          <p:cNvSpPr/>
          <p:nvPr/>
        </p:nvSpPr>
        <p:spPr>
          <a:xfrm>
            <a:off x="5161429" y="1269937"/>
            <a:ext cx="373158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70" name="그룹 69">
            <a:extLst>
              <a:ext uri="{FF2B5EF4-FFF2-40B4-BE49-F238E27FC236}">
                <a16:creationId xmlns:a16="http://schemas.microsoft.com/office/drawing/2014/main" id="{0948A7BF-4F8D-44DE-B1A4-0572AC0EC46B}"/>
              </a:ext>
            </a:extLst>
          </p:cNvPr>
          <p:cNvGrpSpPr/>
          <p:nvPr/>
        </p:nvGrpSpPr>
        <p:grpSpPr>
          <a:xfrm>
            <a:off x="5161429" y="1886379"/>
            <a:ext cx="3731581" cy="594570"/>
            <a:chOff x="2733486" y="3898214"/>
            <a:chExt cx="6758608" cy="1121675"/>
          </a:xfrm>
        </p:grpSpPr>
        <p:sp>
          <p:nvSpPr>
            <p:cNvPr id="71" name="구름 70">
              <a:extLst>
                <a:ext uri="{FF2B5EF4-FFF2-40B4-BE49-F238E27FC236}">
                  <a16:creationId xmlns:a16="http://schemas.microsoft.com/office/drawing/2014/main" id="{E09B37E0-A79C-43D7-8812-6C4277F79BF6}"/>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72" name="TextBox 71">
              <a:extLst>
                <a:ext uri="{FF2B5EF4-FFF2-40B4-BE49-F238E27FC236}">
                  <a16:creationId xmlns:a16="http://schemas.microsoft.com/office/drawing/2014/main" id="{6F9D42DE-CEFE-49D8-90E8-596EDB4D745A}"/>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73" name="직사각형 72">
            <a:extLst>
              <a:ext uri="{FF2B5EF4-FFF2-40B4-BE49-F238E27FC236}">
                <a16:creationId xmlns:a16="http://schemas.microsoft.com/office/drawing/2014/main" id="{69F1D363-9191-48CD-AB08-2952982852C5}"/>
              </a:ext>
            </a:extLst>
          </p:cNvPr>
          <p:cNvSpPr/>
          <p:nvPr/>
        </p:nvSpPr>
        <p:spPr>
          <a:xfrm>
            <a:off x="7696201" y="4313456"/>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74" name="그룹 73">
            <a:extLst>
              <a:ext uri="{FF2B5EF4-FFF2-40B4-BE49-F238E27FC236}">
                <a16:creationId xmlns:a16="http://schemas.microsoft.com/office/drawing/2014/main" id="{924F8C9C-0EB4-4207-BBD1-C7A38A6BF086}"/>
              </a:ext>
            </a:extLst>
          </p:cNvPr>
          <p:cNvGrpSpPr/>
          <p:nvPr/>
        </p:nvGrpSpPr>
        <p:grpSpPr>
          <a:xfrm>
            <a:off x="7265431" y="3429000"/>
            <a:ext cx="1607485" cy="594570"/>
            <a:chOff x="2733486" y="3898214"/>
            <a:chExt cx="6758608" cy="1121675"/>
          </a:xfrm>
        </p:grpSpPr>
        <p:sp>
          <p:nvSpPr>
            <p:cNvPr id="75" name="구름 74">
              <a:extLst>
                <a:ext uri="{FF2B5EF4-FFF2-40B4-BE49-F238E27FC236}">
                  <a16:creationId xmlns:a16="http://schemas.microsoft.com/office/drawing/2014/main" id="{6A20AF32-5350-45E9-921F-9A9F259226FC}"/>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76" name="TextBox 75">
              <a:extLst>
                <a:ext uri="{FF2B5EF4-FFF2-40B4-BE49-F238E27FC236}">
                  <a16:creationId xmlns:a16="http://schemas.microsoft.com/office/drawing/2014/main" id="{03EB9589-C2BC-48B9-A894-D54B88A6FF5E}"/>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77" name="직사각형 76">
            <a:extLst>
              <a:ext uri="{FF2B5EF4-FFF2-40B4-BE49-F238E27FC236}">
                <a16:creationId xmlns:a16="http://schemas.microsoft.com/office/drawing/2014/main" id="{9659B6F6-E680-4EF7-99DF-4280930BAB49}"/>
              </a:ext>
            </a:extLst>
          </p:cNvPr>
          <p:cNvSpPr/>
          <p:nvPr/>
        </p:nvSpPr>
        <p:spPr>
          <a:xfrm>
            <a:off x="7218831" y="2748623"/>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82" name="TextBox 81">
            <a:extLst>
              <a:ext uri="{FF2B5EF4-FFF2-40B4-BE49-F238E27FC236}">
                <a16:creationId xmlns:a16="http://schemas.microsoft.com/office/drawing/2014/main" id="{2223DF5B-8449-498D-B0D2-471CA0490B6B}"/>
              </a:ext>
            </a:extLst>
          </p:cNvPr>
          <p:cNvSpPr txBox="1"/>
          <p:nvPr/>
        </p:nvSpPr>
        <p:spPr>
          <a:xfrm>
            <a:off x="6589438" y="718790"/>
            <a:ext cx="875561" cy="400110"/>
          </a:xfrm>
          <a:prstGeom prst="rect">
            <a:avLst/>
          </a:prstGeom>
          <a:noFill/>
        </p:spPr>
        <p:txBody>
          <a:bodyPr wrap="none" rtlCol="0">
            <a:spAutoFit/>
          </a:bodyPr>
          <a:lstStyle/>
          <a:p>
            <a:pPr algn="ctr"/>
            <a:r>
              <a:rPr lang="en-US" altLang="ko-KR" dirty="0"/>
              <a:t>Case 3</a:t>
            </a:r>
            <a:endParaRPr lang="ko-KR" altLang="en-US" dirty="0"/>
          </a:p>
        </p:txBody>
      </p:sp>
      <p:sp>
        <p:nvSpPr>
          <p:cNvPr id="88" name="직사각형 87">
            <a:extLst>
              <a:ext uri="{FF2B5EF4-FFF2-40B4-BE49-F238E27FC236}">
                <a16:creationId xmlns:a16="http://schemas.microsoft.com/office/drawing/2014/main" id="{939B0161-65C6-4F90-A057-BCC8FE747EAF}"/>
              </a:ext>
            </a:extLst>
          </p:cNvPr>
          <p:cNvSpPr/>
          <p:nvPr/>
        </p:nvSpPr>
        <p:spPr>
          <a:xfrm>
            <a:off x="959433" y="6037443"/>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sp>
        <p:nvSpPr>
          <p:cNvPr id="95" name="직사각형 94">
            <a:extLst>
              <a:ext uri="{FF2B5EF4-FFF2-40B4-BE49-F238E27FC236}">
                <a16:creationId xmlns:a16="http://schemas.microsoft.com/office/drawing/2014/main" id="{52F70A08-BDA5-461D-A53B-C50E8C7D1853}"/>
              </a:ext>
            </a:extLst>
          </p:cNvPr>
          <p:cNvSpPr/>
          <p:nvPr/>
        </p:nvSpPr>
        <p:spPr>
          <a:xfrm>
            <a:off x="533400" y="4453696"/>
            <a:ext cx="373158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96" name="그룹 95">
            <a:extLst>
              <a:ext uri="{FF2B5EF4-FFF2-40B4-BE49-F238E27FC236}">
                <a16:creationId xmlns:a16="http://schemas.microsoft.com/office/drawing/2014/main" id="{E5E05C4C-2158-42C2-8ECA-847868452D5B}"/>
              </a:ext>
            </a:extLst>
          </p:cNvPr>
          <p:cNvGrpSpPr/>
          <p:nvPr/>
        </p:nvGrpSpPr>
        <p:grpSpPr>
          <a:xfrm>
            <a:off x="503863" y="5207962"/>
            <a:ext cx="3731581" cy="594570"/>
            <a:chOff x="2733486" y="3898214"/>
            <a:chExt cx="6758608" cy="1121675"/>
          </a:xfrm>
        </p:grpSpPr>
        <p:sp>
          <p:nvSpPr>
            <p:cNvPr id="97" name="구름 96">
              <a:extLst>
                <a:ext uri="{FF2B5EF4-FFF2-40B4-BE49-F238E27FC236}">
                  <a16:creationId xmlns:a16="http://schemas.microsoft.com/office/drawing/2014/main" id="{17D2A433-9954-4FA5-A548-23DB5C6DC221}"/>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98" name="TextBox 97">
              <a:extLst>
                <a:ext uri="{FF2B5EF4-FFF2-40B4-BE49-F238E27FC236}">
                  <a16:creationId xmlns:a16="http://schemas.microsoft.com/office/drawing/2014/main" id="{2E64B717-EBCB-473A-9F87-4277EA4AB716}"/>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99" name="직사각형 98">
            <a:extLst>
              <a:ext uri="{FF2B5EF4-FFF2-40B4-BE49-F238E27FC236}">
                <a16:creationId xmlns:a16="http://schemas.microsoft.com/office/drawing/2014/main" id="{5208D4F3-CAE7-480E-8626-7E453E1768BC}"/>
              </a:ext>
            </a:extLst>
          </p:cNvPr>
          <p:cNvSpPr/>
          <p:nvPr/>
        </p:nvSpPr>
        <p:spPr>
          <a:xfrm>
            <a:off x="3016834" y="6032961"/>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sp>
        <p:nvSpPr>
          <p:cNvPr id="108" name="TextBox 107">
            <a:extLst>
              <a:ext uri="{FF2B5EF4-FFF2-40B4-BE49-F238E27FC236}">
                <a16:creationId xmlns:a16="http://schemas.microsoft.com/office/drawing/2014/main" id="{FCBDC7C2-A476-40E6-A586-284113F3CC88}"/>
              </a:ext>
            </a:extLst>
          </p:cNvPr>
          <p:cNvSpPr txBox="1"/>
          <p:nvPr/>
        </p:nvSpPr>
        <p:spPr>
          <a:xfrm>
            <a:off x="1961409" y="3902549"/>
            <a:ext cx="875561" cy="400110"/>
          </a:xfrm>
          <a:prstGeom prst="rect">
            <a:avLst/>
          </a:prstGeom>
          <a:noFill/>
        </p:spPr>
        <p:txBody>
          <a:bodyPr wrap="none" rtlCol="0">
            <a:spAutoFit/>
          </a:bodyPr>
          <a:lstStyle/>
          <a:p>
            <a:pPr algn="ctr"/>
            <a:r>
              <a:rPr lang="en-US" altLang="ko-KR" dirty="0"/>
              <a:t>Case 4</a:t>
            </a:r>
            <a:endParaRPr lang="ko-KR" altLang="en-US" dirty="0"/>
          </a:p>
        </p:txBody>
      </p:sp>
      <p:sp>
        <p:nvSpPr>
          <p:cNvPr id="117" name="직사각형 116">
            <a:extLst>
              <a:ext uri="{FF2B5EF4-FFF2-40B4-BE49-F238E27FC236}">
                <a16:creationId xmlns:a16="http://schemas.microsoft.com/office/drawing/2014/main" id="{EAF70034-651C-49EC-9457-50DE6A49CAE6}"/>
              </a:ext>
            </a:extLst>
          </p:cNvPr>
          <p:cNvSpPr/>
          <p:nvPr/>
        </p:nvSpPr>
        <p:spPr>
          <a:xfrm>
            <a:off x="652499" y="1219664"/>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18" name="직사각형 117">
            <a:extLst>
              <a:ext uri="{FF2B5EF4-FFF2-40B4-BE49-F238E27FC236}">
                <a16:creationId xmlns:a16="http://schemas.microsoft.com/office/drawing/2014/main" id="{2C13C4D1-1FFD-4299-B4D1-BA89B4322FEF}"/>
              </a:ext>
            </a:extLst>
          </p:cNvPr>
          <p:cNvSpPr/>
          <p:nvPr/>
        </p:nvSpPr>
        <p:spPr>
          <a:xfrm>
            <a:off x="2631639" y="1219663"/>
            <a:ext cx="1858642"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4" name="TextBox 13">
            <a:extLst>
              <a:ext uri="{FF2B5EF4-FFF2-40B4-BE49-F238E27FC236}">
                <a16:creationId xmlns:a16="http://schemas.microsoft.com/office/drawing/2014/main" id="{D1A623A7-8FE9-4CD7-9BFF-12155DB91105}"/>
              </a:ext>
            </a:extLst>
          </p:cNvPr>
          <p:cNvSpPr txBox="1"/>
          <p:nvPr/>
        </p:nvSpPr>
        <p:spPr>
          <a:xfrm>
            <a:off x="5490132" y="5357559"/>
            <a:ext cx="2803973" cy="707886"/>
          </a:xfrm>
          <a:prstGeom prst="rect">
            <a:avLst/>
          </a:prstGeom>
          <a:noFill/>
        </p:spPr>
        <p:txBody>
          <a:bodyPr wrap="none" rtlCol="0">
            <a:spAutoFit/>
          </a:bodyPr>
          <a:lstStyle/>
          <a:p>
            <a:r>
              <a:rPr lang="en-US" altLang="ko-KR" dirty="0"/>
              <a:t>* LAN: wired or wireless</a:t>
            </a:r>
          </a:p>
          <a:p>
            <a:r>
              <a:rPr lang="en-US" altLang="ko-KR" dirty="0"/>
              <a:t>* WAN: wired + wireless</a:t>
            </a:r>
            <a:endParaRPr lang="ko-KR" altLang="en-US" dirty="0"/>
          </a:p>
        </p:txBody>
      </p:sp>
      <p:sp>
        <p:nvSpPr>
          <p:cNvPr id="51" name="スライド番号プレースホルダー 1">
            <a:extLst>
              <a:ext uri="{FF2B5EF4-FFF2-40B4-BE49-F238E27FC236}">
                <a16:creationId xmlns:a16="http://schemas.microsoft.com/office/drawing/2014/main" id="{2B353DC3-4561-4A14-8EAF-B86DC916292B}"/>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10</a:t>
            </a:fld>
            <a:endParaRPr lang="en-US" altLang="pl-PL" sz="1400">
              <a:solidFill>
                <a:srgbClr val="000000"/>
              </a:solidFill>
              <a:latin typeface="Times" charset="0"/>
            </a:endParaRPr>
          </a:p>
        </p:txBody>
      </p:sp>
      <p:sp>
        <p:nvSpPr>
          <p:cNvPr id="52" name="フッター プレースホルダー 1">
            <a:extLst>
              <a:ext uri="{FF2B5EF4-FFF2-40B4-BE49-F238E27FC236}">
                <a16:creationId xmlns:a16="http://schemas.microsoft.com/office/drawing/2014/main" id="{45EAC306-E470-47D6-B6BE-EE223A745E02}"/>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21-18-0039-01-0000</a:t>
            </a:r>
          </a:p>
        </p:txBody>
      </p:sp>
      <p:sp>
        <p:nvSpPr>
          <p:cNvPr id="3" name="슬라이드 번호 개체 틀 2">
            <a:extLst>
              <a:ext uri="{FF2B5EF4-FFF2-40B4-BE49-F238E27FC236}">
                <a16:creationId xmlns:a16="http://schemas.microsoft.com/office/drawing/2014/main" id="{AA270711-0A4D-448A-BCA1-F16AFC836BF0}"/>
              </a:ext>
            </a:extLst>
          </p:cNvPr>
          <p:cNvSpPr>
            <a:spLocks noGrp="1"/>
          </p:cNvSpPr>
          <p:nvPr>
            <p:ph type="sldNum" sz="quarter" idx="12"/>
          </p:nvPr>
        </p:nvSpPr>
        <p:spPr/>
        <p:txBody>
          <a:bodyPr/>
          <a:lstStyle/>
          <a:p>
            <a:fld id="{9C62AE19-B8DE-4C2F-B576-D74FFC40A230}" type="slidenum">
              <a:rPr lang="ko-KR" altLang="en-US" smtClean="0"/>
              <a:t>10</a:t>
            </a:fld>
            <a:endParaRPr lang="ko-KR" altLang="en-US"/>
          </a:p>
        </p:txBody>
      </p:sp>
    </p:spTree>
    <p:extLst>
      <p:ext uri="{BB962C8B-B14F-4D97-AF65-F5344CB8AC3E}">
        <p14:creationId xmlns:p14="http://schemas.microsoft.com/office/powerpoint/2010/main" val="3765906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FCCB9B74-DD31-4125-B6D6-BF83EE831224}"/>
              </a:ext>
            </a:extLst>
          </p:cNvPr>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outlined in </a:t>
            </a:r>
            <a:r>
              <a:rPr lang="en-US" altLang="pl-PL" sz="2000">
                <a:cs typeface="Times New Roman" panose="02020603050405020304" pitchFamily="18" charset="0"/>
                <a:hlinkClick r:id="rId3"/>
              </a:rPr>
              <a:t>Section 6.3 of the IEEE-SA Standards Board Operations Manual</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3"/>
              </a:rPr>
              <a:t>http://standards.ieee.org/guides/opman/sect6.html#6.3</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4"/>
              </a:rPr>
              <a:t>http://standards.ieee.org/board/pat/guide.html</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3" name="Rectangle 7">
            <a:extLst>
              <a:ext uri="{FF2B5EF4-FFF2-40B4-BE49-F238E27FC236}">
                <a16:creationId xmlns:a16="http://schemas.microsoft.com/office/drawing/2014/main" id="{ADC2FE2C-41CC-47C6-9F1A-16898B73B6E5}"/>
              </a:ext>
            </a:extLst>
          </p:cNvPr>
          <p:cNvSpPr>
            <a:spLocks noChangeArrowheads="1"/>
          </p:cNvSpPr>
          <p:nvPr/>
        </p:nvSpPr>
        <p:spPr bwMode="auto">
          <a:xfrm>
            <a:off x="381000" y="990600"/>
            <a:ext cx="8493125" cy="5334000"/>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a:defRPr>
            </a:lvl4pPr>
            <a:lvl5pPr marL="2286000" indent="-280988" defTabSz="762000">
              <a:spcBef>
                <a:spcPct val="20000"/>
              </a:spcBef>
              <a:buChar char="»"/>
              <a:defRPr sz="2000">
                <a:solidFill>
                  <a:schemeClr val="tx1"/>
                </a:solidFill>
                <a:latin typeface="Rotis Sans Serif for Nokia"/>
              </a:defRPr>
            </a:lvl5pPr>
            <a:lvl6pPr marL="2743200" indent="-280988" defTabSz="762000" eaLnBrk="0" fontAlgn="base" hangingPunct="0">
              <a:spcBef>
                <a:spcPct val="20000"/>
              </a:spcBef>
              <a:spcAft>
                <a:spcPct val="0"/>
              </a:spcAft>
              <a:buChar char="»"/>
              <a:defRPr sz="2000">
                <a:solidFill>
                  <a:schemeClr val="tx1"/>
                </a:solidFill>
                <a:latin typeface="Rotis Sans Serif for Nokia"/>
              </a:defRPr>
            </a:lvl6pPr>
            <a:lvl7pPr marL="3200400" indent="-280988" defTabSz="762000" eaLnBrk="0" fontAlgn="base" hangingPunct="0">
              <a:spcBef>
                <a:spcPct val="20000"/>
              </a:spcBef>
              <a:spcAft>
                <a:spcPct val="0"/>
              </a:spcAft>
              <a:buChar char="»"/>
              <a:defRPr sz="2000">
                <a:solidFill>
                  <a:schemeClr val="tx1"/>
                </a:solidFill>
                <a:latin typeface="Rotis Sans Serif for Nokia"/>
              </a:defRPr>
            </a:lvl7pPr>
            <a:lvl8pPr marL="3657600" indent="-280988" defTabSz="762000" eaLnBrk="0" fontAlgn="base" hangingPunct="0">
              <a:spcBef>
                <a:spcPct val="20000"/>
              </a:spcBef>
              <a:spcAft>
                <a:spcPct val="0"/>
              </a:spcAft>
              <a:buChar char="»"/>
              <a:defRPr sz="2000">
                <a:solidFill>
                  <a:schemeClr val="tx1"/>
                </a:solidFill>
                <a:latin typeface="Rotis Sans Serif for Nokia"/>
              </a:defRPr>
            </a:lvl8pPr>
            <a:lvl9pPr marL="4114800" indent="-280988" defTabSz="762000" eaLnBrk="0" fontAlgn="base" hangingPunct="0">
              <a:spcBef>
                <a:spcPct val="20000"/>
              </a:spcBef>
              <a:spcAft>
                <a:spcPct val="0"/>
              </a:spcAft>
              <a:buChar char="»"/>
              <a:defRPr sz="2000">
                <a:solidFill>
                  <a:schemeClr val="tx1"/>
                </a:solidFill>
                <a:latin typeface="Rotis Sans Serif for Nokia"/>
              </a:defRPr>
            </a:lvl9p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stated in </a:t>
            </a:r>
            <a:r>
              <a:rPr lang="en-US" altLang="pl-PL" sz="2000">
                <a:cs typeface="Times New Roman" panose="02020603050405020304" pitchFamily="18" charset="0"/>
                <a:hlinkClick r:id="rId3"/>
              </a:rPr>
              <a:t>Section 6 of the IEEE-SA Standards Board bylaws</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5"/>
              </a:rPr>
              <a:t>http://standards.ieee.org/guides/bylaws/sect6-7.html#6</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6"/>
              </a:rPr>
              <a:t>http://standards.ieee.org/board/pat/faq.pdf</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4" name="スライド番号プレースホルダー 1">
            <a:extLst>
              <a:ext uri="{FF2B5EF4-FFF2-40B4-BE49-F238E27FC236}">
                <a16:creationId xmlns:a16="http://schemas.microsoft.com/office/drawing/2014/main" id="{4CDF47FF-573C-4AB9-903F-39810F45F877}"/>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8745DD72-3697-499F-9C3A-D966C23D6C28}" type="slidenum">
              <a:rPr lang="en-US" altLang="pl-PL" sz="1400">
                <a:latin typeface="Times" charset="0"/>
              </a:rPr>
              <a:pPr>
                <a:defRPr/>
              </a:pPr>
              <a:t>2</a:t>
            </a:fld>
            <a:endParaRPr lang="en-US" altLang="pl-PL" sz="1400">
              <a:latin typeface="Times" charset="0"/>
            </a:endParaRPr>
          </a:p>
        </p:txBody>
      </p:sp>
      <p:sp>
        <p:nvSpPr>
          <p:cNvPr id="6" name="フッター プレースホルダー 1">
            <a:extLst>
              <a:ext uri="{FF2B5EF4-FFF2-40B4-BE49-F238E27FC236}">
                <a16:creationId xmlns:a16="http://schemas.microsoft.com/office/drawing/2014/main" id="{4ABA136B-390A-4DDE-BDA3-8A6D25194395}"/>
              </a:ext>
            </a:extLst>
          </p:cNvPr>
          <p:cNvSpPr>
            <a:spLocks noGrp="1"/>
          </p:cNvSpPr>
          <p:nvPr>
            <p:ph type="ftr" sz="quarter" idx="10"/>
          </p:nvPr>
        </p:nvSpPr>
        <p:spPr>
          <a:xfrm>
            <a:off x="381000" y="6400800"/>
            <a:ext cx="1981200" cy="286232"/>
          </a:xfrm>
        </p:spPr>
        <p:txBody>
          <a:bodyPr/>
          <a:lstStyle/>
          <a:p>
            <a:pPr>
              <a:defRPr/>
            </a:pPr>
            <a:r>
              <a:rPr lang="en-US" altLang="pl-PL">
                <a:ea typeface="Times New Roman" charset="0"/>
                <a:cs typeface="Times New Roman" charset="0"/>
              </a:rPr>
              <a:t>21-18-0039-01-0000</a:t>
            </a:r>
            <a:endParaRPr lang="en-US" altLang="pl-PL" dirty="0">
              <a:ea typeface="Times New Roman" charset="0"/>
              <a:cs typeface="Times New Roman"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6624A4-7126-4042-A24C-CBE3E463D8A7}"/>
              </a:ext>
            </a:extLst>
          </p:cNvPr>
          <p:cNvSpPr txBox="1"/>
          <p:nvPr/>
        </p:nvSpPr>
        <p:spPr>
          <a:xfrm>
            <a:off x="190500" y="924094"/>
            <a:ext cx="8762999" cy="5632311"/>
          </a:xfrm>
          <a:prstGeom prst="rect">
            <a:avLst/>
          </a:prstGeom>
          <a:noFill/>
        </p:spPr>
        <p:txBody>
          <a:bodyPr wrap="square" rtlCol="0">
            <a:spAutoFit/>
          </a:bodyPr>
          <a:lstStyle/>
          <a:p>
            <a:r>
              <a:rPr lang="en-US" altLang="ko-KR" dirty="0"/>
              <a:t>Background Information</a:t>
            </a:r>
          </a:p>
          <a:p>
            <a:endParaRPr lang="en-US" altLang="ko-KR" dirty="0"/>
          </a:p>
          <a:p>
            <a:pPr marL="342900" indent="-342900">
              <a:buFont typeface="Wingdings" panose="05000000000000000000" pitchFamily="2" charset="2"/>
              <a:buChar char="u"/>
            </a:pPr>
            <a:r>
              <a:rPr lang="en-US" altLang="ko-KR" dirty="0"/>
              <a:t>The purpose of this document is to find a way to minimize the VR sickness.</a:t>
            </a:r>
          </a:p>
          <a:p>
            <a:pPr marL="342900" indent="-342900">
              <a:buFont typeface="Wingdings" panose="05000000000000000000" pitchFamily="2" charset="2"/>
              <a:buChar char="u"/>
            </a:pPr>
            <a:r>
              <a:rPr lang="en-US" altLang="ko-KR" dirty="0"/>
              <a:t>Out of all factors causing the VR sickness, motion-to-photon latency is considered as this is the only factor that matters to the network.</a:t>
            </a:r>
          </a:p>
          <a:p>
            <a:pPr marL="342900" indent="-342900">
              <a:buFont typeface="Wingdings" panose="05000000000000000000" pitchFamily="2" charset="2"/>
              <a:buChar char="u"/>
            </a:pPr>
            <a:r>
              <a:rPr lang="en-US" altLang="ko-KR" dirty="0"/>
              <a:t>Maximum tolerable motion-to-photon in VR system is 20 </a:t>
            </a:r>
            <a:r>
              <a:rPr lang="en-US" altLang="ko-KR" dirty="0" err="1"/>
              <a:t>ms.</a:t>
            </a:r>
            <a:endParaRPr lang="en-US" altLang="ko-KR" dirty="0"/>
          </a:p>
          <a:p>
            <a:pPr marL="342900" indent="-342900">
              <a:buFont typeface="Wingdings" panose="05000000000000000000" pitchFamily="2" charset="2"/>
              <a:buChar char="u"/>
            </a:pPr>
            <a:r>
              <a:rPr lang="en-US" altLang="ko-KR" dirty="0"/>
              <a:t>VR system has some fixed latency from the hardware component such as display</a:t>
            </a:r>
          </a:p>
          <a:p>
            <a:pPr marL="342900" indent="-342900">
              <a:buFont typeface="Wingdings" panose="05000000000000000000" pitchFamily="2" charset="2"/>
              <a:buChar char="u"/>
            </a:pPr>
            <a:r>
              <a:rPr lang="en-US" altLang="ko-KR" dirty="0"/>
              <a:t>Current commercial HMDs exist in two types</a:t>
            </a:r>
          </a:p>
          <a:p>
            <a:pPr marL="800100" lvl="1" indent="-342900">
              <a:buFontTx/>
              <a:buChar char="-"/>
            </a:pPr>
            <a:r>
              <a:rPr lang="en-US" altLang="ko-KR" dirty="0"/>
              <a:t>Stand Alone Type</a:t>
            </a:r>
          </a:p>
          <a:p>
            <a:pPr marL="1257300" lvl="2" indent="-342900">
              <a:buFont typeface="Arial" panose="020B0604020202020204" pitchFamily="34" charset="0"/>
              <a:buChar char="•"/>
            </a:pPr>
            <a:r>
              <a:rPr lang="en-US" altLang="ko-KR" dirty="0"/>
              <a:t>All VR content are either rendered or decoded by the embedded processing unit.</a:t>
            </a:r>
          </a:p>
          <a:p>
            <a:pPr marL="800100" lvl="1" indent="-342900">
              <a:buFontTx/>
              <a:buChar char="-"/>
            </a:pPr>
            <a:r>
              <a:rPr lang="en-US" altLang="ko-KR" dirty="0"/>
              <a:t>Display Type</a:t>
            </a:r>
          </a:p>
          <a:p>
            <a:pPr marL="1257300" lvl="2" indent="-342900">
              <a:buFont typeface="Arial" panose="020B0604020202020204" pitchFamily="34" charset="0"/>
              <a:buChar char="•"/>
            </a:pPr>
            <a:r>
              <a:rPr lang="en-US" altLang="ko-KR" dirty="0"/>
              <a:t>All VR content are either rendered or decoded by the external device such as PC or gaming console.</a:t>
            </a:r>
          </a:p>
          <a:p>
            <a:pPr marL="342900" indent="-342900">
              <a:buFont typeface="Wingdings" panose="05000000000000000000" pitchFamily="2" charset="2"/>
              <a:buChar char="u"/>
            </a:pPr>
            <a:r>
              <a:rPr lang="en-US" altLang="ko-KR" dirty="0"/>
              <a:t>For the purpose of network analysis, we do not consider the Stand Alone type HMDs as no network issue exist here.</a:t>
            </a:r>
          </a:p>
          <a:p>
            <a:pPr marL="342900" indent="-342900">
              <a:buFont typeface="Wingdings" panose="05000000000000000000" pitchFamily="2" charset="2"/>
              <a:buChar char="u"/>
            </a:pPr>
            <a:r>
              <a:rPr lang="en-US" altLang="ko-KR" dirty="0"/>
              <a:t>The following diagrams include the cases where the Display Type HMDs are used.</a:t>
            </a:r>
            <a:endParaRPr lang="ko-KR" altLang="en-US" dirty="0"/>
          </a:p>
        </p:txBody>
      </p:sp>
      <p:sp>
        <p:nvSpPr>
          <p:cNvPr id="7" name="スライド番号プレースホルダー 1">
            <a:extLst>
              <a:ext uri="{FF2B5EF4-FFF2-40B4-BE49-F238E27FC236}">
                <a16:creationId xmlns:a16="http://schemas.microsoft.com/office/drawing/2014/main" id="{BC3741E9-56B4-43A6-A3C6-381F0FD43E2B}"/>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3</a:t>
            </a:fld>
            <a:endParaRPr lang="en-US" altLang="pl-PL" sz="1400">
              <a:solidFill>
                <a:srgbClr val="000000"/>
              </a:solidFill>
              <a:latin typeface="Times" charset="0"/>
            </a:endParaRPr>
          </a:p>
        </p:txBody>
      </p:sp>
      <p:sp>
        <p:nvSpPr>
          <p:cNvPr id="8" name="フッター プレースホルダー 1">
            <a:extLst>
              <a:ext uri="{FF2B5EF4-FFF2-40B4-BE49-F238E27FC236}">
                <a16:creationId xmlns:a16="http://schemas.microsoft.com/office/drawing/2014/main" id="{82626EFB-F6FA-4DD5-987E-138F32822E1E}"/>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21-18-0039-01-0000</a:t>
            </a:r>
          </a:p>
        </p:txBody>
      </p:sp>
      <p:sp>
        <p:nvSpPr>
          <p:cNvPr id="4" name="슬라이드 번호 개체 틀 3">
            <a:extLst>
              <a:ext uri="{FF2B5EF4-FFF2-40B4-BE49-F238E27FC236}">
                <a16:creationId xmlns:a16="http://schemas.microsoft.com/office/drawing/2014/main" id="{F2F7510A-F303-4B39-8CBD-70A6862168B6}"/>
              </a:ext>
            </a:extLst>
          </p:cNvPr>
          <p:cNvSpPr>
            <a:spLocks noGrp="1"/>
          </p:cNvSpPr>
          <p:nvPr>
            <p:ph type="sldNum" sz="quarter" idx="12"/>
          </p:nvPr>
        </p:nvSpPr>
        <p:spPr/>
        <p:txBody>
          <a:bodyPr/>
          <a:lstStyle/>
          <a:p>
            <a:fld id="{9C62AE19-B8DE-4C2F-B576-D74FFC40A230}" type="slidenum">
              <a:rPr lang="ko-KR" altLang="en-US" smtClean="0"/>
              <a:t>3</a:t>
            </a:fld>
            <a:endParaRPr lang="ko-KR" altLang="en-US"/>
          </a:p>
        </p:txBody>
      </p:sp>
    </p:spTree>
    <p:extLst>
      <p:ext uri="{BB962C8B-B14F-4D97-AF65-F5344CB8AC3E}">
        <p14:creationId xmlns:p14="http://schemas.microsoft.com/office/powerpoint/2010/main" val="3712569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a:extLst>
              <a:ext uri="{FF2B5EF4-FFF2-40B4-BE49-F238E27FC236}">
                <a16:creationId xmlns:a16="http://schemas.microsoft.com/office/drawing/2014/main" id="{CE8C11F0-3746-438E-ABD6-FD3C7F25AFEE}"/>
              </a:ext>
            </a:extLst>
          </p:cNvPr>
          <p:cNvSpPr/>
          <p:nvPr/>
        </p:nvSpPr>
        <p:spPr>
          <a:xfrm>
            <a:off x="2437589" y="2931887"/>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Motion</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Input</a:t>
            </a:r>
            <a:endParaRPr lang="ko-KR" altLang="en-US" sz="825" dirty="0">
              <a:solidFill>
                <a:prstClr val="white"/>
              </a:solidFill>
              <a:latin typeface="맑은 고딕" panose="020F0502020204030204"/>
              <a:ea typeface="맑은 고딕" panose="020B0503020000020004" pitchFamily="50" charset="-127"/>
            </a:endParaRPr>
          </a:p>
        </p:txBody>
      </p:sp>
      <p:sp>
        <p:nvSpPr>
          <p:cNvPr id="5" name="직사각형 4">
            <a:extLst>
              <a:ext uri="{FF2B5EF4-FFF2-40B4-BE49-F238E27FC236}">
                <a16:creationId xmlns:a16="http://schemas.microsoft.com/office/drawing/2014/main" id="{369071CF-BDB8-4552-B04B-48510C59B132}"/>
              </a:ext>
            </a:extLst>
          </p:cNvPr>
          <p:cNvSpPr/>
          <p:nvPr/>
        </p:nvSpPr>
        <p:spPr>
          <a:xfrm>
            <a:off x="2437589" y="3599200"/>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IMU</a:t>
            </a:r>
            <a:endParaRPr lang="ko-KR" altLang="en-US" sz="825" dirty="0">
              <a:solidFill>
                <a:prstClr val="white"/>
              </a:solidFill>
              <a:latin typeface="맑은 고딕" panose="020F0502020204030204"/>
              <a:ea typeface="맑은 고딕" panose="020B0503020000020004" pitchFamily="50" charset="-127"/>
            </a:endParaRPr>
          </a:p>
        </p:txBody>
      </p:sp>
      <p:sp>
        <p:nvSpPr>
          <p:cNvPr id="8" name="직사각형 7">
            <a:extLst>
              <a:ext uri="{FF2B5EF4-FFF2-40B4-BE49-F238E27FC236}">
                <a16:creationId xmlns:a16="http://schemas.microsoft.com/office/drawing/2014/main" id="{1E334B8C-A9B3-42A6-92F5-95DBD896BD2D}"/>
              </a:ext>
            </a:extLst>
          </p:cNvPr>
          <p:cNvSpPr/>
          <p:nvPr/>
        </p:nvSpPr>
        <p:spPr>
          <a:xfrm>
            <a:off x="5516717" y="4046291"/>
            <a:ext cx="859119" cy="27869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Write Display</a:t>
            </a:r>
            <a:endParaRPr lang="ko-KR" altLang="en-US" sz="825" dirty="0">
              <a:solidFill>
                <a:prstClr val="white"/>
              </a:solidFill>
              <a:latin typeface="맑은 고딕" panose="020F0502020204030204"/>
              <a:ea typeface="맑은 고딕" panose="020B0503020000020004" pitchFamily="50" charset="-127"/>
            </a:endParaRPr>
          </a:p>
        </p:txBody>
      </p:sp>
      <p:sp>
        <p:nvSpPr>
          <p:cNvPr id="9" name="직사각형 8">
            <a:extLst>
              <a:ext uri="{FF2B5EF4-FFF2-40B4-BE49-F238E27FC236}">
                <a16:creationId xmlns:a16="http://schemas.microsoft.com/office/drawing/2014/main" id="{BFAD0EB6-B4C7-40E3-84F4-013B837C751B}"/>
              </a:ext>
            </a:extLst>
          </p:cNvPr>
          <p:cNvSpPr/>
          <p:nvPr/>
        </p:nvSpPr>
        <p:spPr>
          <a:xfrm>
            <a:off x="5519928" y="3443170"/>
            <a:ext cx="858518" cy="35358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Pixel</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Switching</a:t>
            </a:r>
            <a:endParaRPr lang="ko-KR" altLang="en-US" sz="825" dirty="0">
              <a:solidFill>
                <a:prstClr val="white"/>
              </a:solidFill>
              <a:latin typeface="맑은 고딕" panose="020F0502020204030204"/>
              <a:ea typeface="맑은 고딕" panose="020B0503020000020004" pitchFamily="50" charset="-127"/>
            </a:endParaRPr>
          </a:p>
        </p:txBody>
      </p:sp>
      <p:sp>
        <p:nvSpPr>
          <p:cNvPr id="10" name="직사각형 9">
            <a:extLst>
              <a:ext uri="{FF2B5EF4-FFF2-40B4-BE49-F238E27FC236}">
                <a16:creationId xmlns:a16="http://schemas.microsoft.com/office/drawing/2014/main" id="{A72359E4-443F-49FA-A28C-E3F13AED39CB}"/>
              </a:ext>
            </a:extLst>
          </p:cNvPr>
          <p:cNvSpPr/>
          <p:nvPr/>
        </p:nvSpPr>
        <p:spPr>
          <a:xfrm>
            <a:off x="5519928" y="2885054"/>
            <a:ext cx="859119"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New Image</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Output</a:t>
            </a:r>
            <a:endParaRPr lang="ko-KR" altLang="en-US" sz="825" dirty="0">
              <a:solidFill>
                <a:prstClr val="white"/>
              </a:solidFill>
              <a:latin typeface="맑은 고딕" panose="020F0502020204030204"/>
              <a:ea typeface="맑은 고딕" panose="020B0503020000020004" pitchFamily="50" charset="-127"/>
            </a:endParaRPr>
          </a:p>
        </p:txBody>
      </p:sp>
      <p:cxnSp>
        <p:nvCxnSpPr>
          <p:cNvPr id="12" name="직선 화살표 연결선 11">
            <a:extLst>
              <a:ext uri="{FF2B5EF4-FFF2-40B4-BE49-F238E27FC236}">
                <a16:creationId xmlns:a16="http://schemas.microsoft.com/office/drawing/2014/main" id="{AEE0EFD0-8BD8-44C7-9020-989E2220F1D0}"/>
              </a:ext>
            </a:extLst>
          </p:cNvPr>
          <p:cNvCxnSpPr>
            <a:cxnSpLocks/>
            <a:stCxn id="4" idx="2"/>
            <a:endCxn id="5" idx="0"/>
          </p:cNvCxnSpPr>
          <p:nvPr/>
        </p:nvCxnSpPr>
        <p:spPr>
          <a:xfrm flipH="1">
            <a:off x="2810562" y="3252899"/>
            <a:ext cx="1" cy="34630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연결선: 꺾임 20">
            <a:extLst>
              <a:ext uri="{FF2B5EF4-FFF2-40B4-BE49-F238E27FC236}">
                <a16:creationId xmlns:a16="http://schemas.microsoft.com/office/drawing/2014/main" id="{23479D42-A3B6-4B3B-9E66-5F6B49115C48}"/>
              </a:ext>
            </a:extLst>
          </p:cNvPr>
          <p:cNvCxnSpPr>
            <a:cxnSpLocks/>
            <a:stCxn id="8" idx="0"/>
            <a:endCxn id="9" idx="2"/>
          </p:cNvCxnSpPr>
          <p:nvPr/>
        </p:nvCxnSpPr>
        <p:spPr>
          <a:xfrm rot="5400000" flipH="1" flipV="1">
            <a:off x="5822964" y="3920068"/>
            <a:ext cx="249536" cy="291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직선 화살표 연결선 22">
            <a:extLst>
              <a:ext uri="{FF2B5EF4-FFF2-40B4-BE49-F238E27FC236}">
                <a16:creationId xmlns:a16="http://schemas.microsoft.com/office/drawing/2014/main" id="{16FE2DBE-255A-472C-BCBA-7DD498914EB6}"/>
              </a:ext>
            </a:extLst>
          </p:cNvPr>
          <p:cNvCxnSpPr>
            <a:cxnSpLocks/>
            <a:stCxn id="9" idx="0"/>
            <a:endCxn id="10" idx="2"/>
          </p:cNvCxnSpPr>
          <p:nvPr/>
        </p:nvCxnSpPr>
        <p:spPr>
          <a:xfrm flipV="1">
            <a:off x="5949187" y="3206066"/>
            <a:ext cx="300" cy="2371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6" name="직사각형 25">
            <a:extLst>
              <a:ext uri="{FF2B5EF4-FFF2-40B4-BE49-F238E27FC236}">
                <a16:creationId xmlns:a16="http://schemas.microsoft.com/office/drawing/2014/main" id="{C951529B-5946-43E5-9F8D-132A3F9E1019}"/>
              </a:ext>
            </a:extLst>
          </p:cNvPr>
          <p:cNvSpPr/>
          <p:nvPr/>
        </p:nvSpPr>
        <p:spPr>
          <a:xfrm>
            <a:off x="1360170" y="2770865"/>
            <a:ext cx="6118859" cy="2264448"/>
          </a:xfrm>
          <a:prstGeom prst="rect">
            <a:avLst/>
          </a:prstGeom>
          <a:noFill/>
          <a:ln w="28575">
            <a:solidFill>
              <a:schemeClr val="accent6">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050">
              <a:solidFill>
                <a:prstClr val="white"/>
              </a:solidFill>
              <a:latin typeface="맑은 고딕" panose="020F0502020204030204"/>
              <a:ea typeface="맑은 고딕" panose="020B0503020000020004" pitchFamily="50" charset="-127"/>
            </a:endParaRPr>
          </a:p>
        </p:txBody>
      </p:sp>
      <p:sp>
        <p:nvSpPr>
          <p:cNvPr id="29" name="TextBox 28">
            <a:extLst>
              <a:ext uri="{FF2B5EF4-FFF2-40B4-BE49-F238E27FC236}">
                <a16:creationId xmlns:a16="http://schemas.microsoft.com/office/drawing/2014/main" id="{436B1EF4-C769-4746-8011-13146466D1A5}"/>
              </a:ext>
            </a:extLst>
          </p:cNvPr>
          <p:cNvSpPr txBox="1"/>
          <p:nvPr/>
        </p:nvSpPr>
        <p:spPr>
          <a:xfrm>
            <a:off x="1066206" y="2515279"/>
            <a:ext cx="591829" cy="300082"/>
          </a:xfrm>
          <a:prstGeom prst="rect">
            <a:avLst/>
          </a:prstGeom>
          <a:noFill/>
        </p:spPr>
        <p:txBody>
          <a:bodyPr wrap="none" rtlCol="0">
            <a:spAutoFit/>
          </a:bodyPr>
          <a:lstStyle>
            <a:defPPr>
              <a:defRPr lang="ko-KR"/>
            </a:defPPr>
          </a:lstStyle>
          <a:p>
            <a:pPr defTabSz="685800" eaLnBrk="1" fontAlgn="auto" latinLnBrk="1" hangingPunct="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rPr>
              <a:t>HMD</a:t>
            </a:r>
            <a:endParaRPr lang="ko-KR" altLang="en-US" sz="1350" dirty="0">
              <a:solidFill>
                <a:prstClr val="black"/>
              </a:solidFill>
              <a:latin typeface="맑은 고딕" panose="020F0502020204030204"/>
              <a:ea typeface="맑은 고딕" panose="020B0503020000020004" pitchFamily="50" charset="-127"/>
            </a:endParaRPr>
          </a:p>
        </p:txBody>
      </p:sp>
      <p:sp>
        <p:nvSpPr>
          <p:cNvPr id="25" name="TextBox 24">
            <a:extLst>
              <a:ext uri="{FF2B5EF4-FFF2-40B4-BE49-F238E27FC236}">
                <a16:creationId xmlns:a16="http://schemas.microsoft.com/office/drawing/2014/main" id="{DB1CA57E-34D9-411A-BFBF-97C977363A55}"/>
              </a:ext>
            </a:extLst>
          </p:cNvPr>
          <p:cNvSpPr txBox="1"/>
          <p:nvPr/>
        </p:nvSpPr>
        <p:spPr>
          <a:xfrm>
            <a:off x="2378811" y="2301310"/>
            <a:ext cx="4117678" cy="300082"/>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rPr>
              <a:t>Total Motion-to-Photon Latency</a:t>
            </a:r>
            <a:r>
              <a:rPr lang="ko-KR" altLang="en-US" sz="1350" dirty="0">
                <a:solidFill>
                  <a:prstClr val="black"/>
                </a:solidFill>
                <a:latin typeface="맑은 고딕" panose="020F0502020204030204"/>
                <a:ea typeface="맑은 고딕" panose="020B0503020000020004" pitchFamily="50" charset="-127"/>
              </a:rPr>
              <a:t> ≤</a:t>
            </a:r>
            <a:r>
              <a:rPr lang="en-US" altLang="ko-KR" sz="1350" dirty="0">
                <a:solidFill>
                  <a:prstClr val="black"/>
                </a:solidFill>
                <a:latin typeface="맑은 고딕" panose="020F0502020204030204"/>
                <a:ea typeface="맑은 고딕" panose="020B0503020000020004" pitchFamily="50" charset="-127"/>
              </a:rPr>
              <a:t>20ms</a:t>
            </a:r>
            <a:endParaRPr lang="ko-KR" altLang="en-US" sz="1350" dirty="0">
              <a:solidFill>
                <a:prstClr val="black"/>
              </a:solidFill>
              <a:latin typeface="맑은 고딕" panose="020F0502020204030204"/>
              <a:ea typeface="맑은 고딕" panose="020B0503020000020004" pitchFamily="50" charset="-127"/>
            </a:endParaRPr>
          </a:p>
        </p:txBody>
      </p:sp>
      <p:cxnSp>
        <p:nvCxnSpPr>
          <p:cNvPr id="18" name="직선 화살표 연결선 17">
            <a:extLst>
              <a:ext uri="{FF2B5EF4-FFF2-40B4-BE49-F238E27FC236}">
                <a16:creationId xmlns:a16="http://schemas.microsoft.com/office/drawing/2014/main" id="{9C6C5D56-AC26-4B26-BF8B-CC2D6A10371B}"/>
              </a:ext>
            </a:extLst>
          </p:cNvPr>
          <p:cNvCxnSpPr>
            <a:cxnSpLocks/>
            <a:stCxn id="5" idx="2"/>
          </p:cNvCxnSpPr>
          <p:nvPr/>
        </p:nvCxnSpPr>
        <p:spPr>
          <a:xfrm>
            <a:off x="2810562" y="3920213"/>
            <a:ext cx="0" cy="66837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0" name="직선 화살표 연결선 49">
            <a:extLst>
              <a:ext uri="{FF2B5EF4-FFF2-40B4-BE49-F238E27FC236}">
                <a16:creationId xmlns:a16="http://schemas.microsoft.com/office/drawing/2014/main" id="{CD9B0520-DA8A-4722-8C43-F5EB29A18EE9}"/>
              </a:ext>
            </a:extLst>
          </p:cNvPr>
          <p:cNvCxnSpPr>
            <a:cxnSpLocks/>
            <a:endCxn id="8" idx="2"/>
          </p:cNvCxnSpPr>
          <p:nvPr/>
        </p:nvCxnSpPr>
        <p:spPr>
          <a:xfrm flipH="1" flipV="1">
            <a:off x="5946277" y="4324988"/>
            <a:ext cx="7900" cy="27340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2" name="직사각형 61">
            <a:extLst>
              <a:ext uri="{FF2B5EF4-FFF2-40B4-BE49-F238E27FC236}">
                <a16:creationId xmlns:a16="http://schemas.microsoft.com/office/drawing/2014/main" id="{3E621786-EE05-47F6-9189-A6D6B7E2C9AF}"/>
              </a:ext>
            </a:extLst>
          </p:cNvPr>
          <p:cNvSpPr/>
          <p:nvPr/>
        </p:nvSpPr>
        <p:spPr>
          <a:xfrm>
            <a:off x="381000" y="1981200"/>
            <a:ext cx="7732070" cy="3456665"/>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050">
              <a:solidFill>
                <a:prstClr val="white"/>
              </a:solidFill>
              <a:latin typeface="맑은 고딕" panose="020F0502020204030204"/>
              <a:ea typeface="맑은 고딕" panose="020B0503020000020004" pitchFamily="50" charset="-127"/>
            </a:endParaRPr>
          </a:p>
        </p:txBody>
      </p:sp>
      <p:sp>
        <p:nvSpPr>
          <p:cNvPr id="31" name="TextBox 30">
            <a:extLst>
              <a:ext uri="{FF2B5EF4-FFF2-40B4-BE49-F238E27FC236}">
                <a16:creationId xmlns:a16="http://schemas.microsoft.com/office/drawing/2014/main" id="{5571BE92-A545-40E4-B0A9-C00177329003}"/>
              </a:ext>
            </a:extLst>
          </p:cNvPr>
          <p:cNvSpPr txBox="1"/>
          <p:nvPr/>
        </p:nvSpPr>
        <p:spPr>
          <a:xfrm>
            <a:off x="3774070" y="1721911"/>
            <a:ext cx="1291059" cy="369332"/>
          </a:xfrm>
          <a:prstGeom prst="rect">
            <a:avLst/>
          </a:prstGeom>
          <a:solidFill>
            <a:schemeClr val="bg1"/>
          </a:solidFill>
        </p:spPr>
        <p:txBody>
          <a:bodyPr wrap="none" rtlCol="0">
            <a:spAutoFit/>
          </a:bodyPr>
          <a:lstStyle/>
          <a:p>
            <a:pPr algn="ctr" defTabSz="685800" eaLnBrk="1" fontAlgn="auto" latinLnBrk="1" hangingPunct="1">
              <a:spcBef>
                <a:spcPts val="0"/>
              </a:spcBef>
              <a:spcAft>
                <a:spcPts val="0"/>
              </a:spcAft>
            </a:pPr>
            <a:r>
              <a:rPr lang="en-US" altLang="ko-KR" sz="1800" dirty="0">
                <a:solidFill>
                  <a:prstClr val="black"/>
                </a:solidFill>
                <a:latin typeface="맑은 고딕" panose="020F0502020204030204"/>
                <a:ea typeface="맑은 고딕" panose="020B0503020000020004" pitchFamily="50" charset="-127"/>
              </a:rPr>
              <a:t>VR System</a:t>
            </a:r>
            <a:endParaRPr lang="ko-KR" altLang="en-US" sz="1800" dirty="0">
              <a:solidFill>
                <a:prstClr val="black"/>
              </a:solidFill>
              <a:latin typeface="맑은 고딕" panose="020F0502020204030204"/>
              <a:ea typeface="맑은 고딕" panose="020B0503020000020004" pitchFamily="50" charset="-127"/>
            </a:endParaRPr>
          </a:p>
        </p:txBody>
      </p:sp>
      <p:sp>
        <p:nvSpPr>
          <p:cNvPr id="14" name="TextBox 13">
            <a:extLst>
              <a:ext uri="{FF2B5EF4-FFF2-40B4-BE49-F238E27FC236}">
                <a16:creationId xmlns:a16="http://schemas.microsoft.com/office/drawing/2014/main" id="{6F4FDB71-ED95-4896-9C6A-B5345202987F}"/>
              </a:ext>
            </a:extLst>
          </p:cNvPr>
          <p:cNvSpPr txBox="1"/>
          <p:nvPr/>
        </p:nvSpPr>
        <p:spPr>
          <a:xfrm>
            <a:off x="2498938" y="3278187"/>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rPr>
              <a:t>①</a:t>
            </a:r>
          </a:p>
        </p:txBody>
      </p:sp>
      <p:sp>
        <p:nvSpPr>
          <p:cNvPr id="16" name="TextBox 15">
            <a:extLst>
              <a:ext uri="{FF2B5EF4-FFF2-40B4-BE49-F238E27FC236}">
                <a16:creationId xmlns:a16="http://schemas.microsoft.com/office/drawing/2014/main" id="{3CAADB48-182F-41B0-AE56-1DEB77C04BD9}"/>
              </a:ext>
            </a:extLst>
          </p:cNvPr>
          <p:cNvSpPr txBox="1"/>
          <p:nvPr/>
        </p:nvSpPr>
        <p:spPr>
          <a:xfrm>
            <a:off x="2498938" y="4148559"/>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rPr>
              <a:t>②</a:t>
            </a:r>
          </a:p>
        </p:txBody>
      </p:sp>
      <p:sp>
        <p:nvSpPr>
          <p:cNvPr id="19" name="TextBox 18">
            <a:extLst>
              <a:ext uri="{FF2B5EF4-FFF2-40B4-BE49-F238E27FC236}">
                <a16:creationId xmlns:a16="http://schemas.microsoft.com/office/drawing/2014/main" id="{7796A830-C98F-4A88-8562-4DECDE950D85}"/>
              </a:ext>
            </a:extLst>
          </p:cNvPr>
          <p:cNvSpPr txBox="1"/>
          <p:nvPr/>
        </p:nvSpPr>
        <p:spPr>
          <a:xfrm>
            <a:off x="5979249" y="3774103"/>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④</a:t>
            </a:r>
          </a:p>
        </p:txBody>
      </p:sp>
      <p:sp>
        <p:nvSpPr>
          <p:cNvPr id="20" name="TextBox 19">
            <a:extLst>
              <a:ext uri="{FF2B5EF4-FFF2-40B4-BE49-F238E27FC236}">
                <a16:creationId xmlns:a16="http://schemas.microsoft.com/office/drawing/2014/main" id="{D9D4E649-BBF4-438B-B073-2C36B71A2272}"/>
              </a:ext>
            </a:extLst>
          </p:cNvPr>
          <p:cNvSpPr txBox="1"/>
          <p:nvPr/>
        </p:nvSpPr>
        <p:spPr>
          <a:xfrm>
            <a:off x="5999189" y="3180072"/>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⑤</a:t>
            </a:r>
          </a:p>
        </p:txBody>
      </p:sp>
      <p:sp>
        <p:nvSpPr>
          <p:cNvPr id="35" name="TextBox 34">
            <a:extLst>
              <a:ext uri="{FF2B5EF4-FFF2-40B4-BE49-F238E27FC236}">
                <a16:creationId xmlns:a16="http://schemas.microsoft.com/office/drawing/2014/main" id="{46004022-20F9-429B-8AC8-FF1A908EBF8A}"/>
              </a:ext>
            </a:extLst>
          </p:cNvPr>
          <p:cNvSpPr txBox="1"/>
          <p:nvPr/>
        </p:nvSpPr>
        <p:spPr>
          <a:xfrm>
            <a:off x="5359212" y="3211519"/>
            <a:ext cx="665130" cy="253916"/>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1ms</a:t>
            </a:r>
            <a:endParaRPr lang="ko-KR" altLang="en-US" sz="1050" dirty="0">
              <a:solidFill>
                <a:prstClr val="black"/>
              </a:solidFill>
              <a:latin typeface="맑은 고딕" panose="020F0502020204030204"/>
              <a:ea typeface="맑은 고딕" panose="020B0503020000020004" pitchFamily="50" charset="-127"/>
            </a:endParaRPr>
          </a:p>
        </p:txBody>
      </p:sp>
      <p:sp>
        <p:nvSpPr>
          <p:cNvPr id="37" name="TextBox 36">
            <a:extLst>
              <a:ext uri="{FF2B5EF4-FFF2-40B4-BE49-F238E27FC236}">
                <a16:creationId xmlns:a16="http://schemas.microsoft.com/office/drawing/2014/main" id="{1F421207-98B4-4C1B-BDC3-EFD5EFD646DD}"/>
              </a:ext>
            </a:extLst>
          </p:cNvPr>
          <p:cNvSpPr txBox="1"/>
          <p:nvPr/>
        </p:nvSpPr>
        <p:spPr>
          <a:xfrm>
            <a:off x="4250733" y="3822980"/>
            <a:ext cx="1731564" cy="253916"/>
          </a:xfrm>
          <a:prstGeom prst="rect">
            <a:avLst/>
          </a:prstGeom>
          <a:noFill/>
        </p:spPr>
        <p:txBody>
          <a:bodyPr wrap="non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90Hz OLED Display 11ms</a:t>
            </a:r>
            <a:endParaRPr lang="ko-KR" altLang="en-US" sz="1050" dirty="0">
              <a:solidFill>
                <a:prstClr val="black"/>
              </a:solidFill>
              <a:latin typeface="맑은 고딕" panose="020F0502020204030204"/>
              <a:ea typeface="맑은 고딕" panose="020B0503020000020004" pitchFamily="50" charset="-127"/>
            </a:endParaRPr>
          </a:p>
        </p:txBody>
      </p:sp>
      <p:sp>
        <p:nvSpPr>
          <p:cNvPr id="39" name="TextBox 38">
            <a:extLst>
              <a:ext uri="{FF2B5EF4-FFF2-40B4-BE49-F238E27FC236}">
                <a16:creationId xmlns:a16="http://schemas.microsoft.com/office/drawing/2014/main" id="{AEB87C58-BFC0-465E-9523-120A4CE7517F}"/>
              </a:ext>
            </a:extLst>
          </p:cNvPr>
          <p:cNvSpPr txBox="1"/>
          <p:nvPr/>
        </p:nvSpPr>
        <p:spPr>
          <a:xfrm>
            <a:off x="1890244" y="3637090"/>
            <a:ext cx="665130" cy="253916"/>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1ms</a:t>
            </a:r>
            <a:endParaRPr lang="ko-KR" altLang="en-US" sz="1050" dirty="0">
              <a:solidFill>
                <a:prstClr val="black"/>
              </a:solidFill>
              <a:latin typeface="맑은 고딕" panose="020F0502020204030204"/>
              <a:ea typeface="맑은 고딕" panose="020B0503020000020004" pitchFamily="50" charset="-127"/>
            </a:endParaRPr>
          </a:p>
        </p:txBody>
      </p:sp>
      <p:sp>
        <p:nvSpPr>
          <p:cNvPr id="54" name="TextBox 53">
            <a:extLst>
              <a:ext uri="{FF2B5EF4-FFF2-40B4-BE49-F238E27FC236}">
                <a16:creationId xmlns:a16="http://schemas.microsoft.com/office/drawing/2014/main" id="{EB5FD6EF-65AA-4B87-B650-5587520AE57B}"/>
              </a:ext>
            </a:extLst>
          </p:cNvPr>
          <p:cNvSpPr txBox="1"/>
          <p:nvPr/>
        </p:nvSpPr>
        <p:spPr>
          <a:xfrm>
            <a:off x="5970240" y="4311650"/>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③</a:t>
            </a:r>
          </a:p>
        </p:txBody>
      </p:sp>
      <p:sp>
        <p:nvSpPr>
          <p:cNvPr id="57" name="직사각형 56">
            <a:extLst>
              <a:ext uri="{FF2B5EF4-FFF2-40B4-BE49-F238E27FC236}">
                <a16:creationId xmlns:a16="http://schemas.microsoft.com/office/drawing/2014/main" id="{010279EC-286B-48F8-8D0C-7C21D5FE95BA}"/>
              </a:ext>
            </a:extLst>
          </p:cNvPr>
          <p:cNvSpPr/>
          <p:nvPr/>
        </p:nvSpPr>
        <p:spPr>
          <a:xfrm>
            <a:off x="2437590" y="4587310"/>
            <a:ext cx="3938246" cy="280778"/>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050" dirty="0">
                <a:solidFill>
                  <a:prstClr val="white"/>
                </a:solidFill>
                <a:latin typeface="맑은 고딕" panose="020F0502020204030204"/>
                <a:ea typeface="맑은 고딕" panose="020B0503020000020004" pitchFamily="50" charset="-127"/>
              </a:rPr>
              <a:t>Data Processing Unit</a:t>
            </a:r>
            <a:endParaRPr lang="ko-KR" altLang="en-US" sz="1050" dirty="0">
              <a:solidFill>
                <a:prstClr val="white"/>
              </a:solidFill>
              <a:latin typeface="맑은 고딕" panose="020F0502020204030204"/>
              <a:ea typeface="맑은 고딕" panose="020B0503020000020004" pitchFamily="50" charset="-127"/>
            </a:endParaRPr>
          </a:p>
        </p:txBody>
      </p:sp>
      <p:sp>
        <p:nvSpPr>
          <p:cNvPr id="3" name="TextBox 2">
            <a:extLst>
              <a:ext uri="{FF2B5EF4-FFF2-40B4-BE49-F238E27FC236}">
                <a16:creationId xmlns:a16="http://schemas.microsoft.com/office/drawing/2014/main" id="{709CDE09-597B-45AC-990C-0AF094220BA5}"/>
              </a:ext>
            </a:extLst>
          </p:cNvPr>
          <p:cNvSpPr txBox="1"/>
          <p:nvPr/>
        </p:nvSpPr>
        <p:spPr>
          <a:xfrm>
            <a:off x="3565057" y="613634"/>
            <a:ext cx="2013885" cy="400110"/>
          </a:xfrm>
          <a:prstGeom prst="rect">
            <a:avLst/>
          </a:prstGeom>
          <a:noFill/>
        </p:spPr>
        <p:txBody>
          <a:bodyPr wrap="none" rtlCol="0">
            <a:spAutoFit/>
          </a:bodyPr>
          <a:lstStyle/>
          <a:p>
            <a:r>
              <a:rPr lang="en-US" altLang="ko-KR" dirty="0"/>
              <a:t>Stand Alone Type</a:t>
            </a:r>
            <a:endParaRPr lang="ko-KR" altLang="en-US" dirty="0"/>
          </a:p>
        </p:txBody>
      </p:sp>
      <p:sp>
        <p:nvSpPr>
          <p:cNvPr id="6" name="TextBox 5">
            <a:extLst>
              <a:ext uri="{FF2B5EF4-FFF2-40B4-BE49-F238E27FC236}">
                <a16:creationId xmlns:a16="http://schemas.microsoft.com/office/drawing/2014/main" id="{E84C8C03-2B81-44B6-94EA-00234252D883}"/>
              </a:ext>
            </a:extLst>
          </p:cNvPr>
          <p:cNvSpPr txBox="1"/>
          <p:nvPr/>
        </p:nvSpPr>
        <p:spPr>
          <a:xfrm>
            <a:off x="1295400" y="5715000"/>
            <a:ext cx="6287299" cy="400110"/>
          </a:xfrm>
          <a:prstGeom prst="rect">
            <a:avLst/>
          </a:prstGeom>
          <a:noFill/>
        </p:spPr>
        <p:txBody>
          <a:bodyPr wrap="none" rtlCol="0">
            <a:spAutoFit/>
          </a:bodyPr>
          <a:lstStyle/>
          <a:p>
            <a:r>
              <a:rPr lang="en-US" altLang="ko-KR" dirty="0"/>
              <a:t>No network latency exist in the connection sections 2 and 3</a:t>
            </a:r>
            <a:endParaRPr lang="ko-KR" altLang="en-US" dirty="0"/>
          </a:p>
        </p:txBody>
      </p:sp>
      <p:sp>
        <p:nvSpPr>
          <p:cNvPr id="33" name="スライド番号プレースホルダー 1">
            <a:extLst>
              <a:ext uri="{FF2B5EF4-FFF2-40B4-BE49-F238E27FC236}">
                <a16:creationId xmlns:a16="http://schemas.microsoft.com/office/drawing/2014/main" id="{F498E292-88C6-4B15-9B1A-12B1E9CF4336}"/>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4</a:t>
            </a:fld>
            <a:endParaRPr lang="en-US" altLang="pl-PL" sz="1400">
              <a:solidFill>
                <a:srgbClr val="000000"/>
              </a:solidFill>
              <a:latin typeface="Times" charset="0"/>
            </a:endParaRPr>
          </a:p>
        </p:txBody>
      </p:sp>
      <p:sp>
        <p:nvSpPr>
          <p:cNvPr id="34" name="フッター プレースホルダー 1">
            <a:extLst>
              <a:ext uri="{FF2B5EF4-FFF2-40B4-BE49-F238E27FC236}">
                <a16:creationId xmlns:a16="http://schemas.microsoft.com/office/drawing/2014/main" id="{40BB2DE6-AF34-41F6-B1B8-5268DA653A79}"/>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21-18-0039-01-0000</a:t>
            </a:r>
          </a:p>
        </p:txBody>
      </p:sp>
      <p:sp>
        <p:nvSpPr>
          <p:cNvPr id="7" name="슬라이드 번호 개체 틀 6">
            <a:extLst>
              <a:ext uri="{FF2B5EF4-FFF2-40B4-BE49-F238E27FC236}">
                <a16:creationId xmlns:a16="http://schemas.microsoft.com/office/drawing/2014/main" id="{63C478B7-0854-488A-A749-990BBFD910CD}"/>
              </a:ext>
            </a:extLst>
          </p:cNvPr>
          <p:cNvSpPr>
            <a:spLocks noGrp="1"/>
          </p:cNvSpPr>
          <p:nvPr>
            <p:ph type="sldNum" sz="quarter" idx="12"/>
          </p:nvPr>
        </p:nvSpPr>
        <p:spPr/>
        <p:txBody>
          <a:bodyPr/>
          <a:lstStyle/>
          <a:p>
            <a:fld id="{9C62AE19-B8DE-4C2F-B576-D74FFC40A230}" type="slidenum">
              <a:rPr lang="ko-KR" altLang="en-US" smtClean="0"/>
              <a:t>4</a:t>
            </a:fld>
            <a:endParaRPr lang="ko-KR" altLang="en-US"/>
          </a:p>
        </p:txBody>
      </p:sp>
    </p:spTree>
    <p:extLst>
      <p:ext uri="{BB962C8B-B14F-4D97-AF65-F5344CB8AC3E}">
        <p14:creationId xmlns:p14="http://schemas.microsoft.com/office/powerpoint/2010/main" val="276718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a:extLst>
              <a:ext uri="{FF2B5EF4-FFF2-40B4-BE49-F238E27FC236}">
                <a16:creationId xmlns:a16="http://schemas.microsoft.com/office/drawing/2014/main" id="{CE8C11F0-3746-438E-ABD6-FD3C7F25AFEE}"/>
              </a:ext>
            </a:extLst>
          </p:cNvPr>
          <p:cNvSpPr/>
          <p:nvPr/>
        </p:nvSpPr>
        <p:spPr>
          <a:xfrm>
            <a:off x="2437589" y="2931887"/>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Motion</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Input</a:t>
            </a:r>
            <a:endParaRPr lang="ko-KR" altLang="en-US" sz="825" dirty="0">
              <a:solidFill>
                <a:prstClr val="white"/>
              </a:solidFill>
              <a:latin typeface="맑은 고딕" panose="020F0502020204030204"/>
              <a:ea typeface="맑은 고딕" panose="020B0503020000020004" pitchFamily="50" charset="-127"/>
            </a:endParaRPr>
          </a:p>
        </p:txBody>
      </p:sp>
      <p:sp>
        <p:nvSpPr>
          <p:cNvPr id="5" name="직사각형 4">
            <a:extLst>
              <a:ext uri="{FF2B5EF4-FFF2-40B4-BE49-F238E27FC236}">
                <a16:creationId xmlns:a16="http://schemas.microsoft.com/office/drawing/2014/main" id="{369071CF-BDB8-4552-B04B-48510C59B132}"/>
              </a:ext>
            </a:extLst>
          </p:cNvPr>
          <p:cNvSpPr/>
          <p:nvPr/>
        </p:nvSpPr>
        <p:spPr>
          <a:xfrm>
            <a:off x="2437589" y="3599200"/>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IMU</a:t>
            </a:r>
            <a:endParaRPr lang="ko-KR" altLang="en-US" sz="825" dirty="0">
              <a:solidFill>
                <a:prstClr val="white"/>
              </a:solidFill>
              <a:latin typeface="맑은 고딕" panose="020F0502020204030204"/>
              <a:ea typeface="맑은 고딕" panose="020B0503020000020004" pitchFamily="50" charset="-127"/>
            </a:endParaRPr>
          </a:p>
        </p:txBody>
      </p:sp>
      <p:sp>
        <p:nvSpPr>
          <p:cNvPr id="8" name="직사각형 7">
            <a:extLst>
              <a:ext uri="{FF2B5EF4-FFF2-40B4-BE49-F238E27FC236}">
                <a16:creationId xmlns:a16="http://schemas.microsoft.com/office/drawing/2014/main" id="{1E334B8C-A9B3-42A6-92F5-95DBD896BD2D}"/>
              </a:ext>
            </a:extLst>
          </p:cNvPr>
          <p:cNvSpPr/>
          <p:nvPr/>
        </p:nvSpPr>
        <p:spPr>
          <a:xfrm>
            <a:off x="5516717" y="4046291"/>
            <a:ext cx="859119" cy="27869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Write Display</a:t>
            </a:r>
            <a:endParaRPr lang="ko-KR" altLang="en-US" sz="825" dirty="0">
              <a:solidFill>
                <a:prstClr val="white"/>
              </a:solidFill>
              <a:latin typeface="맑은 고딕" panose="020F0502020204030204"/>
              <a:ea typeface="맑은 고딕" panose="020B0503020000020004" pitchFamily="50" charset="-127"/>
            </a:endParaRPr>
          </a:p>
        </p:txBody>
      </p:sp>
      <p:sp>
        <p:nvSpPr>
          <p:cNvPr id="9" name="직사각형 8">
            <a:extLst>
              <a:ext uri="{FF2B5EF4-FFF2-40B4-BE49-F238E27FC236}">
                <a16:creationId xmlns:a16="http://schemas.microsoft.com/office/drawing/2014/main" id="{BFAD0EB6-B4C7-40E3-84F4-013B837C751B}"/>
              </a:ext>
            </a:extLst>
          </p:cNvPr>
          <p:cNvSpPr/>
          <p:nvPr/>
        </p:nvSpPr>
        <p:spPr>
          <a:xfrm>
            <a:off x="5519928" y="3443170"/>
            <a:ext cx="858518" cy="35358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Pixel</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Switching</a:t>
            </a:r>
            <a:endParaRPr lang="ko-KR" altLang="en-US" sz="825" dirty="0">
              <a:solidFill>
                <a:prstClr val="white"/>
              </a:solidFill>
              <a:latin typeface="맑은 고딕" panose="020F0502020204030204"/>
              <a:ea typeface="맑은 고딕" panose="020B0503020000020004" pitchFamily="50" charset="-127"/>
            </a:endParaRPr>
          </a:p>
        </p:txBody>
      </p:sp>
      <p:sp>
        <p:nvSpPr>
          <p:cNvPr id="10" name="직사각형 9">
            <a:extLst>
              <a:ext uri="{FF2B5EF4-FFF2-40B4-BE49-F238E27FC236}">
                <a16:creationId xmlns:a16="http://schemas.microsoft.com/office/drawing/2014/main" id="{A72359E4-443F-49FA-A28C-E3F13AED39CB}"/>
              </a:ext>
            </a:extLst>
          </p:cNvPr>
          <p:cNvSpPr/>
          <p:nvPr/>
        </p:nvSpPr>
        <p:spPr>
          <a:xfrm>
            <a:off x="5519928" y="2885054"/>
            <a:ext cx="859119"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New Image</a:t>
            </a:r>
          </a:p>
          <a:p>
            <a:pPr algn="ctr" defTabSz="685800" eaLnBrk="1" fontAlgn="auto" latinLnBrk="1" hangingPunct="1">
              <a:spcBef>
                <a:spcPts val="0"/>
              </a:spcBef>
              <a:spcAft>
                <a:spcPts val="0"/>
              </a:spcAft>
            </a:pPr>
            <a:r>
              <a:rPr lang="en-US" altLang="ko-KR" sz="825" dirty="0">
                <a:solidFill>
                  <a:prstClr val="white"/>
                </a:solidFill>
                <a:latin typeface="맑은 고딕" panose="020F0502020204030204"/>
                <a:ea typeface="맑은 고딕" panose="020B0503020000020004" pitchFamily="50" charset="-127"/>
              </a:rPr>
              <a:t>Output</a:t>
            </a:r>
            <a:endParaRPr lang="ko-KR" altLang="en-US" sz="825" dirty="0">
              <a:solidFill>
                <a:prstClr val="white"/>
              </a:solidFill>
              <a:latin typeface="맑은 고딕" panose="020F0502020204030204"/>
              <a:ea typeface="맑은 고딕" panose="020B0503020000020004" pitchFamily="50" charset="-127"/>
            </a:endParaRPr>
          </a:p>
        </p:txBody>
      </p:sp>
      <p:cxnSp>
        <p:nvCxnSpPr>
          <p:cNvPr id="12" name="직선 화살표 연결선 11">
            <a:extLst>
              <a:ext uri="{FF2B5EF4-FFF2-40B4-BE49-F238E27FC236}">
                <a16:creationId xmlns:a16="http://schemas.microsoft.com/office/drawing/2014/main" id="{AEE0EFD0-8BD8-44C7-9020-989E2220F1D0}"/>
              </a:ext>
            </a:extLst>
          </p:cNvPr>
          <p:cNvCxnSpPr>
            <a:cxnSpLocks/>
            <a:stCxn id="4" idx="2"/>
            <a:endCxn id="5" idx="0"/>
          </p:cNvCxnSpPr>
          <p:nvPr/>
        </p:nvCxnSpPr>
        <p:spPr>
          <a:xfrm flipH="1">
            <a:off x="2810562" y="3252899"/>
            <a:ext cx="1" cy="34630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연결선: 꺾임 20">
            <a:extLst>
              <a:ext uri="{FF2B5EF4-FFF2-40B4-BE49-F238E27FC236}">
                <a16:creationId xmlns:a16="http://schemas.microsoft.com/office/drawing/2014/main" id="{23479D42-A3B6-4B3B-9E66-5F6B49115C48}"/>
              </a:ext>
            </a:extLst>
          </p:cNvPr>
          <p:cNvCxnSpPr>
            <a:cxnSpLocks/>
            <a:stCxn id="8" idx="0"/>
            <a:endCxn id="9" idx="2"/>
          </p:cNvCxnSpPr>
          <p:nvPr/>
        </p:nvCxnSpPr>
        <p:spPr>
          <a:xfrm rot="5400000" flipH="1" flipV="1">
            <a:off x="5822964" y="3920068"/>
            <a:ext cx="249536" cy="291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직선 화살표 연결선 22">
            <a:extLst>
              <a:ext uri="{FF2B5EF4-FFF2-40B4-BE49-F238E27FC236}">
                <a16:creationId xmlns:a16="http://schemas.microsoft.com/office/drawing/2014/main" id="{16FE2DBE-255A-472C-BCBA-7DD498914EB6}"/>
              </a:ext>
            </a:extLst>
          </p:cNvPr>
          <p:cNvCxnSpPr>
            <a:cxnSpLocks/>
            <a:stCxn id="9" idx="0"/>
            <a:endCxn id="10" idx="2"/>
          </p:cNvCxnSpPr>
          <p:nvPr/>
        </p:nvCxnSpPr>
        <p:spPr>
          <a:xfrm flipV="1">
            <a:off x="5949187" y="3206066"/>
            <a:ext cx="300" cy="2371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6" name="직사각형 25">
            <a:extLst>
              <a:ext uri="{FF2B5EF4-FFF2-40B4-BE49-F238E27FC236}">
                <a16:creationId xmlns:a16="http://schemas.microsoft.com/office/drawing/2014/main" id="{C951529B-5946-43E5-9F8D-132A3F9E1019}"/>
              </a:ext>
            </a:extLst>
          </p:cNvPr>
          <p:cNvSpPr/>
          <p:nvPr/>
        </p:nvSpPr>
        <p:spPr>
          <a:xfrm>
            <a:off x="1360170" y="2770865"/>
            <a:ext cx="6118859" cy="1877335"/>
          </a:xfrm>
          <a:prstGeom prst="rect">
            <a:avLst/>
          </a:prstGeom>
          <a:noFill/>
          <a:ln w="28575">
            <a:solidFill>
              <a:schemeClr val="accent6">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050">
              <a:solidFill>
                <a:prstClr val="white"/>
              </a:solidFill>
              <a:latin typeface="맑은 고딕" panose="020F0502020204030204"/>
              <a:ea typeface="맑은 고딕" panose="020B0503020000020004" pitchFamily="50" charset="-127"/>
            </a:endParaRPr>
          </a:p>
        </p:txBody>
      </p:sp>
      <p:sp>
        <p:nvSpPr>
          <p:cNvPr id="29" name="TextBox 28">
            <a:extLst>
              <a:ext uri="{FF2B5EF4-FFF2-40B4-BE49-F238E27FC236}">
                <a16:creationId xmlns:a16="http://schemas.microsoft.com/office/drawing/2014/main" id="{436B1EF4-C769-4746-8011-13146466D1A5}"/>
              </a:ext>
            </a:extLst>
          </p:cNvPr>
          <p:cNvSpPr txBox="1"/>
          <p:nvPr/>
        </p:nvSpPr>
        <p:spPr>
          <a:xfrm>
            <a:off x="1066206" y="2515279"/>
            <a:ext cx="591829" cy="300082"/>
          </a:xfrm>
          <a:prstGeom prst="rect">
            <a:avLst/>
          </a:prstGeom>
          <a:noFill/>
        </p:spPr>
        <p:txBody>
          <a:bodyPr wrap="none" rtlCol="0">
            <a:spAutoFit/>
          </a:bodyPr>
          <a:lstStyle>
            <a:defPPr>
              <a:defRPr lang="ko-KR"/>
            </a:defPPr>
          </a:lstStyle>
          <a:p>
            <a:pPr defTabSz="685800" eaLnBrk="1" fontAlgn="auto" latinLnBrk="1" hangingPunct="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rPr>
              <a:t>HMD</a:t>
            </a:r>
            <a:endParaRPr lang="ko-KR" altLang="en-US" sz="1350" dirty="0">
              <a:solidFill>
                <a:prstClr val="black"/>
              </a:solidFill>
              <a:latin typeface="맑은 고딕" panose="020F0502020204030204"/>
              <a:ea typeface="맑은 고딕" panose="020B0503020000020004" pitchFamily="50" charset="-127"/>
            </a:endParaRPr>
          </a:p>
        </p:txBody>
      </p:sp>
      <p:sp>
        <p:nvSpPr>
          <p:cNvPr id="25" name="TextBox 24">
            <a:extLst>
              <a:ext uri="{FF2B5EF4-FFF2-40B4-BE49-F238E27FC236}">
                <a16:creationId xmlns:a16="http://schemas.microsoft.com/office/drawing/2014/main" id="{DB1CA57E-34D9-411A-BFBF-97C977363A55}"/>
              </a:ext>
            </a:extLst>
          </p:cNvPr>
          <p:cNvSpPr txBox="1"/>
          <p:nvPr/>
        </p:nvSpPr>
        <p:spPr>
          <a:xfrm>
            <a:off x="2378811" y="2301310"/>
            <a:ext cx="4117678" cy="300082"/>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rPr>
              <a:t>Total Motion-to-Photon Latency</a:t>
            </a:r>
            <a:r>
              <a:rPr lang="ko-KR" altLang="en-US" sz="1350" dirty="0">
                <a:solidFill>
                  <a:prstClr val="black"/>
                </a:solidFill>
                <a:latin typeface="맑은 고딕" panose="020F0502020204030204"/>
                <a:ea typeface="맑은 고딕" panose="020B0503020000020004" pitchFamily="50" charset="-127"/>
              </a:rPr>
              <a:t> ≤</a:t>
            </a:r>
            <a:r>
              <a:rPr lang="en-US" altLang="ko-KR" sz="1350" dirty="0">
                <a:solidFill>
                  <a:prstClr val="black"/>
                </a:solidFill>
                <a:latin typeface="맑은 고딕" panose="020F0502020204030204"/>
                <a:ea typeface="맑은 고딕" panose="020B0503020000020004" pitchFamily="50" charset="-127"/>
              </a:rPr>
              <a:t>20ms</a:t>
            </a:r>
            <a:endParaRPr lang="ko-KR" altLang="en-US" sz="1350" dirty="0">
              <a:solidFill>
                <a:prstClr val="black"/>
              </a:solidFill>
              <a:latin typeface="맑은 고딕" panose="020F0502020204030204"/>
              <a:ea typeface="맑은 고딕" panose="020B0503020000020004" pitchFamily="50" charset="-127"/>
            </a:endParaRPr>
          </a:p>
        </p:txBody>
      </p:sp>
      <p:cxnSp>
        <p:nvCxnSpPr>
          <p:cNvPr id="18" name="직선 화살표 연결선 17">
            <a:extLst>
              <a:ext uri="{FF2B5EF4-FFF2-40B4-BE49-F238E27FC236}">
                <a16:creationId xmlns:a16="http://schemas.microsoft.com/office/drawing/2014/main" id="{9C6C5D56-AC26-4B26-BF8B-CC2D6A10371B}"/>
              </a:ext>
            </a:extLst>
          </p:cNvPr>
          <p:cNvCxnSpPr>
            <a:cxnSpLocks/>
            <a:stCxn id="5" idx="2"/>
          </p:cNvCxnSpPr>
          <p:nvPr/>
        </p:nvCxnSpPr>
        <p:spPr>
          <a:xfrm>
            <a:off x="2810562" y="3920213"/>
            <a:ext cx="0" cy="103278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0" name="직선 화살표 연결선 49">
            <a:extLst>
              <a:ext uri="{FF2B5EF4-FFF2-40B4-BE49-F238E27FC236}">
                <a16:creationId xmlns:a16="http://schemas.microsoft.com/office/drawing/2014/main" id="{CD9B0520-DA8A-4722-8C43-F5EB29A18EE9}"/>
              </a:ext>
            </a:extLst>
          </p:cNvPr>
          <p:cNvCxnSpPr>
            <a:cxnSpLocks/>
            <a:endCxn id="8" idx="2"/>
          </p:cNvCxnSpPr>
          <p:nvPr/>
        </p:nvCxnSpPr>
        <p:spPr>
          <a:xfrm flipV="1">
            <a:off x="5946277" y="4324988"/>
            <a:ext cx="0" cy="6280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2" name="직사각형 61">
            <a:extLst>
              <a:ext uri="{FF2B5EF4-FFF2-40B4-BE49-F238E27FC236}">
                <a16:creationId xmlns:a16="http://schemas.microsoft.com/office/drawing/2014/main" id="{3E621786-EE05-47F6-9189-A6D6B7E2C9AF}"/>
              </a:ext>
            </a:extLst>
          </p:cNvPr>
          <p:cNvSpPr/>
          <p:nvPr/>
        </p:nvSpPr>
        <p:spPr>
          <a:xfrm>
            <a:off x="381000" y="1981200"/>
            <a:ext cx="7732070" cy="3456665"/>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050">
              <a:solidFill>
                <a:prstClr val="white"/>
              </a:solidFill>
              <a:latin typeface="맑은 고딕" panose="020F0502020204030204"/>
              <a:ea typeface="맑은 고딕" panose="020B0503020000020004" pitchFamily="50" charset="-127"/>
            </a:endParaRPr>
          </a:p>
        </p:txBody>
      </p:sp>
      <p:sp>
        <p:nvSpPr>
          <p:cNvPr id="31" name="TextBox 30">
            <a:extLst>
              <a:ext uri="{FF2B5EF4-FFF2-40B4-BE49-F238E27FC236}">
                <a16:creationId xmlns:a16="http://schemas.microsoft.com/office/drawing/2014/main" id="{5571BE92-A545-40E4-B0A9-C00177329003}"/>
              </a:ext>
            </a:extLst>
          </p:cNvPr>
          <p:cNvSpPr txBox="1"/>
          <p:nvPr/>
        </p:nvSpPr>
        <p:spPr>
          <a:xfrm>
            <a:off x="3774070" y="1721911"/>
            <a:ext cx="1291059" cy="369332"/>
          </a:xfrm>
          <a:prstGeom prst="rect">
            <a:avLst/>
          </a:prstGeom>
          <a:solidFill>
            <a:schemeClr val="bg1"/>
          </a:solidFill>
        </p:spPr>
        <p:txBody>
          <a:bodyPr wrap="none" rtlCol="0">
            <a:spAutoFit/>
          </a:bodyPr>
          <a:lstStyle/>
          <a:p>
            <a:pPr algn="ctr" defTabSz="685800" eaLnBrk="1" fontAlgn="auto" latinLnBrk="1" hangingPunct="1">
              <a:spcBef>
                <a:spcPts val="0"/>
              </a:spcBef>
              <a:spcAft>
                <a:spcPts val="0"/>
              </a:spcAft>
            </a:pPr>
            <a:r>
              <a:rPr lang="en-US" altLang="ko-KR" sz="1800" dirty="0">
                <a:solidFill>
                  <a:prstClr val="black"/>
                </a:solidFill>
                <a:latin typeface="맑은 고딕" panose="020F0502020204030204"/>
                <a:ea typeface="맑은 고딕" panose="020B0503020000020004" pitchFamily="50" charset="-127"/>
              </a:rPr>
              <a:t>VR System</a:t>
            </a:r>
            <a:endParaRPr lang="ko-KR" altLang="en-US" sz="1800" dirty="0">
              <a:solidFill>
                <a:prstClr val="black"/>
              </a:solidFill>
              <a:latin typeface="맑은 고딕" panose="020F0502020204030204"/>
              <a:ea typeface="맑은 고딕" panose="020B0503020000020004" pitchFamily="50" charset="-127"/>
            </a:endParaRPr>
          </a:p>
        </p:txBody>
      </p:sp>
      <p:sp>
        <p:nvSpPr>
          <p:cNvPr id="14" name="TextBox 13">
            <a:extLst>
              <a:ext uri="{FF2B5EF4-FFF2-40B4-BE49-F238E27FC236}">
                <a16:creationId xmlns:a16="http://schemas.microsoft.com/office/drawing/2014/main" id="{6F4FDB71-ED95-4896-9C6A-B5345202987F}"/>
              </a:ext>
            </a:extLst>
          </p:cNvPr>
          <p:cNvSpPr txBox="1"/>
          <p:nvPr/>
        </p:nvSpPr>
        <p:spPr>
          <a:xfrm>
            <a:off x="2498938" y="3278187"/>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rPr>
              <a:t>①</a:t>
            </a:r>
          </a:p>
        </p:txBody>
      </p:sp>
      <p:sp>
        <p:nvSpPr>
          <p:cNvPr id="16" name="TextBox 15">
            <a:extLst>
              <a:ext uri="{FF2B5EF4-FFF2-40B4-BE49-F238E27FC236}">
                <a16:creationId xmlns:a16="http://schemas.microsoft.com/office/drawing/2014/main" id="{3CAADB48-182F-41B0-AE56-1DEB77C04BD9}"/>
              </a:ext>
            </a:extLst>
          </p:cNvPr>
          <p:cNvSpPr txBox="1"/>
          <p:nvPr/>
        </p:nvSpPr>
        <p:spPr>
          <a:xfrm>
            <a:off x="2498938" y="4148559"/>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rPr>
              <a:t>②</a:t>
            </a:r>
          </a:p>
        </p:txBody>
      </p:sp>
      <p:sp>
        <p:nvSpPr>
          <p:cNvPr id="19" name="TextBox 18">
            <a:extLst>
              <a:ext uri="{FF2B5EF4-FFF2-40B4-BE49-F238E27FC236}">
                <a16:creationId xmlns:a16="http://schemas.microsoft.com/office/drawing/2014/main" id="{7796A830-C98F-4A88-8562-4DECDE950D85}"/>
              </a:ext>
            </a:extLst>
          </p:cNvPr>
          <p:cNvSpPr txBox="1"/>
          <p:nvPr/>
        </p:nvSpPr>
        <p:spPr>
          <a:xfrm>
            <a:off x="5979249" y="3774103"/>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④</a:t>
            </a:r>
          </a:p>
        </p:txBody>
      </p:sp>
      <p:sp>
        <p:nvSpPr>
          <p:cNvPr id="20" name="TextBox 19">
            <a:extLst>
              <a:ext uri="{FF2B5EF4-FFF2-40B4-BE49-F238E27FC236}">
                <a16:creationId xmlns:a16="http://schemas.microsoft.com/office/drawing/2014/main" id="{D9D4E649-BBF4-438B-B073-2C36B71A2272}"/>
              </a:ext>
            </a:extLst>
          </p:cNvPr>
          <p:cNvSpPr txBox="1"/>
          <p:nvPr/>
        </p:nvSpPr>
        <p:spPr>
          <a:xfrm>
            <a:off x="5999189" y="3180072"/>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⑤</a:t>
            </a:r>
          </a:p>
        </p:txBody>
      </p:sp>
      <p:sp>
        <p:nvSpPr>
          <p:cNvPr id="35" name="TextBox 34">
            <a:extLst>
              <a:ext uri="{FF2B5EF4-FFF2-40B4-BE49-F238E27FC236}">
                <a16:creationId xmlns:a16="http://schemas.microsoft.com/office/drawing/2014/main" id="{46004022-20F9-429B-8AC8-FF1A908EBF8A}"/>
              </a:ext>
            </a:extLst>
          </p:cNvPr>
          <p:cNvSpPr txBox="1"/>
          <p:nvPr/>
        </p:nvSpPr>
        <p:spPr>
          <a:xfrm>
            <a:off x="5359212" y="3211519"/>
            <a:ext cx="665130" cy="253916"/>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1ms</a:t>
            </a:r>
            <a:endParaRPr lang="ko-KR" altLang="en-US" sz="1050" dirty="0">
              <a:solidFill>
                <a:prstClr val="black"/>
              </a:solidFill>
              <a:latin typeface="맑은 고딕" panose="020F0502020204030204"/>
              <a:ea typeface="맑은 고딕" panose="020B0503020000020004" pitchFamily="50" charset="-127"/>
            </a:endParaRPr>
          </a:p>
        </p:txBody>
      </p:sp>
      <p:sp>
        <p:nvSpPr>
          <p:cNvPr id="37" name="TextBox 36">
            <a:extLst>
              <a:ext uri="{FF2B5EF4-FFF2-40B4-BE49-F238E27FC236}">
                <a16:creationId xmlns:a16="http://schemas.microsoft.com/office/drawing/2014/main" id="{1F421207-98B4-4C1B-BDC3-EFD5EFD646DD}"/>
              </a:ext>
            </a:extLst>
          </p:cNvPr>
          <p:cNvSpPr txBox="1"/>
          <p:nvPr/>
        </p:nvSpPr>
        <p:spPr>
          <a:xfrm>
            <a:off x="4250733" y="3822980"/>
            <a:ext cx="1731564" cy="253916"/>
          </a:xfrm>
          <a:prstGeom prst="rect">
            <a:avLst/>
          </a:prstGeom>
          <a:noFill/>
        </p:spPr>
        <p:txBody>
          <a:bodyPr wrap="non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90Hz OLED Display 11ms</a:t>
            </a:r>
            <a:endParaRPr lang="ko-KR" altLang="en-US" sz="1050" dirty="0">
              <a:solidFill>
                <a:prstClr val="black"/>
              </a:solidFill>
              <a:latin typeface="맑은 고딕" panose="020F0502020204030204"/>
              <a:ea typeface="맑은 고딕" panose="020B0503020000020004" pitchFamily="50" charset="-127"/>
            </a:endParaRPr>
          </a:p>
        </p:txBody>
      </p:sp>
      <p:sp>
        <p:nvSpPr>
          <p:cNvPr id="39" name="TextBox 38">
            <a:extLst>
              <a:ext uri="{FF2B5EF4-FFF2-40B4-BE49-F238E27FC236}">
                <a16:creationId xmlns:a16="http://schemas.microsoft.com/office/drawing/2014/main" id="{AEB87C58-BFC0-465E-9523-120A4CE7517F}"/>
              </a:ext>
            </a:extLst>
          </p:cNvPr>
          <p:cNvSpPr txBox="1"/>
          <p:nvPr/>
        </p:nvSpPr>
        <p:spPr>
          <a:xfrm>
            <a:off x="1890244" y="3637090"/>
            <a:ext cx="665130" cy="253916"/>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rPr>
              <a:t>1ms</a:t>
            </a:r>
            <a:endParaRPr lang="ko-KR" altLang="en-US" sz="1050" dirty="0">
              <a:solidFill>
                <a:prstClr val="black"/>
              </a:solidFill>
              <a:latin typeface="맑은 고딕" panose="020F0502020204030204"/>
              <a:ea typeface="맑은 고딕" panose="020B0503020000020004" pitchFamily="50" charset="-127"/>
            </a:endParaRPr>
          </a:p>
        </p:txBody>
      </p:sp>
      <p:sp>
        <p:nvSpPr>
          <p:cNvPr id="54" name="TextBox 53">
            <a:extLst>
              <a:ext uri="{FF2B5EF4-FFF2-40B4-BE49-F238E27FC236}">
                <a16:creationId xmlns:a16="http://schemas.microsoft.com/office/drawing/2014/main" id="{EB5FD6EF-65AA-4B87-B650-5587520AE57B}"/>
              </a:ext>
            </a:extLst>
          </p:cNvPr>
          <p:cNvSpPr txBox="1"/>
          <p:nvPr/>
        </p:nvSpPr>
        <p:spPr>
          <a:xfrm>
            <a:off x="5970240" y="4311650"/>
            <a:ext cx="357790" cy="300082"/>
          </a:xfrm>
          <a:prstGeom prst="rect">
            <a:avLst/>
          </a:prstGeom>
          <a:noFill/>
        </p:spPr>
        <p:txBody>
          <a:bodyPr wrap="none" rtlCol="0">
            <a:spAutoFit/>
          </a:bodyPr>
          <a:lstStyle/>
          <a:p>
            <a:pPr defTabSz="685800" eaLnBrk="1" fontAlgn="auto" latinLnBrk="1" hangingPunct="1">
              <a:spcBef>
                <a:spcPts val="0"/>
              </a:spcBef>
              <a:spcAft>
                <a:spcPts val="0"/>
              </a:spcAft>
            </a:pPr>
            <a:r>
              <a:rPr lang="ko-KR" altLang="en-US" sz="1350" dirty="0">
                <a:solidFill>
                  <a:prstClr val="black"/>
                </a:solidFill>
                <a:latin typeface="맑은 고딕" panose="020F0502020204030204"/>
              </a:rPr>
              <a:t>③</a:t>
            </a:r>
          </a:p>
        </p:txBody>
      </p:sp>
      <p:sp>
        <p:nvSpPr>
          <p:cNvPr id="57" name="직사각형 56">
            <a:extLst>
              <a:ext uri="{FF2B5EF4-FFF2-40B4-BE49-F238E27FC236}">
                <a16:creationId xmlns:a16="http://schemas.microsoft.com/office/drawing/2014/main" id="{010279EC-286B-48F8-8D0C-7C21D5FE95BA}"/>
              </a:ext>
            </a:extLst>
          </p:cNvPr>
          <p:cNvSpPr/>
          <p:nvPr/>
        </p:nvSpPr>
        <p:spPr>
          <a:xfrm>
            <a:off x="2437590" y="4953000"/>
            <a:ext cx="3938246" cy="280778"/>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050" dirty="0">
                <a:solidFill>
                  <a:prstClr val="white"/>
                </a:solidFill>
                <a:latin typeface="맑은 고딕" panose="020F0502020204030204"/>
                <a:ea typeface="맑은 고딕" panose="020B0503020000020004" pitchFamily="50" charset="-127"/>
              </a:rPr>
              <a:t>Data Processing Unit</a:t>
            </a:r>
            <a:endParaRPr lang="ko-KR" altLang="en-US" sz="1050" dirty="0">
              <a:solidFill>
                <a:prstClr val="white"/>
              </a:solidFill>
              <a:latin typeface="맑은 고딕" panose="020F0502020204030204"/>
              <a:ea typeface="맑은 고딕" panose="020B0503020000020004" pitchFamily="50" charset="-127"/>
            </a:endParaRPr>
          </a:p>
        </p:txBody>
      </p:sp>
      <p:sp>
        <p:nvSpPr>
          <p:cNvPr id="3" name="TextBox 2">
            <a:extLst>
              <a:ext uri="{FF2B5EF4-FFF2-40B4-BE49-F238E27FC236}">
                <a16:creationId xmlns:a16="http://schemas.microsoft.com/office/drawing/2014/main" id="{709CDE09-597B-45AC-990C-0AF094220BA5}"/>
              </a:ext>
            </a:extLst>
          </p:cNvPr>
          <p:cNvSpPr txBox="1"/>
          <p:nvPr/>
        </p:nvSpPr>
        <p:spPr>
          <a:xfrm>
            <a:off x="3565057" y="613634"/>
            <a:ext cx="1550361" cy="400110"/>
          </a:xfrm>
          <a:prstGeom prst="rect">
            <a:avLst/>
          </a:prstGeom>
          <a:noFill/>
        </p:spPr>
        <p:txBody>
          <a:bodyPr wrap="none" rtlCol="0">
            <a:spAutoFit/>
          </a:bodyPr>
          <a:lstStyle/>
          <a:p>
            <a:r>
              <a:rPr lang="en-US" altLang="ko-KR" dirty="0"/>
              <a:t>Display Type</a:t>
            </a:r>
            <a:endParaRPr lang="ko-KR" altLang="en-US" dirty="0"/>
          </a:p>
        </p:txBody>
      </p:sp>
      <p:sp>
        <p:nvSpPr>
          <p:cNvPr id="30" name="TextBox 29">
            <a:extLst>
              <a:ext uri="{FF2B5EF4-FFF2-40B4-BE49-F238E27FC236}">
                <a16:creationId xmlns:a16="http://schemas.microsoft.com/office/drawing/2014/main" id="{74CE5507-919F-4E1B-B7A1-5888907A1E4E}"/>
              </a:ext>
            </a:extLst>
          </p:cNvPr>
          <p:cNvSpPr txBox="1"/>
          <p:nvPr/>
        </p:nvSpPr>
        <p:spPr>
          <a:xfrm>
            <a:off x="1295400" y="5715000"/>
            <a:ext cx="5966698" cy="400110"/>
          </a:xfrm>
          <a:prstGeom prst="rect">
            <a:avLst/>
          </a:prstGeom>
          <a:noFill/>
        </p:spPr>
        <p:txBody>
          <a:bodyPr wrap="none" rtlCol="0">
            <a:spAutoFit/>
          </a:bodyPr>
          <a:lstStyle/>
          <a:p>
            <a:r>
              <a:rPr lang="en-US" altLang="ko-KR" dirty="0"/>
              <a:t>Network latency exist in the connection sections 2 and 3</a:t>
            </a:r>
            <a:endParaRPr lang="ko-KR" altLang="en-US" dirty="0"/>
          </a:p>
        </p:txBody>
      </p:sp>
      <p:sp>
        <p:nvSpPr>
          <p:cNvPr id="34" name="スライド番号プレースホルダー 1">
            <a:extLst>
              <a:ext uri="{FF2B5EF4-FFF2-40B4-BE49-F238E27FC236}">
                <a16:creationId xmlns:a16="http://schemas.microsoft.com/office/drawing/2014/main" id="{3CE0D662-72C2-4D0E-8296-E799ECFDE817}"/>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5</a:t>
            </a:fld>
            <a:endParaRPr lang="en-US" altLang="pl-PL" sz="1400">
              <a:solidFill>
                <a:srgbClr val="000000"/>
              </a:solidFill>
              <a:latin typeface="Times" charset="0"/>
            </a:endParaRPr>
          </a:p>
        </p:txBody>
      </p:sp>
      <p:sp>
        <p:nvSpPr>
          <p:cNvPr id="36" name="フッター プレースホルダー 1">
            <a:extLst>
              <a:ext uri="{FF2B5EF4-FFF2-40B4-BE49-F238E27FC236}">
                <a16:creationId xmlns:a16="http://schemas.microsoft.com/office/drawing/2014/main" id="{DB2D53A7-C019-4AFC-9511-2BFC1835F5EC}"/>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21-18-0039-01-0000</a:t>
            </a:r>
          </a:p>
        </p:txBody>
      </p:sp>
      <p:sp>
        <p:nvSpPr>
          <p:cNvPr id="6" name="슬라이드 번호 개체 틀 5">
            <a:extLst>
              <a:ext uri="{FF2B5EF4-FFF2-40B4-BE49-F238E27FC236}">
                <a16:creationId xmlns:a16="http://schemas.microsoft.com/office/drawing/2014/main" id="{52688502-B325-4A71-915E-15AFEB6A047F}"/>
              </a:ext>
            </a:extLst>
          </p:cNvPr>
          <p:cNvSpPr>
            <a:spLocks noGrp="1"/>
          </p:cNvSpPr>
          <p:nvPr>
            <p:ph type="sldNum" sz="quarter" idx="12"/>
          </p:nvPr>
        </p:nvSpPr>
        <p:spPr/>
        <p:txBody>
          <a:bodyPr/>
          <a:lstStyle/>
          <a:p>
            <a:fld id="{9C62AE19-B8DE-4C2F-B576-D74FFC40A230}" type="slidenum">
              <a:rPr lang="ko-KR" altLang="en-US" smtClean="0"/>
              <a:t>5</a:t>
            </a:fld>
            <a:endParaRPr lang="ko-KR" altLang="en-US"/>
          </a:p>
        </p:txBody>
      </p:sp>
    </p:spTree>
    <p:extLst>
      <p:ext uri="{BB962C8B-B14F-4D97-AF65-F5344CB8AC3E}">
        <p14:creationId xmlns:p14="http://schemas.microsoft.com/office/powerpoint/2010/main" val="3968853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xtBox 60">
            <a:extLst>
              <a:ext uri="{FF2B5EF4-FFF2-40B4-BE49-F238E27FC236}">
                <a16:creationId xmlns:a16="http://schemas.microsoft.com/office/drawing/2014/main" id="{B4EE755C-48F1-4871-A4A2-6FA48F4B4894}"/>
              </a:ext>
            </a:extLst>
          </p:cNvPr>
          <p:cNvSpPr txBox="1"/>
          <p:nvPr/>
        </p:nvSpPr>
        <p:spPr>
          <a:xfrm>
            <a:off x="847019" y="5582140"/>
            <a:ext cx="2803973" cy="707886"/>
          </a:xfrm>
          <a:prstGeom prst="rect">
            <a:avLst/>
          </a:prstGeom>
          <a:noFill/>
        </p:spPr>
        <p:txBody>
          <a:bodyPr wrap="none" rtlCol="0">
            <a:spAutoFit/>
          </a:bodyPr>
          <a:lstStyle/>
          <a:p>
            <a:r>
              <a:rPr lang="en-US" altLang="ko-KR" dirty="0"/>
              <a:t>* LAN: wired or wireless</a:t>
            </a:r>
          </a:p>
          <a:p>
            <a:r>
              <a:rPr lang="en-US" altLang="ko-KR" dirty="0"/>
              <a:t>* WAN: wired + wireless</a:t>
            </a:r>
            <a:endParaRPr lang="ko-KR" altLang="en-US" dirty="0"/>
          </a:p>
        </p:txBody>
      </p:sp>
      <p:cxnSp>
        <p:nvCxnSpPr>
          <p:cNvPr id="62" name="직선 화살표 연결선 61">
            <a:extLst>
              <a:ext uri="{FF2B5EF4-FFF2-40B4-BE49-F238E27FC236}">
                <a16:creationId xmlns:a16="http://schemas.microsoft.com/office/drawing/2014/main" id="{38861F2B-FD84-4FBB-8516-18E34E9C88E9}"/>
              </a:ext>
            </a:extLst>
          </p:cNvPr>
          <p:cNvCxnSpPr>
            <a:cxnSpLocks/>
            <a:stCxn id="68" idx="2"/>
            <a:endCxn id="63" idx="0"/>
          </p:cNvCxnSpPr>
          <p:nvPr/>
        </p:nvCxnSpPr>
        <p:spPr>
          <a:xfrm>
            <a:off x="2244182" y="2303028"/>
            <a:ext cx="3997" cy="1158574"/>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3" name="직사각형 62">
            <a:extLst>
              <a:ext uri="{FF2B5EF4-FFF2-40B4-BE49-F238E27FC236}">
                <a16:creationId xmlns:a16="http://schemas.microsoft.com/office/drawing/2014/main" id="{6F6AFFD9-4AC2-4033-B2CA-35D1DB7DA1A4}"/>
              </a:ext>
            </a:extLst>
          </p:cNvPr>
          <p:cNvSpPr/>
          <p:nvPr/>
        </p:nvSpPr>
        <p:spPr>
          <a:xfrm>
            <a:off x="1875206" y="3461602"/>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64" name="그룹 63">
            <a:extLst>
              <a:ext uri="{FF2B5EF4-FFF2-40B4-BE49-F238E27FC236}">
                <a16:creationId xmlns:a16="http://schemas.microsoft.com/office/drawing/2014/main" id="{C3A831FC-648D-49E3-8844-C815BF2640C0}"/>
              </a:ext>
            </a:extLst>
          </p:cNvPr>
          <p:cNvGrpSpPr/>
          <p:nvPr/>
        </p:nvGrpSpPr>
        <p:grpSpPr>
          <a:xfrm>
            <a:off x="1446304" y="2595674"/>
            <a:ext cx="1607485" cy="594570"/>
            <a:chOff x="2733486" y="3898214"/>
            <a:chExt cx="6758608" cy="1121675"/>
          </a:xfrm>
        </p:grpSpPr>
        <p:sp>
          <p:nvSpPr>
            <p:cNvPr id="65" name="구름 64">
              <a:extLst>
                <a:ext uri="{FF2B5EF4-FFF2-40B4-BE49-F238E27FC236}">
                  <a16:creationId xmlns:a16="http://schemas.microsoft.com/office/drawing/2014/main" id="{FDC12775-BDE4-4ECF-8271-EE95ED51EB7D}"/>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66" name="TextBox 65">
              <a:extLst>
                <a:ext uri="{FF2B5EF4-FFF2-40B4-BE49-F238E27FC236}">
                  <a16:creationId xmlns:a16="http://schemas.microsoft.com/office/drawing/2014/main" id="{6BA883F0-4055-4F87-B11F-B3EA05BDFA5F}"/>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67" name="TextBox 66">
            <a:extLst>
              <a:ext uri="{FF2B5EF4-FFF2-40B4-BE49-F238E27FC236}">
                <a16:creationId xmlns:a16="http://schemas.microsoft.com/office/drawing/2014/main" id="{170433CE-DD46-4538-9178-27BB2760A03A}"/>
              </a:ext>
            </a:extLst>
          </p:cNvPr>
          <p:cNvSpPr txBox="1"/>
          <p:nvPr/>
        </p:nvSpPr>
        <p:spPr>
          <a:xfrm>
            <a:off x="1806402" y="1407460"/>
            <a:ext cx="875561" cy="400110"/>
          </a:xfrm>
          <a:prstGeom prst="rect">
            <a:avLst/>
          </a:prstGeom>
          <a:noFill/>
        </p:spPr>
        <p:txBody>
          <a:bodyPr wrap="none" rtlCol="0">
            <a:spAutoFit/>
          </a:bodyPr>
          <a:lstStyle/>
          <a:p>
            <a:pPr algn="ctr"/>
            <a:r>
              <a:rPr lang="en-US" altLang="ko-KR" dirty="0"/>
              <a:t>Case 1</a:t>
            </a:r>
            <a:endParaRPr lang="ko-KR" altLang="en-US" dirty="0"/>
          </a:p>
        </p:txBody>
      </p:sp>
      <p:sp>
        <p:nvSpPr>
          <p:cNvPr id="68" name="직사각형 67">
            <a:extLst>
              <a:ext uri="{FF2B5EF4-FFF2-40B4-BE49-F238E27FC236}">
                <a16:creationId xmlns:a16="http://schemas.microsoft.com/office/drawing/2014/main" id="{042DA6A4-F336-4F45-9758-045B1CE52559}"/>
              </a:ext>
            </a:extLst>
          </p:cNvPr>
          <p:cNvSpPr/>
          <p:nvPr/>
        </p:nvSpPr>
        <p:spPr>
          <a:xfrm>
            <a:off x="1407092" y="1903541"/>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78" name="TextBox 77">
            <a:extLst>
              <a:ext uri="{FF2B5EF4-FFF2-40B4-BE49-F238E27FC236}">
                <a16:creationId xmlns:a16="http://schemas.microsoft.com/office/drawing/2014/main" id="{FCA9CAFB-FE0A-4A74-9872-797A13FBE367}"/>
              </a:ext>
            </a:extLst>
          </p:cNvPr>
          <p:cNvSpPr txBox="1"/>
          <p:nvPr/>
        </p:nvSpPr>
        <p:spPr>
          <a:xfrm>
            <a:off x="4196153" y="1408772"/>
            <a:ext cx="4953000" cy="2246769"/>
          </a:xfrm>
          <a:prstGeom prst="rect">
            <a:avLst/>
          </a:prstGeom>
          <a:noFill/>
        </p:spPr>
        <p:txBody>
          <a:bodyPr wrap="square" rtlCol="0">
            <a:spAutoFit/>
          </a:bodyPr>
          <a:lstStyle/>
          <a:p>
            <a:pPr marL="342900" indent="-342900">
              <a:buFont typeface="Wingdings" panose="05000000000000000000" pitchFamily="2" charset="2"/>
              <a:buChar char="§"/>
            </a:pPr>
            <a:r>
              <a:rPr lang="en-US" altLang="ko-KR" dirty="0"/>
              <a:t>HMD</a:t>
            </a:r>
            <a:r>
              <a:rPr lang="ko-KR" altLang="en-US" dirty="0"/>
              <a:t> </a:t>
            </a:r>
            <a:r>
              <a:rPr lang="en-US" altLang="ko-KR" dirty="0"/>
              <a:t>is</a:t>
            </a:r>
            <a:r>
              <a:rPr lang="ko-KR" altLang="en-US" dirty="0"/>
              <a:t> </a:t>
            </a:r>
            <a:r>
              <a:rPr lang="en-US" altLang="ko-KR" dirty="0"/>
              <a:t>connected</a:t>
            </a:r>
            <a:r>
              <a:rPr lang="ko-KR" altLang="en-US" dirty="0"/>
              <a:t> </a:t>
            </a:r>
            <a:r>
              <a:rPr lang="en-US" altLang="ko-KR" dirty="0"/>
              <a:t>to a</a:t>
            </a:r>
            <a:r>
              <a:rPr lang="ko-KR" altLang="en-US" dirty="0"/>
              <a:t> </a:t>
            </a:r>
            <a:r>
              <a:rPr lang="en-US" altLang="ko-KR" dirty="0"/>
              <a:t>local</a:t>
            </a:r>
            <a:r>
              <a:rPr lang="ko-KR" altLang="en-US" dirty="0"/>
              <a:t> </a:t>
            </a:r>
            <a:r>
              <a:rPr lang="en-US" altLang="ko-KR" dirty="0"/>
              <a:t>content</a:t>
            </a:r>
            <a:r>
              <a:rPr lang="ko-KR" altLang="en-US" dirty="0"/>
              <a:t> </a:t>
            </a:r>
            <a:r>
              <a:rPr lang="en-US" altLang="ko-KR" dirty="0"/>
              <a:t>server such a PC or a gaming console</a:t>
            </a:r>
            <a:r>
              <a:rPr lang="ko-KR" altLang="en-US" dirty="0"/>
              <a:t> </a:t>
            </a:r>
            <a:r>
              <a:rPr lang="en-US" altLang="ko-KR" dirty="0"/>
              <a:t>by a wired or wireless network.</a:t>
            </a:r>
          </a:p>
          <a:p>
            <a:pPr marL="342900" indent="-342900">
              <a:buFont typeface="Wingdings" panose="05000000000000000000" pitchFamily="2" charset="2"/>
              <a:buChar char="§"/>
            </a:pPr>
            <a:r>
              <a:rPr lang="en-US" altLang="ko-KR" dirty="0"/>
              <a:t>VR content is being rendered or decoded in the local content server and HMD is receiving the VR content through either a wired or a wireless network.</a:t>
            </a:r>
            <a:endParaRPr lang="ko-KR" altLang="en-US" dirty="0"/>
          </a:p>
        </p:txBody>
      </p:sp>
      <p:sp>
        <p:nvSpPr>
          <p:cNvPr id="15" name="スライド番号プレースホルダー 1">
            <a:extLst>
              <a:ext uri="{FF2B5EF4-FFF2-40B4-BE49-F238E27FC236}">
                <a16:creationId xmlns:a16="http://schemas.microsoft.com/office/drawing/2014/main" id="{CF9F7F39-93D4-4BD3-8A8A-EC9D900A39C2}"/>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6</a:t>
            </a:fld>
            <a:endParaRPr lang="en-US" altLang="pl-PL" sz="1400">
              <a:solidFill>
                <a:srgbClr val="000000"/>
              </a:solidFill>
              <a:latin typeface="Times" charset="0"/>
            </a:endParaRPr>
          </a:p>
        </p:txBody>
      </p:sp>
      <p:sp>
        <p:nvSpPr>
          <p:cNvPr id="16" name="フッター プレースホルダー 1">
            <a:extLst>
              <a:ext uri="{FF2B5EF4-FFF2-40B4-BE49-F238E27FC236}">
                <a16:creationId xmlns:a16="http://schemas.microsoft.com/office/drawing/2014/main" id="{B81B179F-91B4-4FCD-89F8-6F40478F7EFA}"/>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21-18-0039-01-0000</a:t>
            </a:r>
          </a:p>
        </p:txBody>
      </p:sp>
      <p:sp>
        <p:nvSpPr>
          <p:cNvPr id="3" name="슬라이드 번호 개체 틀 2">
            <a:extLst>
              <a:ext uri="{FF2B5EF4-FFF2-40B4-BE49-F238E27FC236}">
                <a16:creationId xmlns:a16="http://schemas.microsoft.com/office/drawing/2014/main" id="{48399912-824A-44B8-AC5A-25278E90E848}"/>
              </a:ext>
            </a:extLst>
          </p:cNvPr>
          <p:cNvSpPr>
            <a:spLocks noGrp="1"/>
          </p:cNvSpPr>
          <p:nvPr>
            <p:ph type="sldNum" sz="quarter" idx="12"/>
          </p:nvPr>
        </p:nvSpPr>
        <p:spPr/>
        <p:txBody>
          <a:bodyPr/>
          <a:lstStyle/>
          <a:p>
            <a:fld id="{9C62AE19-B8DE-4C2F-B576-D74FFC40A230}" type="slidenum">
              <a:rPr lang="ko-KR" altLang="en-US" smtClean="0"/>
              <a:t>6</a:t>
            </a:fld>
            <a:endParaRPr lang="ko-KR" altLang="en-US"/>
          </a:p>
        </p:txBody>
      </p:sp>
    </p:spTree>
    <p:extLst>
      <p:ext uri="{BB962C8B-B14F-4D97-AF65-F5344CB8AC3E}">
        <p14:creationId xmlns:p14="http://schemas.microsoft.com/office/powerpoint/2010/main" val="3011130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Box 125">
            <a:extLst>
              <a:ext uri="{FF2B5EF4-FFF2-40B4-BE49-F238E27FC236}">
                <a16:creationId xmlns:a16="http://schemas.microsoft.com/office/drawing/2014/main" id="{69D0DE2D-8E07-42AB-B3A4-A22D87DE64DD}"/>
              </a:ext>
            </a:extLst>
          </p:cNvPr>
          <p:cNvSpPr txBox="1"/>
          <p:nvPr/>
        </p:nvSpPr>
        <p:spPr>
          <a:xfrm>
            <a:off x="847019" y="5582140"/>
            <a:ext cx="2803973" cy="707886"/>
          </a:xfrm>
          <a:prstGeom prst="rect">
            <a:avLst/>
          </a:prstGeom>
          <a:noFill/>
        </p:spPr>
        <p:txBody>
          <a:bodyPr wrap="none" rtlCol="0">
            <a:spAutoFit/>
          </a:bodyPr>
          <a:lstStyle/>
          <a:p>
            <a:r>
              <a:rPr lang="en-US" altLang="ko-KR" dirty="0"/>
              <a:t>* LAN: wired or wireless</a:t>
            </a:r>
          </a:p>
          <a:p>
            <a:r>
              <a:rPr lang="en-US" altLang="ko-KR" dirty="0"/>
              <a:t>* WAN: wired + wireless</a:t>
            </a:r>
            <a:endParaRPr lang="ko-KR" altLang="en-US" dirty="0"/>
          </a:p>
        </p:txBody>
      </p:sp>
      <p:cxnSp>
        <p:nvCxnSpPr>
          <p:cNvPr id="127" name="직선 화살표 연결선 126">
            <a:extLst>
              <a:ext uri="{FF2B5EF4-FFF2-40B4-BE49-F238E27FC236}">
                <a16:creationId xmlns:a16="http://schemas.microsoft.com/office/drawing/2014/main" id="{86E8F87E-0D60-4475-90D7-80C9951E8E2E}"/>
              </a:ext>
            </a:extLst>
          </p:cNvPr>
          <p:cNvCxnSpPr>
            <a:cxnSpLocks/>
            <a:stCxn id="132" idx="2"/>
            <a:endCxn id="128" idx="0"/>
          </p:cNvCxnSpPr>
          <p:nvPr/>
        </p:nvCxnSpPr>
        <p:spPr>
          <a:xfrm>
            <a:off x="2244184" y="2303338"/>
            <a:ext cx="10757" cy="1158575"/>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8" name="직사각형 127">
            <a:extLst>
              <a:ext uri="{FF2B5EF4-FFF2-40B4-BE49-F238E27FC236}">
                <a16:creationId xmlns:a16="http://schemas.microsoft.com/office/drawing/2014/main" id="{24BB77FB-A63D-44D3-8634-FE45598E7A77}"/>
              </a:ext>
            </a:extLst>
          </p:cNvPr>
          <p:cNvSpPr/>
          <p:nvPr/>
        </p:nvSpPr>
        <p:spPr>
          <a:xfrm>
            <a:off x="1881967" y="3461913"/>
            <a:ext cx="745947"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129" name="그룹 128">
            <a:extLst>
              <a:ext uri="{FF2B5EF4-FFF2-40B4-BE49-F238E27FC236}">
                <a16:creationId xmlns:a16="http://schemas.microsoft.com/office/drawing/2014/main" id="{5851DAA6-BFFF-4CAC-B02B-E7F273766CE1}"/>
              </a:ext>
            </a:extLst>
          </p:cNvPr>
          <p:cNvGrpSpPr/>
          <p:nvPr/>
        </p:nvGrpSpPr>
        <p:grpSpPr>
          <a:xfrm>
            <a:off x="1453065" y="2595985"/>
            <a:ext cx="1607485" cy="594570"/>
            <a:chOff x="2733486" y="3898214"/>
            <a:chExt cx="6758608" cy="1121675"/>
          </a:xfrm>
        </p:grpSpPr>
        <p:sp>
          <p:nvSpPr>
            <p:cNvPr id="130" name="구름 129">
              <a:extLst>
                <a:ext uri="{FF2B5EF4-FFF2-40B4-BE49-F238E27FC236}">
                  <a16:creationId xmlns:a16="http://schemas.microsoft.com/office/drawing/2014/main" id="{662DB8C0-EDAD-4623-B3AB-14099546A5C6}"/>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131" name="TextBox 130">
              <a:extLst>
                <a:ext uri="{FF2B5EF4-FFF2-40B4-BE49-F238E27FC236}">
                  <a16:creationId xmlns:a16="http://schemas.microsoft.com/office/drawing/2014/main" id="{2A540CE8-431E-4013-8DB3-F776BB18671F}"/>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132" name="직사각형 131">
            <a:extLst>
              <a:ext uri="{FF2B5EF4-FFF2-40B4-BE49-F238E27FC236}">
                <a16:creationId xmlns:a16="http://schemas.microsoft.com/office/drawing/2014/main" id="{DBE76A54-7503-415B-AB20-84A46B8E7B59}"/>
              </a:ext>
            </a:extLst>
          </p:cNvPr>
          <p:cNvSpPr/>
          <p:nvPr/>
        </p:nvSpPr>
        <p:spPr>
          <a:xfrm>
            <a:off x="1314862" y="1903851"/>
            <a:ext cx="185864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33" name="TextBox 132">
            <a:extLst>
              <a:ext uri="{FF2B5EF4-FFF2-40B4-BE49-F238E27FC236}">
                <a16:creationId xmlns:a16="http://schemas.microsoft.com/office/drawing/2014/main" id="{C772AD21-61C6-4FCF-A663-E8C48FABEF12}"/>
              </a:ext>
            </a:extLst>
          </p:cNvPr>
          <p:cNvSpPr txBox="1"/>
          <p:nvPr/>
        </p:nvSpPr>
        <p:spPr>
          <a:xfrm>
            <a:off x="1806402" y="1407460"/>
            <a:ext cx="875563" cy="400110"/>
          </a:xfrm>
          <a:prstGeom prst="rect">
            <a:avLst/>
          </a:prstGeom>
          <a:noFill/>
        </p:spPr>
        <p:txBody>
          <a:bodyPr wrap="none" rtlCol="0">
            <a:spAutoFit/>
          </a:bodyPr>
          <a:lstStyle/>
          <a:p>
            <a:pPr algn="ctr"/>
            <a:r>
              <a:rPr lang="en-US" altLang="ko-KR" dirty="0"/>
              <a:t>Case 2</a:t>
            </a:r>
            <a:endParaRPr lang="ko-KR" altLang="en-US" dirty="0"/>
          </a:p>
        </p:txBody>
      </p:sp>
      <p:sp>
        <p:nvSpPr>
          <p:cNvPr id="142" name="TextBox 141">
            <a:extLst>
              <a:ext uri="{FF2B5EF4-FFF2-40B4-BE49-F238E27FC236}">
                <a16:creationId xmlns:a16="http://schemas.microsoft.com/office/drawing/2014/main" id="{C551FA47-49DC-4B0A-9842-95989D036E47}"/>
              </a:ext>
            </a:extLst>
          </p:cNvPr>
          <p:cNvSpPr txBox="1"/>
          <p:nvPr/>
        </p:nvSpPr>
        <p:spPr>
          <a:xfrm>
            <a:off x="4196153" y="1408772"/>
            <a:ext cx="4953000" cy="2862322"/>
          </a:xfrm>
          <a:prstGeom prst="rect">
            <a:avLst/>
          </a:prstGeom>
          <a:noFill/>
        </p:spPr>
        <p:txBody>
          <a:bodyPr wrap="square" rtlCol="0">
            <a:spAutoFit/>
          </a:bodyPr>
          <a:lstStyle/>
          <a:p>
            <a:pPr marL="342900" indent="-342900">
              <a:buFont typeface="Wingdings" panose="05000000000000000000" pitchFamily="2" charset="2"/>
              <a:buChar char="§"/>
            </a:pPr>
            <a:r>
              <a:rPr lang="en-US" altLang="ko-KR" dirty="0"/>
              <a:t>HMD</a:t>
            </a:r>
            <a:r>
              <a:rPr lang="ko-KR" altLang="en-US" dirty="0"/>
              <a:t> </a:t>
            </a:r>
            <a:r>
              <a:rPr lang="en-US" altLang="ko-KR" dirty="0"/>
              <a:t>is</a:t>
            </a:r>
            <a:r>
              <a:rPr lang="ko-KR" altLang="en-US" dirty="0"/>
              <a:t> </a:t>
            </a:r>
            <a:r>
              <a:rPr lang="en-US" altLang="ko-KR" dirty="0"/>
              <a:t>connected</a:t>
            </a:r>
            <a:r>
              <a:rPr lang="ko-KR" altLang="en-US" dirty="0"/>
              <a:t> </a:t>
            </a:r>
            <a:r>
              <a:rPr lang="en-US" altLang="ko-KR" dirty="0"/>
              <a:t>to</a:t>
            </a:r>
            <a:r>
              <a:rPr lang="ko-KR" altLang="en-US" dirty="0"/>
              <a:t> </a:t>
            </a:r>
            <a:r>
              <a:rPr lang="en-US" altLang="ko-KR" dirty="0"/>
              <a:t>a remote</a:t>
            </a:r>
            <a:r>
              <a:rPr lang="ko-KR" altLang="en-US" dirty="0"/>
              <a:t> </a:t>
            </a:r>
            <a:r>
              <a:rPr lang="en-US" altLang="ko-KR" dirty="0"/>
              <a:t>content</a:t>
            </a:r>
            <a:r>
              <a:rPr lang="ko-KR" altLang="en-US" dirty="0"/>
              <a:t> </a:t>
            </a:r>
            <a:r>
              <a:rPr lang="en-US" altLang="ko-KR" dirty="0"/>
              <a:t>server</a:t>
            </a:r>
            <a:r>
              <a:rPr lang="ko-KR" altLang="en-US" dirty="0"/>
              <a:t> </a:t>
            </a:r>
            <a:r>
              <a:rPr lang="en-US" altLang="ko-KR" dirty="0"/>
              <a:t>such as cloud rendering by wired or wireless network.</a:t>
            </a:r>
          </a:p>
          <a:p>
            <a:pPr marL="342900" indent="-342900">
              <a:buFont typeface="Wingdings" panose="05000000000000000000" pitchFamily="2" charset="2"/>
              <a:buChar char="§"/>
            </a:pPr>
            <a:r>
              <a:rPr lang="en-US" altLang="ko-KR" dirty="0"/>
              <a:t>VR content is being rendered or decoded in the remote content server and streamed to the HMD.</a:t>
            </a:r>
          </a:p>
          <a:p>
            <a:pPr marL="342900" indent="-342900">
              <a:buFont typeface="Wingdings" panose="05000000000000000000" pitchFamily="2" charset="2"/>
              <a:buChar char="§"/>
            </a:pPr>
            <a:r>
              <a:rPr lang="en-US" altLang="ko-KR" dirty="0"/>
              <a:t>The remote content server is connected via WAN as the remote content server is located outside of the local area.</a:t>
            </a:r>
            <a:endParaRPr lang="ko-KR" altLang="en-US" dirty="0"/>
          </a:p>
        </p:txBody>
      </p:sp>
      <p:sp>
        <p:nvSpPr>
          <p:cNvPr id="15" name="スライド番号プレースホルダー 1">
            <a:extLst>
              <a:ext uri="{FF2B5EF4-FFF2-40B4-BE49-F238E27FC236}">
                <a16:creationId xmlns:a16="http://schemas.microsoft.com/office/drawing/2014/main" id="{7ADB4F75-CD08-415E-8C42-634A9A672E1F}"/>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7</a:t>
            </a:fld>
            <a:endParaRPr lang="en-US" altLang="pl-PL" sz="1400">
              <a:solidFill>
                <a:srgbClr val="000000"/>
              </a:solidFill>
              <a:latin typeface="Times" charset="0"/>
            </a:endParaRPr>
          </a:p>
        </p:txBody>
      </p:sp>
      <p:sp>
        <p:nvSpPr>
          <p:cNvPr id="16" name="フッター プレースホルダー 1">
            <a:extLst>
              <a:ext uri="{FF2B5EF4-FFF2-40B4-BE49-F238E27FC236}">
                <a16:creationId xmlns:a16="http://schemas.microsoft.com/office/drawing/2014/main" id="{5E746797-2DAD-4E24-ACD7-9D9505F8300B}"/>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21-18-0031-00-0000</a:t>
            </a:r>
          </a:p>
        </p:txBody>
      </p:sp>
      <p:sp>
        <p:nvSpPr>
          <p:cNvPr id="3" name="슬라이드 번호 개체 틀 2">
            <a:extLst>
              <a:ext uri="{FF2B5EF4-FFF2-40B4-BE49-F238E27FC236}">
                <a16:creationId xmlns:a16="http://schemas.microsoft.com/office/drawing/2014/main" id="{C27EF22E-85AA-4B83-9DF4-38F59D77ED6A}"/>
              </a:ext>
            </a:extLst>
          </p:cNvPr>
          <p:cNvSpPr>
            <a:spLocks noGrp="1"/>
          </p:cNvSpPr>
          <p:nvPr>
            <p:ph type="sldNum" sz="quarter" idx="12"/>
          </p:nvPr>
        </p:nvSpPr>
        <p:spPr/>
        <p:txBody>
          <a:bodyPr/>
          <a:lstStyle/>
          <a:p>
            <a:fld id="{9C62AE19-B8DE-4C2F-B576-D74FFC40A230}" type="slidenum">
              <a:rPr lang="ko-KR" altLang="en-US" smtClean="0"/>
              <a:t>7</a:t>
            </a:fld>
            <a:endParaRPr lang="ko-KR" altLang="en-US"/>
          </a:p>
        </p:txBody>
      </p:sp>
    </p:spTree>
    <p:extLst>
      <p:ext uri="{BB962C8B-B14F-4D97-AF65-F5344CB8AC3E}">
        <p14:creationId xmlns:p14="http://schemas.microsoft.com/office/powerpoint/2010/main" val="2876524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6" name="직선 화살표 연결선 85">
            <a:extLst>
              <a:ext uri="{FF2B5EF4-FFF2-40B4-BE49-F238E27FC236}">
                <a16:creationId xmlns:a16="http://schemas.microsoft.com/office/drawing/2014/main" id="{3D2E927F-0421-43DC-91F3-0F8F5B4B04A7}"/>
              </a:ext>
            </a:extLst>
          </p:cNvPr>
          <p:cNvCxnSpPr>
            <a:cxnSpLocks/>
            <a:endCxn id="100" idx="0"/>
          </p:cNvCxnSpPr>
          <p:nvPr/>
        </p:nvCxnSpPr>
        <p:spPr>
          <a:xfrm>
            <a:off x="1220307" y="2300316"/>
            <a:ext cx="1" cy="1088162"/>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직선 화살표 연결선 86">
            <a:extLst>
              <a:ext uri="{FF2B5EF4-FFF2-40B4-BE49-F238E27FC236}">
                <a16:creationId xmlns:a16="http://schemas.microsoft.com/office/drawing/2014/main" id="{D1E19F34-9B25-426C-8B10-32E255FFC742}"/>
              </a:ext>
            </a:extLst>
          </p:cNvPr>
          <p:cNvCxnSpPr>
            <a:cxnSpLocks/>
            <a:endCxn id="110" idx="0"/>
          </p:cNvCxnSpPr>
          <p:nvPr/>
        </p:nvCxnSpPr>
        <p:spPr>
          <a:xfrm>
            <a:off x="3259159" y="2300316"/>
            <a:ext cx="18550" cy="1083680"/>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9" name="직선 화살표 연결선 88">
            <a:extLst>
              <a:ext uri="{FF2B5EF4-FFF2-40B4-BE49-F238E27FC236}">
                <a16:creationId xmlns:a16="http://schemas.microsoft.com/office/drawing/2014/main" id="{3DF30AE1-BBE5-4285-A3B8-509E7EE764B9}"/>
              </a:ext>
            </a:extLst>
          </p:cNvPr>
          <p:cNvCxnSpPr>
            <a:cxnSpLocks/>
            <a:stCxn id="100" idx="2"/>
            <a:endCxn id="91" idx="0"/>
          </p:cNvCxnSpPr>
          <p:nvPr/>
        </p:nvCxnSpPr>
        <p:spPr>
          <a:xfrm>
            <a:off x="1220308" y="3787965"/>
            <a:ext cx="13253" cy="1165346"/>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0" name="직선 화살표 연결선 89">
            <a:extLst>
              <a:ext uri="{FF2B5EF4-FFF2-40B4-BE49-F238E27FC236}">
                <a16:creationId xmlns:a16="http://schemas.microsoft.com/office/drawing/2014/main" id="{6526ACE0-54E1-4D7A-B0DC-F8CD7F6AE9C7}"/>
              </a:ext>
            </a:extLst>
          </p:cNvPr>
          <p:cNvCxnSpPr>
            <a:cxnSpLocks/>
            <a:stCxn id="110" idx="2"/>
            <a:endCxn id="105" idx="0"/>
          </p:cNvCxnSpPr>
          <p:nvPr/>
        </p:nvCxnSpPr>
        <p:spPr>
          <a:xfrm>
            <a:off x="3277709" y="3783483"/>
            <a:ext cx="13253" cy="1165346"/>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1" name="직사각형 90">
            <a:extLst>
              <a:ext uri="{FF2B5EF4-FFF2-40B4-BE49-F238E27FC236}">
                <a16:creationId xmlns:a16="http://schemas.microsoft.com/office/drawing/2014/main" id="{1536AD8E-5928-4CD0-BF2F-85210E84F98B}"/>
              </a:ext>
            </a:extLst>
          </p:cNvPr>
          <p:cNvSpPr/>
          <p:nvPr/>
        </p:nvSpPr>
        <p:spPr>
          <a:xfrm>
            <a:off x="860588" y="4953311"/>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92" name="그룹 91">
            <a:extLst>
              <a:ext uri="{FF2B5EF4-FFF2-40B4-BE49-F238E27FC236}">
                <a16:creationId xmlns:a16="http://schemas.microsoft.com/office/drawing/2014/main" id="{A4FD09AE-2D96-4F4A-B313-69D58F347818}"/>
              </a:ext>
            </a:extLst>
          </p:cNvPr>
          <p:cNvGrpSpPr/>
          <p:nvPr/>
        </p:nvGrpSpPr>
        <p:grpSpPr>
          <a:xfrm>
            <a:off x="429818" y="4068855"/>
            <a:ext cx="1607485" cy="594570"/>
            <a:chOff x="2733486" y="3898214"/>
            <a:chExt cx="6758608" cy="1121675"/>
          </a:xfrm>
        </p:grpSpPr>
        <p:sp>
          <p:nvSpPr>
            <p:cNvPr id="93" name="구름 92">
              <a:extLst>
                <a:ext uri="{FF2B5EF4-FFF2-40B4-BE49-F238E27FC236}">
                  <a16:creationId xmlns:a16="http://schemas.microsoft.com/office/drawing/2014/main" id="{97BB4613-7EE9-4330-A0FE-FE05543060BB}"/>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94" name="TextBox 93">
              <a:extLst>
                <a:ext uri="{FF2B5EF4-FFF2-40B4-BE49-F238E27FC236}">
                  <a16:creationId xmlns:a16="http://schemas.microsoft.com/office/drawing/2014/main" id="{21BBD142-66A0-4E7B-8E6D-77AC674ABB0A}"/>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100" name="직사각형 99">
            <a:extLst>
              <a:ext uri="{FF2B5EF4-FFF2-40B4-BE49-F238E27FC236}">
                <a16:creationId xmlns:a16="http://schemas.microsoft.com/office/drawing/2014/main" id="{4EFE25BD-FB21-4AC0-A454-E0FE4B04FE6A}"/>
              </a:ext>
            </a:extLst>
          </p:cNvPr>
          <p:cNvSpPr/>
          <p:nvPr/>
        </p:nvSpPr>
        <p:spPr>
          <a:xfrm>
            <a:off x="383218" y="3388478"/>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01" name="직사각형 100">
            <a:extLst>
              <a:ext uri="{FF2B5EF4-FFF2-40B4-BE49-F238E27FC236}">
                <a16:creationId xmlns:a16="http://schemas.microsoft.com/office/drawing/2014/main" id="{AB077AA8-D015-4B79-9B38-CA96CF5C4BBA}"/>
              </a:ext>
            </a:extLst>
          </p:cNvPr>
          <p:cNvSpPr/>
          <p:nvPr/>
        </p:nvSpPr>
        <p:spPr>
          <a:xfrm>
            <a:off x="383217" y="1905310"/>
            <a:ext cx="373158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102" name="그룹 101">
            <a:extLst>
              <a:ext uri="{FF2B5EF4-FFF2-40B4-BE49-F238E27FC236}">
                <a16:creationId xmlns:a16="http://schemas.microsoft.com/office/drawing/2014/main" id="{BB163BBE-F203-4ACC-9425-DB4B400269A3}"/>
              </a:ext>
            </a:extLst>
          </p:cNvPr>
          <p:cNvGrpSpPr/>
          <p:nvPr/>
        </p:nvGrpSpPr>
        <p:grpSpPr>
          <a:xfrm>
            <a:off x="383217" y="2521752"/>
            <a:ext cx="3731581" cy="594570"/>
            <a:chOff x="2733486" y="3898214"/>
            <a:chExt cx="6758608" cy="1121675"/>
          </a:xfrm>
        </p:grpSpPr>
        <p:sp>
          <p:nvSpPr>
            <p:cNvPr id="103" name="구름 102">
              <a:extLst>
                <a:ext uri="{FF2B5EF4-FFF2-40B4-BE49-F238E27FC236}">
                  <a16:creationId xmlns:a16="http://schemas.microsoft.com/office/drawing/2014/main" id="{AA7A96E4-89FB-4DA1-958A-8D77155A43E4}"/>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104" name="TextBox 103">
              <a:extLst>
                <a:ext uri="{FF2B5EF4-FFF2-40B4-BE49-F238E27FC236}">
                  <a16:creationId xmlns:a16="http://schemas.microsoft.com/office/drawing/2014/main" id="{4EECC168-D427-4AF7-957B-9D51F403379C}"/>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105" name="직사각형 104">
            <a:extLst>
              <a:ext uri="{FF2B5EF4-FFF2-40B4-BE49-F238E27FC236}">
                <a16:creationId xmlns:a16="http://schemas.microsoft.com/office/drawing/2014/main" id="{C7238E5B-6C61-47F8-AC10-A1B5A953BDFE}"/>
              </a:ext>
            </a:extLst>
          </p:cNvPr>
          <p:cNvSpPr/>
          <p:nvPr/>
        </p:nvSpPr>
        <p:spPr>
          <a:xfrm>
            <a:off x="2917989" y="4948829"/>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106" name="그룹 105">
            <a:extLst>
              <a:ext uri="{FF2B5EF4-FFF2-40B4-BE49-F238E27FC236}">
                <a16:creationId xmlns:a16="http://schemas.microsoft.com/office/drawing/2014/main" id="{651B7BCD-8A21-4088-A246-F15B09CF7000}"/>
              </a:ext>
            </a:extLst>
          </p:cNvPr>
          <p:cNvGrpSpPr/>
          <p:nvPr/>
        </p:nvGrpSpPr>
        <p:grpSpPr>
          <a:xfrm>
            <a:off x="2487219" y="4064373"/>
            <a:ext cx="1607485" cy="594570"/>
            <a:chOff x="2733486" y="3898214"/>
            <a:chExt cx="6758608" cy="1121675"/>
          </a:xfrm>
        </p:grpSpPr>
        <p:sp>
          <p:nvSpPr>
            <p:cNvPr id="107" name="구름 106">
              <a:extLst>
                <a:ext uri="{FF2B5EF4-FFF2-40B4-BE49-F238E27FC236}">
                  <a16:creationId xmlns:a16="http://schemas.microsoft.com/office/drawing/2014/main" id="{54D8E6D0-E292-423C-B12C-71C718F1D2FD}"/>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109" name="TextBox 108">
              <a:extLst>
                <a:ext uri="{FF2B5EF4-FFF2-40B4-BE49-F238E27FC236}">
                  <a16:creationId xmlns:a16="http://schemas.microsoft.com/office/drawing/2014/main" id="{1FF133A2-6FBD-4B88-A4F3-64D492224042}"/>
                </a:ext>
              </a:extLst>
            </p:cNvPr>
            <p:cNvSpPr txBox="1"/>
            <p:nvPr/>
          </p:nvSpPr>
          <p:spPr>
            <a:xfrm>
              <a:off x="4396965" y="4273430"/>
              <a:ext cx="3398060" cy="400109"/>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LAN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110" name="직사각형 109">
            <a:extLst>
              <a:ext uri="{FF2B5EF4-FFF2-40B4-BE49-F238E27FC236}">
                <a16:creationId xmlns:a16="http://schemas.microsoft.com/office/drawing/2014/main" id="{BD0761D9-2EDD-4F0F-A56F-A7B0FC9430FC}"/>
              </a:ext>
            </a:extLst>
          </p:cNvPr>
          <p:cNvSpPr/>
          <p:nvPr/>
        </p:nvSpPr>
        <p:spPr>
          <a:xfrm>
            <a:off x="2440619" y="3383996"/>
            <a:ext cx="1674179"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Local Content Server</a:t>
            </a:r>
            <a:endParaRPr lang="ko-KR" altLang="en-US" sz="1200" dirty="0">
              <a:solidFill>
                <a:prstClr val="white"/>
              </a:solidFill>
              <a:latin typeface="맑은 고딕" panose="020F0502020204030204"/>
              <a:ea typeface="맑은 고딕" panose="020B0503020000020004" pitchFamily="50" charset="-127"/>
            </a:endParaRPr>
          </a:p>
        </p:txBody>
      </p:sp>
      <p:sp>
        <p:nvSpPr>
          <p:cNvPr id="111" name="TextBox 110">
            <a:extLst>
              <a:ext uri="{FF2B5EF4-FFF2-40B4-BE49-F238E27FC236}">
                <a16:creationId xmlns:a16="http://schemas.microsoft.com/office/drawing/2014/main" id="{EF834C1C-E471-4E70-98F5-9CF39F1860AC}"/>
              </a:ext>
            </a:extLst>
          </p:cNvPr>
          <p:cNvSpPr txBox="1"/>
          <p:nvPr/>
        </p:nvSpPr>
        <p:spPr>
          <a:xfrm>
            <a:off x="1811226" y="1405754"/>
            <a:ext cx="875561" cy="400110"/>
          </a:xfrm>
          <a:prstGeom prst="rect">
            <a:avLst/>
          </a:prstGeom>
          <a:noFill/>
        </p:spPr>
        <p:txBody>
          <a:bodyPr wrap="none" rtlCol="0">
            <a:spAutoFit/>
          </a:bodyPr>
          <a:lstStyle/>
          <a:p>
            <a:pPr algn="ctr"/>
            <a:r>
              <a:rPr lang="en-US" altLang="ko-KR" dirty="0"/>
              <a:t>Case 3</a:t>
            </a:r>
            <a:endParaRPr lang="ko-KR" altLang="en-US" dirty="0"/>
          </a:p>
        </p:txBody>
      </p:sp>
      <p:sp>
        <p:nvSpPr>
          <p:cNvPr id="112" name="TextBox 111">
            <a:extLst>
              <a:ext uri="{FF2B5EF4-FFF2-40B4-BE49-F238E27FC236}">
                <a16:creationId xmlns:a16="http://schemas.microsoft.com/office/drawing/2014/main" id="{C50D5D24-43B3-407E-BAB3-EF0BCF691B15}"/>
              </a:ext>
            </a:extLst>
          </p:cNvPr>
          <p:cNvSpPr txBox="1"/>
          <p:nvPr/>
        </p:nvSpPr>
        <p:spPr>
          <a:xfrm>
            <a:off x="847019" y="5582140"/>
            <a:ext cx="2803973" cy="707886"/>
          </a:xfrm>
          <a:prstGeom prst="rect">
            <a:avLst/>
          </a:prstGeom>
          <a:noFill/>
        </p:spPr>
        <p:txBody>
          <a:bodyPr wrap="none" rtlCol="0">
            <a:spAutoFit/>
          </a:bodyPr>
          <a:lstStyle/>
          <a:p>
            <a:r>
              <a:rPr lang="en-US" altLang="ko-KR" dirty="0"/>
              <a:t>* LAN: wired or wireless</a:t>
            </a:r>
          </a:p>
          <a:p>
            <a:r>
              <a:rPr lang="en-US" altLang="ko-KR" dirty="0"/>
              <a:t>* WAN: wired + wireless</a:t>
            </a:r>
            <a:endParaRPr lang="ko-KR" altLang="en-US" dirty="0"/>
          </a:p>
        </p:txBody>
      </p:sp>
      <p:sp>
        <p:nvSpPr>
          <p:cNvPr id="133" name="TextBox 132">
            <a:extLst>
              <a:ext uri="{FF2B5EF4-FFF2-40B4-BE49-F238E27FC236}">
                <a16:creationId xmlns:a16="http://schemas.microsoft.com/office/drawing/2014/main" id="{B5244755-F1EE-44A7-8633-B142BB1EA42D}"/>
              </a:ext>
            </a:extLst>
          </p:cNvPr>
          <p:cNvSpPr txBox="1"/>
          <p:nvPr/>
        </p:nvSpPr>
        <p:spPr>
          <a:xfrm>
            <a:off x="4176057" y="1405754"/>
            <a:ext cx="4953000" cy="4093428"/>
          </a:xfrm>
          <a:prstGeom prst="rect">
            <a:avLst/>
          </a:prstGeom>
          <a:noFill/>
        </p:spPr>
        <p:txBody>
          <a:bodyPr wrap="square" rtlCol="0">
            <a:spAutoFit/>
          </a:bodyPr>
          <a:lstStyle/>
          <a:p>
            <a:pPr marL="342900" indent="-342900">
              <a:buFont typeface="Wingdings" panose="05000000000000000000" pitchFamily="2" charset="2"/>
              <a:buChar char="§"/>
            </a:pPr>
            <a:r>
              <a:rPr lang="en-US" altLang="ko-KR" dirty="0"/>
              <a:t>This is an extended version of case 1 – more than one case 1 model are connected to the remote server.</a:t>
            </a:r>
          </a:p>
          <a:p>
            <a:pPr marL="342900" indent="-342900">
              <a:buFont typeface="Wingdings" panose="05000000000000000000" pitchFamily="2" charset="2"/>
              <a:buChar char="§"/>
            </a:pPr>
            <a:r>
              <a:rPr lang="en-US" altLang="ko-KR" dirty="0"/>
              <a:t>HMD</a:t>
            </a:r>
            <a:r>
              <a:rPr lang="ko-KR" altLang="en-US" dirty="0"/>
              <a:t> </a:t>
            </a:r>
            <a:r>
              <a:rPr lang="en-US" altLang="ko-KR" dirty="0"/>
              <a:t>is connected to a local server like case 1 and the local server is rendering or decoding VR content and send it back to the HMD.</a:t>
            </a:r>
          </a:p>
          <a:p>
            <a:pPr marL="342900" indent="-342900">
              <a:buFont typeface="Wingdings" panose="05000000000000000000" pitchFamily="2" charset="2"/>
              <a:buChar char="§"/>
            </a:pPr>
            <a:r>
              <a:rPr lang="en-US" altLang="ko-KR" dirty="0"/>
              <a:t>The remote content server in this case is computing the content sent by the local content network and redistribute the calculated data back to the local content server rather than rendering the content in local store.</a:t>
            </a:r>
            <a:endParaRPr lang="ko-KR" altLang="en-US" dirty="0"/>
          </a:p>
        </p:txBody>
      </p:sp>
      <p:sp>
        <p:nvSpPr>
          <p:cNvPr id="27" name="スライド番号プレースホルダー 1">
            <a:extLst>
              <a:ext uri="{FF2B5EF4-FFF2-40B4-BE49-F238E27FC236}">
                <a16:creationId xmlns:a16="http://schemas.microsoft.com/office/drawing/2014/main" id="{7625D73A-7AC6-41E5-90CB-0241B0FE1345}"/>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8</a:t>
            </a:fld>
            <a:endParaRPr lang="en-US" altLang="pl-PL" sz="1400">
              <a:solidFill>
                <a:srgbClr val="000000"/>
              </a:solidFill>
              <a:latin typeface="Times" charset="0"/>
            </a:endParaRPr>
          </a:p>
        </p:txBody>
      </p:sp>
      <p:sp>
        <p:nvSpPr>
          <p:cNvPr id="28" name="フッター プレースホルダー 1">
            <a:extLst>
              <a:ext uri="{FF2B5EF4-FFF2-40B4-BE49-F238E27FC236}">
                <a16:creationId xmlns:a16="http://schemas.microsoft.com/office/drawing/2014/main" id="{C10F91F4-F744-49B2-96CD-DEE9B2FF5A59}"/>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21-18-0039-01-0000</a:t>
            </a:r>
          </a:p>
        </p:txBody>
      </p:sp>
      <p:sp>
        <p:nvSpPr>
          <p:cNvPr id="3" name="슬라이드 번호 개체 틀 2">
            <a:extLst>
              <a:ext uri="{FF2B5EF4-FFF2-40B4-BE49-F238E27FC236}">
                <a16:creationId xmlns:a16="http://schemas.microsoft.com/office/drawing/2014/main" id="{C06701A8-C135-4215-A251-F5004CA9B3A1}"/>
              </a:ext>
            </a:extLst>
          </p:cNvPr>
          <p:cNvSpPr>
            <a:spLocks noGrp="1"/>
          </p:cNvSpPr>
          <p:nvPr>
            <p:ph type="sldNum" sz="quarter" idx="12"/>
          </p:nvPr>
        </p:nvSpPr>
        <p:spPr/>
        <p:txBody>
          <a:bodyPr/>
          <a:lstStyle/>
          <a:p>
            <a:fld id="{9C62AE19-B8DE-4C2F-B576-D74FFC40A230}" type="slidenum">
              <a:rPr lang="ko-KR" altLang="en-US" smtClean="0"/>
              <a:t>8</a:t>
            </a:fld>
            <a:endParaRPr lang="ko-KR" altLang="en-US"/>
          </a:p>
        </p:txBody>
      </p:sp>
    </p:spTree>
    <p:extLst>
      <p:ext uri="{BB962C8B-B14F-4D97-AF65-F5344CB8AC3E}">
        <p14:creationId xmlns:p14="http://schemas.microsoft.com/office/powerpoint/2010/main" val="1902605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직선 화살표 연결선 45">
            <a:extLst>
              <a:ext uri="{FF2B5EF4-FFF2-40B4-BE49-F238E27FC236}">
                <a16:creationId xmlns:a16="http://schemas.microsoft.com/office/drawing/2014/main" id="{EAFCE0F0-DB0E-4E9F-B574-EB080DBD70E7}"/>
              </a:ext>
            </a:extLst>
          </p:cNvPr>
          <p:cNvCxnSpPr>
            <a:cxnSpLocks/>
            <a:endCxn id="61" idx="0"/>
          </p:cNvCxnSpPr>
          <p:nvPr/>
        </p:nvCxnSpPr>
        <p:spPr>
          <a:xfrm>
            <a:off x="3226371" y="2321132"/>
            <a:ext cx="13253" cy="1179778"/>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직선 화살표 연결선 48">
            <a:extLst>
              <a:ext uri="{FF2B5EF4-FFF2-40B4-BE49-F238E27FC236}">
                <a16:creationId xmlns:a16="http://schemas.microsoft.com/office/drawing/2014/main" id="{08484856-6A4F-49A1-9D89-2FB690D986E4}"/>
              </a:ext>
            </a:extLst>
          </p:cNvPr>
          <p:cNvCxnSpPr>
            <a:cxnSpLocks/>
            <a:endCxn id="50" idx="0"/>
          </p:cNvCxnSpPr>
          <p:nvPr/>
        </p:nvCxnSpPr>
        <p:spPr>
          <a:xfrm>
            <a:off x="1182223" y="2321132"/>
            <a:ext cx="0" cy="1184260"/>
          </a:xfrm>
          <a:prstGeom prst="straightConnector1">
            <a:avLst/>
          </a:prstGeom>
          <a:ln w="38100">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직사각형 49">
            <a:extLst>
              <a:ext uri="{FF2B5EF4-FFF2-40B4-BE49-F238E27FC236}">
                <a16:creationId xmlns:a16="http://schemas.microsoft.com/office/drawing/2014/main" id="{9C9BB353-B0EB-4BC7-8EAC-823EECD244A1}"/>
              </a:ext>
            </a:extLst>
          </p:cNvPr>
          <p:cNvSpPr/>
          <p:nvPr/>
        </p:nvSpPr>
        <p:spPr>
          <a:xfrm>
            <a:off x="809250" y="3505392"/>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sp>
        <p:nvSpPr>
          <p:cNvPr id="51" name="직사각형 50">
            <a:extLst>
              <a:ext uri="{FF2B5EF4-FFF2-40B4-BE49-F238E27FC236}">
                <a16:creationId xmlns:a16="http://schemas.microsoft.com/office/drawing/2014/main" id="{7DB0E005-245B-4378-85AB-75D729E3EADA}"/>
              </a:ext>
            </a:extLst>
          </p:cNvPr>
          <p:cNvSpPr/>
          <p:nvPr/>
        </p:nvSpPr>
        <p:spPr>
          <a:xfrm>
            <a:off x="383217" y="1921645"/>
            <a:ext cx="3731583" cy="39948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Remote Content Server</a:t>
            </a:r>
            <a:endParaRPr lang="ko-KR" altLang="en-US" sz="1200" dirty="0">
              <a:solidFill>
                <a:prstClr val="white"/>
              </a:solidFill>
              <a:latin typeface="맑은 고딕" panose="020F0502020204030204"/>
              <a:ea typeface="맑은 고딕" panose="020B0503020000020004" pitchFamily="50" charset="-127"/>
            </a:endParaRPr>
          </a:p>
        </p:txBody>
      </p:sp>
      <p:grpSp>
        <p:nvGrpSpPr>
          <p:cNvPr id="52" name="그룹 51">
            <a:extLst>
              <a:ext uri="{FF2B5EF4-FFF2-40B4-BE49-F238E27FC236}">
                <a16:creationId xmlns:a16="http://schemas.microsoft.com/office/drawing/2014/main" id="{80E00490-F95B-4E07-87E5-165D5D695F1C}"/>
              </a:ext>
            </a:extLst>
          </p:cNvPr>
          <p:cNvGrpSpPr/>
          <p:nvPr/>
        </p:nvGrpSpPr>
        <p:grpSpPr>
          <a:xfrm>
            <a:off x="383219" y="2555855"/>
            <a:ext cx="3731581" cy="594570"/>
            <a:chOff x="2733486" y="3898214"/>
            <a:chExt cx="6758608" cy="1121675"/>
          </a:xfrm>
        </p:grpSpPr>
        <p:sp>
          <p:nvSpPr>
            <p:cNvPr id="59" name="구름 58">
              <a:extLst>
                <a:ext uri="{FF2B5EF4-FFF2-40B4-BE49-F238E27FC236}">
                  <a16:creationId xmlns:a16="http://schemas.microsoft.com/office/drawing/2014/main" id="{488FE1F0-9268-4F3C-AD35-FA6DD8CEC881}"/>
                </a:ext>
              </a:extLst>
            </p:cNvPr>
            <p:cNvSpPr/>
            <p:nvPr/>
          </p:nvSpPr>
          <p:spPr>
            <a:xfrm>
              <a:off x="2733486" y="3898214"/>
              <a:ext cx="6758608" cy="1121675"/>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latinLnBrk="1" hangingPunct="1">
                <a:spcBef>
                  <a:spcPts val="0"/>
                </a:spcBef>
                <a:spcAft>
                  <a:spcPts val="0"/>
                </a:spcAft>
              </a:pPr>
              <a:endParaRPr lang="ko-KR" altLang="en-US" sz="1350">
                <a:solidFill>
                  <a:prstClr val="white"/>
                </a:solidFill>
                <a:latin typeface="맑은 고딕" panose="020F0502020204030204"/>
                <a:ea typeface="맑은 고딕" panose="020B0503020000020004" pitchFamily="50" charset="-127"/>
              </a:endParaRPr>
            </a:p>
          </p:txBody>
        </p:sp>
        <p:sp>
          <p:nvSpPr>
            <p:cNvPr id="60" name="TextBox 59">
              <a:extLst>
                <a:ext uri="{FF2B5EF4-FFF2-40B4-BE49-F238E27FC236}">
                  <a16:creationId xmlns:a16="http://schemas.microsoft.com/office/drawing/2014/main" id="{59FDB83A-7352-40BF-80FE-822BBEC12DCA}"/>
                </a:ext>
              </a:extLst>
            </p:cNvPr>
            <p:cNvSpPr txBox="1"/>
            <p:nvPr/>
          </p:nvSpPr>
          <p:spPr>
            <a:xfrm>
              <a:off x="4396964" y="4273430"/>
              <a:ext cx="3398058" cy="566114"/>
            </a:xfrm>
            <a:prstGeom prst="rect">
              <a:avLst/>
            </a:prstGeom>
            <a:noFill/>
          </p:spPr>
          <p:txBody>
            <a:bodyPr wrap="square" rtlCol="0">
              <a:spAutoFit/>
            </a:bodyPr>
            <a:lstStyle/>
            <a:p>
              <a:pPr algn="ctr" defTabSz="685800" eaLnBrk="1" fontAlgn="auto" latinLnBrk="1" hangingPunct="1">
                <a:spcBef>
                  <a:spcPts val="0"/>
                </a:spcBef>
                <a:spcAft>
                  <a:spcPts val="0"/>
                </a:spcAft>
              </a:pPr>
              <a:r>
                <a:rPr lang="en-US" altLang="ko-KR" sz="1350" b="1" dirty="0">
                  <a:solidFill>
                    <a:prstClr val="black"/>
                  </a:solidFill>
                  <a:latin typeface="맑은 고딕" panose="020F0502020204030204"/>
                  <a:ea typeface="맑은 고딕" panose="020B0503020000020004" pitchFamily="50" charset="-127"/>
                </a:rPr>
                <a:t>WAN</a:t>
              </a:r>
              <a:endParaRPr lang="ko-KR" altLang="en-US" sz="1350" b="1" dirty="0">
                <a:solidFill>
                  <a:prstClr val="black"/>
                </a:solidFill>
                <a:latin typeface="맑은 고딕" panose="020F0502020204030204"/>
                <a:ea typeface="맑은 고딕" panose="020B0503020000020004" pitchFamily="50" charset="-127"/>
              </a:endParaRPr>
            </a:p>
          </p:txBody>
        </p:sp>
      </p:grpSp>
      <p:sp>
        <p:nvSpPr>
          <p:cNvPr id="61" name="직사각형 60">
            <a:extLst>
              <a:ext uri="{FF2B5EF4-FFF2-40B4-BE49-F238E27FC236}">
                <a16:creationId xmlns:a16="http://schemas.microsoft.com/office/drawing/2014/main" id="{6F9171A5-DAFF-4FC7-8F61-0AD7EF8458D8}"/>
              </a:ext>
            </a:extLst>
          </p:cNvPr>
          <p:cNvSpPr/>
          <p:nvPr/>
        </p:nvSpPr>
        <p:spPr>
          <a:xfrm>
            <a:off x="2866651" y="3500910"/>
            <a:ext cx="745946" cy="32101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defTabSz="685800" eaLnBrk="1" fontAlgn="auto" latinLnBrk="1" hangingPunct="1">
              <a:spcBef>
                <a:spcPts val="0"/>
              </a:spcBef>
              <a:spcAft>
                <a:spcPts val="0"/>
              </a:spcAft>
            </a:pPr>
            <a:r>
              <a:rPr lang="en-US" altLang="ko-KR" sz="1200" dirty="0">
                <a:solidFill>
                  <a:prstClr val="white"/>
                </a:solidFill>
                <a:latin typeface="맑은 고딕" panose="020F0502020204030204"/>
                <a:ea typeface="맑은 고딕" panose="020B0503020000020004" pitchFamily="50" charset="-127"/>
              </a:rPr>
              <a:t>HMD</a:t>
            </a:r>
            <a:endParaRPr lang="ko-KR" altLang="en-US" sz="1200" dirty="0">
              <a:solidFill>
                <a:prstClr val="white"/>
              </a:solidFill>
              <a:latin typeface="맑은 고딕" panose="020F0502020204030204"/>
              <a:ea typeface="맑은 고딕" panose="020B0503020000020004" pitchFamily="50" charset="-127"/>
            </a:endParaRPr>
          </a:p>
        </p:txBody>
      </p:sp>
      <p:sp>
        <p:nvSpPr>
          <p:cNvPr id="62" name="TextBox 61">
            <a:extLst>
              <a:ext uri="{FF2B5EF4-FFF2-40B4-BE49-F238E27FC236}">
                <a16:creationId xmlns:a16="http://schemas.microsoft.com/office/drawing/2014/main" id="{30E5B8D1-FE0B-448D-B48D-E9B304320A39}"/>
              </a:ext>
            </a:extLst>
          </p:cNvPr>
          <p:cNvSpPr txBox="1"/>
          <p:nvPr/>
        </p:nvSpPr>
        <p:spPr>
          <a:xfrm>
            <a:off x="1811227" y="1411968"/>
            <a:ext cx="875561" cy="400110"/>
          </a:xfrm>
          <a:prstGeom prst="rect">
            <a:avLst/>
          </a:prstGeom>
          <a:noFill/>
        </p:spPr>
        <p:txBody>
          <a:bodyPr wrap="none" rtlCol="0">
            <a:spAutoFit/>
          </a:bodyPr>
          <a:lstStyle/>
          <a:p>
            <a:pPr algn="ctr"/>
            <a:r>
              <a:rPr lang="en-US" altLang="ko-KR" dirty="0"/>
              <a:t>Case 4</a:t>
            </a:r>
            <a:endParaRPr lang="ko-KR" altLang="en-US" dirty="0"/>
          </a:p>
        </p:txBody>
      </p:sp>
      <p:sp>
        <p:nvSpPr>
          <p:cNvPr id="63" name="TextBox 62">
            <a:extLst>
              <a:ext uri="{FF2B5EF4-FFF2-40B4-BE49-F238E27FC236}">
                <a16:creationId xmlns:a16="http://schemas.microsoft.com/office/drawing/2014/main" id="{CBAE6B83-5CBE-4CE6-B1F5-610FA91BCF41}"/>
              </a:ext>
            </a:extLst>
          </p:cNvPr>
          <p:cNvSpPr txBox="1"/>
          <p:nvPr/>
        </p:nvSpPr>
        <p:spPr>
          <a:xfrm>
            <a:off x="847019" y="5582140"/>
            <a:ext cx="2803973" cy="707886"/>
          </a:xfrm>
          <a:prstGeom prst="rect">
            <a:avLst/>
          </a:prstGeom>
          <a:noFill/>
        </p:spPr>
        <p:txBody>
          <a:bodyPr wrap="none" rtlCol="0">
            <a:spAutoFit/>
          </a:bodyPr>
          <a:lstStyle/>
          <a:p>
            <a:r>
              <a:rPr lang="en-US" altLang="ko-KR" dirty="0"/>
              <a:t>* LAN: wired or wireless</a:t>
            </a:r>
          </a:p>
          <a:p>
            <a:r>
              <a:rPr lang="en-US" altLang="ko-KR" dirty="0"/>
              <a:t>* WAN: wired + wireless</a:t>
            </a:r>
            <a:endParaRPr lang="ko-KR" altLang="en-US" dirty="0"/>
          </a:p>
        </p:txBody>
      </p:sp>
      <p:sp>
        <p:nvSpPr>
          <p:cNvPr id="64" name="TextBox 63">
            <a:extLst>
              <a:ext uri="{FF2B5EF4-FFF2-40B4-BE49-F238E27FC236}">
                <a16:creationId xmlns:a16="http://schemas.microsoft.com/office/drawing/2014/main" id="{BF8C74A6-8064-4DAE-B456-55DBC27EC230}"/>
              </a:ext>
            </a:extLst>
          </p:cNvPr>
          <p:cNvSpPr txBox="1"/>
          <p:nvPr/>
        </p:nvSpPr>
        <p:spPr>
          <a:xfrm>
            <a:off x="4196153" y="1408772"/>
            <a:ext cx="4953000" cy="2246769"/>
          </a:xfrm>
          <a:prstGeom prst="rect">
            <a:avLst/>
          </a:prstGeom>
          <a:noFill/>
        </p:spPr>
        <p:txBody>
          <a:bodyPr wrap="square" rtlCol="0">
            <a:spAutoFit/>
          </a:bodyPr>
          <a:lstStyle/>
          <a:p>
            <a:pPr marL="342900" indent="-342900">
              <a:buFont typeface="Wingdings" panose="05000000000000000000" pitchFamily="2" charset="2"/>
              <a:buChar char="§"/>
            </a:pPr>
            <a:r>
              <a:rPr lang="en-US" altLang="ko-KR" dirty="0"/>
              <a:t>This is an extended version of case 2 - more than one case 2 model are connected to the remote server.</a:t>
            </a:r>
          </a:p>
          <a:p>
            <a:pPr marL="342900" indent="-342900">
              <a:buFont typeface="Wingdings" panose="05000000000000000000" pitchFamily="2" charset="2"/>
              <a:buChar char="§"/>
            </a:pPr>
            <a:r>
              <a:rPr lang="en-US" altLang="ko-KR" dirty="0"/>
              <a:t>HMD</a:t>
            </a:r>
            <a:r>
              <a:rPr lang="ko-KR" altLang="en-US" dirty="0"/>
              <a:t> </a:t>
            </a:r>
            <a:r>
              <a:rPr lang="en-US" altLang="ko-KR" dirty="0"/>
              <a:t>is connected to a remote server like case 2 and the remote server is rendering or decoding VR content and send it back to the HMD.</a:t>
            </a:r>
          </a:p>
        </p:txBody>
      </p:sp>
      <p:sp>
        <p:nvSpPr>
          <p:cNvPr id="17" name="スライド番号プレースホルダー 1">
            <a:extLst>
              <a:ext uri="{FF2B5EF4-FFF2-40B4-BE49-F238E27FC236}">
                <a16:creationId xmlns:a16="http://schemas.microsoft.com/office/drawing/2014/main" id="{727ADCD3-D6F6-4B7A-9A2A-71601D8232F8}"/>
              </a:ext>
            </a:extLst>
          </p:cNvPr>
          <p:cNvSpPr txBox="1">
            <a:spLocks/>
          </p:cNvSpPr>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lnSpc>
                <a:spcPct val="90000"/>
              </a:lnSpc>
              <a:spcBef>
                <a:spcPct val="0"/>
              </a:spcBef>
              <a:spcAft>
                <a:spcPct val="0"/>
              </a:spcAft>
              <a:defRPr sz="2000" kern="1200">
                <a:solidFill>
                  <a:schemeClr val="tx1"/>
                </a:solidFill>
                <a:latin typeface="Times New Roman" charset="0"/>
                <a:ea typeface="+mn-ea"/>
                <a:cs typeface="+mn-cs"/>
              </a:defRPr>
            </a:lvl1pPr>
            <a:lvl2pPr marL="742950" indent="-285750" algn="l" rtl="0" eaLnBrk="0" fontAlgn="base" hangingPunct="0">
              <a:spcBef>
                <a:spcPct val="0"/>
              </a:spcBef>
              <a:spcAft>
                <a:spcPct val="0"/>
              </a:spcAft>
              <a:defRPr sz="2000" kern="1200">
                <a:solidFill>
                  <a:schemeClr val="tx1"/>
                </a:solidFill>
                <a:latin typeface="Times New Roman" charset="0"/>
                <a:ea typeface="+mn-ea"/>
                <a:cs typeface="+mn-cs"/>
              </a:defRPr>
            </a:lvl2pPr>
            <a:lvl3pPr marL="1143000" indent="-228600" algn="l" rtl="0" eaLnBrk="0" fontAlgn="base" hangingPunct="0">
              <a:spcBef>
                <a:spcPct val="0"/>
              </a:spcBef>
              <a:spcAft>
                <a:spcPct val="0"/>
              </a:spcAft>
              <a:defRPr sz="2000" kern="1200">
                <a:solidFill>
                  <a:schemeClr val="tx1"/>
                </a:solidFill>
                <a:latin typeface="Times New Roman" charset="0"/>
                <a:ea typeface="+mn-ea"/>
                <a:cs typeface="+mn-cs"/>
              </a:defRPr>
            </a:lvl3pPr>
            <a:lvl4pPr marL="1600200" indent="-228600" algn="l" rtl="0" eaLnBrk="0" fontAlgn="base" hangingPunct="0">
              <a:spcBef>
                <a:spcPct val="0"/>
              </a:spcBef>
              <a:spcAft>
                <a:spcPct val="0"/>
              </a:spcAft>
              <a:defRPr sz="2000" kern="1200">
                <a:solidFill>
                  <a:schemeClr val="tx1"/>
                </a:solidFill>
                <a:latin typeface="Times New Roman" charset="0"/>
                <a:ea typeface="+mn-ea"/>
                <a:cs typeface="+mn-cs"/>
              </a:defRPr>
            </a:lvl4pPr>
            <a:lvl5pPr marL="2057400" indent="-228600" algn="l" rtl="0" eaLnBrk="0" fontAlgn="base" hangingPunct="0">
              <a:spcBef>
                <a:spcPct val="0"/>
              </a:spcBef>
              <a:spcAft>
                <a:spcPct val="0"/>
              </a:spcAft>
              <a:defRPr sz="2000" kern="1200">
                <a:solidFill>
                  <a:schemeClr val="tx1"/>
                </a:solidFill>
                <a:latin typeface="Times New Roman" charset="0"/>
                <a:ea typeface="+mn-ea"/>
                <a:cs typeface="+mn-cs"/>
              </a:defRPr>
            </a:lvl5pPr>
            <a:lvl6pPr marL="25146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6pPr>
            <a:lvl7pPr marL="29718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7pPr>
            <a:lvl8pPr marL="34290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8pPr>
            <a:lvl9pPr marL="3886200" indent="-228600" algn="l" defTabSz="914400" rtl="0" eaLnBrk="0" fontAlgn="base" latinLnBrk="0" hangingPunct="0">
              <a:spcBef>
                <a:spcPct val="0"/>
              </a:spcBef>
              <a:spcAft>
                <a:spcPct val="0"/>
              </a:spcAft>
              <a:defRPr sz="2000" kern="1200">
                <a:solidFill>
                  <a:schemeClr val="tx1"/>
                </a:solidFill>
                <a:latin typeface="Times New Roman" charset="0"/>
                <a:ea typeface="+mn-ea"/>
                <a:cs typeface="+mn-cs"/>
              </a:defRPr>
            </a:lvl9pPr>
          </a:lstStyle>
          <a:p>
            <a:pPr>
              <a:defRPr/>
            </a:pPr>
            <a:fld id="{609C2E5C-82B5-45E0-ACE2-D1E118B98C6C}" type="slidenum">
              <a:rPr lang="en-US" altLang="pl-PL" sz="1400" smtClean="0">
                <a:solidFill>
                  <a:srgbClr val="000000"/>
                </a:solidFill>
                <a:latin typeface="Times" charset="0"/>
              </a:rPr>
              <a:pPr>
                <a:defRPr/>
              </a:pPr>
              <a:t>9</a:t>
            </a:fld>
            <a:endParaRPr lang="en-US" altLang="pl-PL" sz="1400">
              <a:solidFill>
                <a:srgbClr val="000000"/>
              </a:solidFill>
              <a:latin typeface="Times" charset="0"/>
            </a:endParaRPr>
          </a:p>
        </p:txBody>
      </p:sp>
      <p:sp>
        <p:nvSpPr>
          <p:cNvPr id="18" name="フッター プレースホルダー 1">
            <a:extLst>
              <a:ext uri="{FF2B5EF4-FFF2-40B4-BE49-F238E27FC236}">
                <a16:creationId xmlns:a16="http://schemas.microsoft.com/office/drawing/2014/main" id="{38A6203F-8280-4D21-83A7-EE18A6581789}"/>
              </a:ext>
            </a:extLst>
          </p:cNvPr>
          <p:cNvSpPr txBox="1">
            <a:spLocks/>
          </p:cNvSpPr>
          <p:nvPr/>
        </p:nvSpPr>
        <p:spPr bwMode="auto">
          <a:xfrm>
            <a:off x="381000" y="6400800"/>
            <a:ext cx="1981200"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defPPr>
              <a:defRPr lang="en-US"/>
            </a:defPPr>
            <a:lvl1pPr algn="ctr" rtl="0" eaLnBrk="0" fontAlgn="base" hangingPunct="0">
              <a:lnSpc>
                <a:spcPct val="90000"/>
              </a:lnSpc>
              <a:spcBef>
                <a:spcPct val="0"/>
              </a:spcBef>
              <a:spcAft>
                <a:spcPct val="0"/>
              </a:spcAft>
              <a:defRPr sz="1400" kern="1200">
                <a:solidFill>
                  <a:schemeClr val="tx1"/>
                </a:solidFill>
                <a:latin typeface="+mn-lt"/>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pPr>
              <a:defRPr/>
            </a:pPr>
            <a:r>
              <a:rPr lang="en-US" altLang="pl-PL" dirty="0">
                <a:solidFill>
                  <a:srgbClr val="000000"/>
                </a:solidFill>
                <a:latin typeface="Times"/>
                <a:ea typeface="Times New Roman" charset="0"/>
                <a:cs typeface="Times New Roman" charset="0"/>
              </a:rPr>
              <a:t>21-18-0039-01-0000</a:t>
            </a:r>
          </a:p>
        </p:txBody>
      </p:sp>
      <p:sp>
        <p:nvSpPr>
          <p:cNvPr id="3" name="슬라이드 번호 개체 틀 2">
            <a:extLst>
              <a:ext uri="{FF2B5EF4-FFF2-40B4-BE49-F238E27FC236}">
                <a16:creationId xmlns:a16="http://schemas.microsoft.com/office/drawing/2014/main" id="{518CEC67-7205-49A9-9979-FF0007D0103D}"/>
              </a:ext>
            </a:extLst>
          </p:cNvPr>
          <p:cNvSpPr>
            <a:spLocks noGrp="1"/>
          </p:cNvSpPr>
          <p:nvPr>
            <p:ph type="sldNum" sz="quarter" idx="12"/>
          </p:nvPr>
        </p:nvSpPr>
        <p:spPr/>
        <p:txBody>
          <a:bodyPr/>
          <a:lstStyle/>
          <a:p>
            <a:fld id="{9C62AE19-B8DE-4C2F-B576-D74FFC40A230}" type="slidenum">
              <a:rPr lang="ko-KR" altLang="en-US" smtClean="0"/>
              <a:t>9</a:t>
            </a:fld>
            <a:endParaRPr lang="ko-KR" altLang="en-US"/>
          </a:p>
        </p:txBody>
      </p:sp>
    </p:spTree>
    <p:extLst>
      <p:ext uri="{BB962C8B-B14F-4D97-AF65-F5344CB8AC3E}">
        <p14:creationId xmlns:p14="http://schemas.microsoft.com/office/powerpoint/2010/main" val="620465780"/>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2278</TotalTime>
  <Pages>15</Pages>
  <Words>1182</Words>
  <Application>Microsoft Office PowerPoint</Application>
  <PresentationFormat>Letter 용지(8.5x11in)</PresentationFormat>
  <Paragraphs>171</Paragraphs>
  <Slides>10</Slides>
  <Notes>9</Notes>
  <HiddenSlides>0</HiddenSlides>
  <MMClips>0</MMClips>
  <ScaleCrop>false</ScaleCrop>
  <HeadingPairs>
    <vt:vector size="6" baseType="variant">
      <vt:variant>
        <vt:lpstr>사용한 글꼴</vt:lpstr>
      </vt:variant>
      <vt:variant>
        <vt:i4>7</vt:i4>
      </vt:variant>
      <vt:variant>
        <vt:lpstr>테마</vt:lpstr>
      </vt:variant>
      <vt:variant>
        <vt:i4>2</vt:i4>
      </vt:variant>
      <vt:variant>
        <vt:lpstr>슬라이드 제목</vt:lpstr>
      </vt:variant>
      <vt:variant>
        <vt:i4>10</vt:i4>
      </vt:variant>
    </vt:vector>
  </HeadingPairs>
  <TitlesOfParts>
    <vt:vector size="19" baseType="lpstr">
      <vt:lpstr>MS PGothic</vt:lpstr>
      <vt:lpstr>Rotis Sans Serif for Nokia</vt:lpstr>
      <vt:lpstr>맑은 고딕</vt:lpstr>
      <vt:lpstr>Arial</vt:lpstr>
      <vt:lpstr>Times</vt:lpstr>
      <vt:lpstr>Times New Roman</vt:lpstr>
      <vt:lpstr>Wingdings</vt:lpstr>
      <vt:lpstr>blank presentation</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802.21 WG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Jeong Sangkwon</cp:lastModifiedBy>
  <cp:revision>221</cp:revision>
  <cp:lastPrinted>1999-04-27T06:51:51Z</cp:lastPrinted>
  <dcterms:created xsi:type="dcterms:W3CDTF">2004-05-12T03:24:18Z</dcterms:created>
  <dcterms:modified xsi:type="dcterms:W3CDTF">2018-07-11T20:47:08Z</dcterms:modified>
</cp:coreProperties>
</file>