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7" r:id="rId1"/>
    <p:sldMasterId id="2147483714" r:id="rId2"/>
  </p:sldMasterIdLst>
  <p:notesMasterIdLst>
    <p:notesMasterId r:id="rId9"/>
  </p:notesMasterIdLst>
  <p:sldIdLst>
    <p:sldId id="348" r:id="rId3"/>
    <p:sldId id="349" r:id="rId4"/>
    <p:sldId id="390" r:id="rId5"/>
    <p:sldId id="391" r:id="rId6"/>
    <p:sldId id="382" r:id="rId7"/>
    <p:sldId id="364" r:id="rId8"/>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347"/>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6" autoAdjust="0"/>
    <p:restoredTop sz="92121" autoAdjust="0"/>
  </p:normalViewPr>
  <p:slideViewPr>
    <p:cSldViewPr snapToGrid="0">
      <p:cViewPr varScale="1">
        <p:scale>
          <a:sx n="80" d="100"/>
          <a:sy n="80" d="100"/>
        </p:scale>
        <p:origin x="276" y="90"/>
      </p:cViewPr>
      <p:guideLst/>
    </p:cSldViewPr>
  </p:slideViewPr>
  <p:notesTextViewPr>
    <p:cViewPr>
      <p:scale>
        <a:sx n="1" d="1"/>
        <a:sy n="1" d="1"/>
      </p:scale>
      <p:origin x="0" y="0"/>
    </p:cViewPr>
  </p:notesTextViewPr>
  <p:notesViewPr>
    <p:cSldViewPr snapToGrid="0">
      <p:cViewPr varScale="1">
        <p:scale>
          <a:sx n="114" d="100"/>
          <a:sy n="114" d="100"/>
        </p:scale>
        <p:origin x="488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9F58BD-B266-4FEA-8572-614D27B01AAF}" type="datetimeFigureOut">
              <a:rPr lang="ko-KR" altLang="en-US" smtClean="0"/>
              <a:t>2018. 11. 14.</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1BE845-B615-457C-AC59-B6A31CA72E8C}" type="slidenum">
              <a:rPr lang="ko-KR" altLang="en-US" smtClean="0"/>
              <a:t>‹#›</a:t>
            </a:fld>
            <a:endParaRPr lang="ko-KR" altLang="en-US"/>
          </a:p>
        </p:txBody>
      </p:sp>
    </p:spTree>
    <p:extLst>
      <p:ext uri="{BB962C8B-B14F-4D97-AF65-F5344CB8AC3E}">
        <p14:creationId xmlns:p14="http://schemas.microsoft.com/office/powerpoint/2010/main" val="1091296854"/>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927C19D3-7FD4-4091-A359-C1846C46E349}"/>
              </a:ext>
            </a:extLst>
          </p:cNvPr>
          <p:cNvSpPr>
            <a:spLocks noGrp="1" noRot="1" noChangeAspect="1" noChangeArrowheads="1" noTextEdit="1"/>
          </p:cNvSpPr>
          <p:nvPr>
            <p:ph type="sldImg"/>
          </p:nvPr>
        </p:nvSpPr>
        <p:spPr>
          <a:ln/>
        </p:spPr>
      </p:sp>
      <p:sp>
        <p:nvSpPr>
          <p:cNvPr id="4099" name="Rectangle 3">
            <a:extLst>
              <a:ext uri="{FF2B5EF4-FFF2-40B4-BE49-F238E27FC236}">
                <a16:creationId xmlns:a16="http://schemas.microsoft.com/office/drawing/2014/main" id="{A11172D7-F943-4D47-8A4C-949985A3ADFE}"/>
              </a:ext>
            </a:extLst>
          </p:cNvPr>
          <p:cNvSpPr>
            <a:spLocks noGrp="1" noChangeArrowheads="1"/>
          </p:cNvSpPr>
          <p:nvPr>
            <p:ph type="body" idx="1"/>
          </p:nvPr>
        </p:nvSpPr>
        <p:spPr>
          <a:noFill/>
        </p:spPr>
        <p:txBody>
          <a:bodyPr/>
          <a:lstStyle/>
          <a:p>
            <a:endParaRPr lang="pl-PL" altLang="pl-PL"/>
          </a:p>
        </p:txBody>
      </p:sp>
    </p:spTree>
    <p:extLst>
      <p:ext uri="{BB962C8B-B14F-4D97-AF65-F5344CB8AC3E}">
        <p14:creationId xmlns:p14="http://schemas.microsoft.com/office/powerpoint/2010/main" val="2961713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791259A1-548A-4851-A433-5568DFAD1697}"/>
              </a:ext>
            </a:extLst>
          </p:cNvPr>
          <p:cNvSpPr>
            <a:spLocks noGrp="1" noRot="1" noChangeAspect="1" noChangeArrowheads="1" noTextEdit="1"/>
          </p:cNvSpPr>
          <p:nvPr>
            <p:ph type="sldImg"/>
          </p:nvPr>
        </p:nvSpPr>
        <p:spPr>
          <a:ln/>
        </p:spPr>
      </p:sp>
      <p:sp>
        <p:nvSpPr>
          <p:cNvPr id="6147" name="Rectangle 3">
            <a:extLst>
              <a:ext uri="{FF2B5EF4-FFF2-40B4-BE49-F238E27FC236}">
                <a16:creationId xmlns:a16="http://schemas.microsoft.com/office/drawing/2014/main" id="{72115E05-2E88-462C-B4E8-3CFD557CE3A3}"/>
              </a:ext>
            </a:extLst>
          </p:cNvPr>
          <p:cNvSpPr>
            <a:spLocks noGrp="1" noChangeArrowheads="1"/>
          </p:cNvSpPr>
          <p:nvPr>
            <p:ph type="body" idx="1"/>
          </p:nvPr>
        </p:nvSpPr>
        <p:spPr>
          <a:noFill/>
        </p:spPr>
        <p:txBody>
          <a:bodyPr/>
          <a:lstStyle/>
          <a:p>
            <a:endParaRPr lang="pl-PL" altLang="pl-PL"/>
          </a:p>
        </p:txBody>
      </p:sp>
    </p:spTree>
    <p:extLst>
      <p:ext uri="{BB962C8B-B14F-4D97-AF65-F5344CB8AC3E}">
        <p14:creationId xmlns:p14="http://schemas.microsoft.com/office/powerpoint/2010/main" val="3926161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011BE845-B615-457C-AC59-B6A31CA72E8C}" type="slidenum">
              <a:rPr lang="ko-KR" altLang="en-US" smtClean="0"/>
              <a:t>3</a:t>
            </a:fld>
            <a:endParaRPr lang="ko-KR" altLang="en-US"/>
          </a:p>
        </p:txBody>
      </p:sp>
    </p:spTree>
    <p:extLst>
      <p:ext uri="{BB962C8B-B14F-4D97-AF65-F5344CB8AC3E}">
        <p14:creationId xmlns:p14="http://schemas.microsoft.com/office/powerpoint/2010/main" val="40632580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사용자 지정 레이아웃">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BE0803D-F433-4E85-BFAD-0C77056FF4E8}"/>
              </a:ext>
            </a:extLst>
          </p:cNvPr>
          <p:cNvSpPr>
            <a:spLocks noGrp="1"/>
          </p:cNvSpPr>
          <p:nvPr>
            <p:ph type="title"/>
          </p:nvPr>
        </p:nvSpPr>
        <p:spPr>
          <a:xfrm>
            <a:off x="1228023" y="516158"/>
            <a:ext cx="9725115" cy="769121"/>
          </a:xfrm>
        </p:spPr>
        <p:txBody>
          <a:bodyPr/>
          <a:lstStyle>
            <a:lvl1pPr algn="ctr">
              <a:defRPr>
                <a:solidFill>
                  <a:schemeClr val="bg1"/>
                </a:solidFill>
              </a:defRPr>
            </a:lvl1pPr>
          </a:lstStyle>
          <a:p>
            <a:r>
              <a:rPr lang="ko-KR" altLang="en-US"/>
              <a:t>마스터 제목 스타일 편집</a:t>
            </a:r>
          </a:p>
        </p:txBody>
      </p:sp>
    </p:spTree>
    <p:extLst>
      <p:ext uri="{BB962C8B-B14F-4D97-AF65-F5344CB8AC3E}">
        <p14:creationId xmlns:p14="http://schemas.microsoft.com/office/powerpoint/2010/main" val="2640235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5" name="바닥글 개체 틀 4">
            <a:extLst>
              <a:ext uri="{FF2B5EF4-FFF2-40B4-BE49-F238E27FC236}">
                <a16:creationId xmlns:a16="http://schemas.microsoft.com/office/drawing/2014/main" id="{4BFD2AEA-7D50-4CD8-A5AF-1DDFDE6E1394}"/>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100">
                <a:solidFill>
                  <a:schemeClr val="tx1"/>
                </a:solidFill>
                <a:latin typeface="Times New Roman" panose="02020603050405020304" pitchFamily="18" charset="0"/>
                <a:cs typeface="Times New Roman" panose="02020603050405020304" pitchFamily="18" charset="0"/>
              </a:defRPr>
            </a:lvl1pPr>
          </a:lstStyle>
          <a:p>
            <a:r>
              <a:rPr lang="en-US" altLang="ko-KR"/>
              <a:t>21-18-0067-00-0000</a:t>
            </a:r>
            <a:endParaRPr lang="ko-KR" altLang="en-US" dirty="0"/>
          </a:p>
        </p:txBody>
      </p:sp>
      <p:sp>
        <p:nvSpPr>
          <p:cNvPr id="6" name="슬라이드 번호 개체 틀 5">
            <a:extLst>
              <a:ext uri="{FF2B5EF4-FFF2-40B4-BE49-F238E27FC236}">
                <a16:creationId xmlns:a16="http://schemas.microsoft.com/office/drawing/2014/main" id="{B7CFCD8B-525B-49AA-983F-35E1E6797B55}"/>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100">
                <a:solidFill>
                  <a:schemeClr val="tx1"/>
                </a:solidFill>
                <a:latin typeface="Times New Roman" panose="02020603050405020304" pitchFamily="18" charset="0"/>
                <a:cs typeface="Times New Roman" panose="02020603050405020304" pitchFamily="18" charset="0"/>
              </a:defRPr>
            </a:lvl1pPr>
          </a:lstStyle>
          <a:p>
            <a:fld id="{7415E7A1-C024-4955-BFDD-BFFB64410B76}" type="slidenum">
              <a:rPr lang="ko-KR" altLang="en-US" smtClean="0"/>
              <a:pPr/>
              <a:t>‹#›</a:t>
            </a:fld>
            <a:endParaRPr lang="ko-KR" altLang="en-US"/>
          </a:p>
        </p:txBody>
      </p:sp>
      <p:cxnSp>
        <p:nvCxnSpPr>
          <p:cNvPr id="8" name="직선 연결선 7">
            <a:extLst>
              <a:ext uri="{FF2B5EF4-FFF2-40B4-BE49-F238E27FC236}">
                <a16:creationId xmlns:a16="http://schemas.microsoft.com/office/drawing/2014/main" id="{61CECC67-AA2D-453F-BD12-0C069A518B91}"/>
              </a:ext>
            </a:extLst>
          </p:cNvPr>
          <p:cNvCxnSpPr/>
          <p:nvPr userDrawn="1"/>
        </p:nvCxnSpPr>
        <p:spPr>
          <a:xfrm>
            <a:off x="1786071" y="0"/>
            <a:ext cx="0" cy="6858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직선 연결선 8">
            <a:extLst>
              <a:ext uri="{FF2B5EF4-FFF2-40B4-BE49-F238E27FC236}">
                <a16:creationId xmlns:a16="http://schemas.microsoft.com/office/drawing/2014/main" id="{C86D2822-04CA-44E1-879F-C7C5735B1CD8}"/>
              </a:ext>
            </a:extLst>
          </p:cNvPr>
          <p:cNvCxnSpPr>
            <a:cxnSpLocks/>
          </p:cNvCxnSpPr>
          <p:nvPr userDrawn="1"/>
        </p:nvCxnSpPr>
        <p:spPr>
          <a:xfrm>
            <a:off x="1880075" y="6417892"/>
            <a:ext cx="102122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1" name="Picture 9" descr="Joyfun_01.jpg">
            <a:extLst>
              <a:ext uri="{FF2B5EF4-FFF2-40B4-BE49-F238E27FC236}">
                <a16:creationId xmlns:a16="http://schemas.microsoft.com/office/drawing/2014/main" id="{C4C68CC9-26FC-4E63-9178-A76F7F79413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778" y="6400485"/>
            <a:ext cx="1224136" cy="389356"/>
          </a:xfrm>
          <a:prstGeom prst="rect">
            <a:avLst/>
          </a:prstGeom>
        </p:spPr>
      </p:pic>
      <p:pic>
        <p:nvPicPr>
          <p:cNvPr id="12" name="그림 11">
            <a:extLst>
              <a:ext uri="{FF2B5EF4-FFF2-40B4-BE49-F238E27FC236}">
                <a16:creationId xmlns:a16="http://schemas.microsoft.com/office/drawing/2014/main" id="{6115B197-6F3F-4452-8387-F2680280357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813" y="1085926"/>
            <a:ext cx="1660026" cy="935972"/>
          </a:xfrm>
          <a:prstGeom prst="rect">
            <a:avLst/>
          </a:prstGeom>
        </p:spPr>
      </p:pic>
      <p:pic>
        <p:nvPicPr>
          <p:cNvPr id="13" name="그림 12">
            <a:extLst>
              <a:ext uri="{FF2B5EF4-FFF2-40B4-BE49-F238E27FC236}">
                <a16:creationId xmlns:a16="http://schemas.microsoft.com/office/drawing/2014/main" id="{CA403A61-4EF8-46CE-8D8C-3A709E90694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813" y="410199"/>
            <a:ext cx="1649255" cy="504201"/>
          </a:xfrm>
          <a:prstGeom prst="rect">
            <a:avLst/>
          </a:prstGeom>
        </p:spPr>
      </p:pic>
    </p:spTree>
    <p:extLst>
      <p:ext uri="{BB962C8B-B14F-4D97-AF65-F5344CB8AC3E}">
        <p14:creationId xmlns:p14="http://schemas.microsoft.com/office/powerpoint/2010/main" val="2642221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30A34316-FFF1-4B2E-8C83-529980455E8C}"/>
              </a:ext>
            </a:extLst>
          </p:cNvPr>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p>
        </p:txBody>
      </p:sp>
      <p:sp>
        <p:nvSpPr>
          <p:cNvPr id="3" name="텍스트 개체 틀 2">
            <a:extLst>
              <a:ext uri="{FF2B5EF4-FFF2-40B4-BE49-F238E27FC236}">
                <a16:creationId xmlns:a16="http://schemas.microsoft.com/office/drawing/2014/main" id="{C0C55C58-18F0-4EDC-B522-DA6D247EF7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 편집</a:t>
            </a:r>
          </a:p>
        </p:txBody>
      </p:sp>
      <p:sp>
        <p:nvSpPr>
          <p:cNvPr id="7" name="바닥글 개체 틀 4">
            <a:extLst>
              <a:ext uri="{FF2B5EF4-FFF2-40B4-BE49-F238E27FC236}">
                <a16:creationId xmlns:a16="http://schemas.microsoft.com/office/drawing/2014/main" id="{54B41498-5181-4DA7-9FC7-5E233BFB4EEA}"/>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ko-KR"/>
              <a:t>21-18-0067-00-0000</a:t>
            </a:r>
            <a:endParaRPr lang="ko-KR" altLang="en-US" dirty="0"/>
          </a:p>
        </p:txBody>
      </p:sp>
      <p:sp>
        <p:nvSpPr>
          <p:cNvPr id="8" name="슬라이드 번호 개체 틀 5">
            <a:extLst>
              <a:ext uri="{FF2B5EF4-FFF2-40B4-BE49-F238E27FC236}">
                <a16:creationId xmlns:a16="http://schemas.microsoft.com/office/drawing/2014/main" id="{073EA31F-9D5C-436D-B073-E529CDB432A4}"/>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200">
                <a:solidFill>
                  <a:schemeClr val="tx1"/>
                </a:solidFill>
              </a:defRPr>
            </a:lvl1pPr>
          </a:lstStyle>
          <a:p>
            <a:fld id="{7415E7A1-C024-4955-BFDD-BFFB64410B76}" type="slidenum">
              <a:rPr lang="ko-KR" altLang="en-US" smtClean="0"/>
              <a:pPr/>
              <a:t>‹#›</a:t>
            </a:fld>
            <a:endParaRPr lang="ko-KR" altLang="en-US"/>
          </a:p>
        </p:txBody>
      </p:sp>
    </p:spTree>
    <p:extLst>
      <p:ext uri="{BB962C8B-B14F-4D97-AF65-F5344CB8AC3E}">
        <p14:creationId xmlns:p14="http://schemas.microsoft.com/office/powerpoint/2010/main" val="25446377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18396CAD-2340-4D6A-83BA-742D7679E951}"/>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id="{ABA1811A-D8DD-47B8-B95B-C466FD57B69B}"/>
              </a:ext>
            </a:extLst>
          </p:cNvPr>
          <p:cNvSpPr>
            <a:spLocks noGrp="1"/>
          </p:cNvSpPr>
          <p:nvPr>
            <p:ph sz="half" idx="1"/>
          </p:nvPr>
        </p:nvSpPr>
        <p:spPr>
          <a:xfrm>
            <a:off x="838200" y="1825625"/>
            <a:ext cx="51816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a:extLst>
              <a:ext uri="{FF2B5EF4-FFF2-40B4-BE49-F238E27FC236}">
                <a16:creationId xmlns:a16="http://schemas.microsoft.com/office/drawing/2014/main" id="{3E81AD67-A2B6-49F2-B268-D9EB7890201D}"/>
              </a:ext>
            </a:extLst>
          </p:cNvPr>
          <p:cNvSpPr>
            <a:spLocks noGrp="1"/>
          </p:cNvSpPr>
          <p:nvPr>
            <p:ph sz="half" idx="2"/>
          </p:nvPr>
        </p:nvSpPr>
        <p:spPr>
          <a:xfrm>
            <a:off x="6172200" y="1825625"/>
            <a:ext cx="51816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8" name="바닥글 개체 틀 4">
            <a:extLst>
              <a:ext uri="{FF2B5EF4-FFF2-40B4-BE49-F238E27FC236}">
                <a16:creationId xmlns:a16="http://schemas.microsoft.com/office/drawing/2014/main" id="{EA3EDB6F-E5A6-4766-8AF6-8F6E160FB051}"/>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ko-KR"/>
              <a:t>21-18-0067-00-0000</a:t>
            </a:r>
            <a:endParaRPr lang="ko-KR" altLang="en-US" dirty="0"/>
          </a:p>
        </p:txBody>
      </p:sp>
      <p:sp>
        <p:nvSpPr>
          <p:cNvPr id="9" name="슬라이드 번호 개체 틀 5">
            <a:extLst>
              <a:ext uri="{FF2B5EF4-FFF2-40B4-BE49-F238E27FC236}">
                <a16:creationId xmlns:a16="http://schemas.microsoft.com/office/drawing/2014/main" id="{E1975B15-1685-4B64-9847-0D91062AC0A9}"/>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200">
                <a:solidFill>
                  <a:schemeClr val="tx1"/>
                </a:solidFill>
              </a:defRPr>
            </a:lvl1pPr>
          </a:lstStyle>
          <a:p>
            <a:fld id="{7415E7A1-C024-4955-BFDD-BFFB64410B76}" type="slidenum">
              <a:rPr lang="ko-KR" altLang="en-US" smtClean="0"/>
              <a:pPr/>
              <a:t>‹#›</a:t>
            </a:fld>
            <a:endParaRPr lang="ko-KR" altLang="en-US"/>
          </a:p>
        </p:txBody>
      </p:sp>
    </p:spTree>
    <p:extLst>
      <p:ext uri="{BB962C8B-B14F-4D97-AF65-F5344CB8AC3E}">
        <p14:creationId xmlns:p14="http://schemas.microsoft.com/office/powerpoint/2010/main" val="19743574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700CB4F-3348-443A-9A4A-2CBA1C73C460}"/>
              </a:ext>
            </a:extLst>
          </p:cNvPr>
          <p:cNvSpPr>
            <a:spLocks noGrp="1"/>
          </p:cNvSpPr>
          <p:nvPr>
            <p:ph type="title"/>
          </p:nvPr>
        </p:nvSpPr>
        <p:spPr>
          <a:xfrm>
            <a:off x="839788" y="365125"/>
            <a:ext cx="10515600" cy="1325563"/>
          </a:xfrm>
        </p:spPr>
        <p:txBody>
          <a:bodyPr/>
          <a:lstStyle/>
          <a:p>
            <a:r>
              <a:rPr lang="ko-KR" altLang="en-US"/>
              <a:t>마스터 제목 스타일 편집</a:t>
            </a:r>
          </a:p>
        </p:txBody>
      </p:sp>
      <p:sp>
        <p:nvSpPr>
          <p:cNvPr id="3" name="텍스트 개체 틀 2">
            <a:extLst>
              <a:ext uri="{FF2B5EF4-FFF2-40B4-BE49-F238E27FC236}">
                <a16:creationId xmlns:a16="http://schemas.microsoft.com/office/drawing/2014/main" id="{147531BF-915D-4AA7-AEBB-5E9617BAF9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4" name="내용 개체 틀 3">
            <a:extLst>
              <a:ext uri="{FF2B5EF4-FFF2-40B4-BE49-F238E27FC236}">
                <a16:creationId xmlns:a16="http://schemas.microsoft.com/office/drawing/2014/main" id="{6146562B-0FAB-418C-BA64-ACEB076D73D9}"/>
              </a:ext>
            </a:extLst>
          </p:cNvPr>
          <p:cNvSpPr>
            <a:spLocks noGrp="1"/>
          </p:cNvSpPr>
          <p:nvPr>
            <p:ph sz="half" idx="2"/>
          </p:nvPr>
        </p:nvSpPr>
        <p:spPr>
          <a:xfrm>
            <a:off x="839788" y="2505075"/>
            <a:ext cx="5157787"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a:extLst>
              <a:ext uri="{FF2B5EF4-FFF2-40B4-BE49-F238E27FC236}">
                <a16:creationId xmlns:a16="http://schemas.microsoft.com/office/drawing/2014/main" id="{A1855F1A-7D25-483F-A707-4E33984D2E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6" name="내용 개체 틀 5">
            <a:extLst>
              <a:ext uri="{FF2B5EF4-FFF2-40B4-BE49-F238E27FC236}">
                <a16:creationId xmlns:a16="http://schemas.microsoft.com/office/drawing/2014/main" id="{132AD7AD-61EF-4013-BA1A-E41F1CC31E4D}"/>
              </a:ext>
            </a:extLst>
          </p:cNvPr>
          <p:cNvSpPr>
            <a:spLocks noGrp="1"/>
          </p:cNvSpPr>
          <p:nvPr>
            <p:ph sz="quarter" idx="4"/>
          </p:nvPr>
        </p:nvSpPr>
        <p:spPr>
          <a:xfrm>
            <a:off x="6172200" y="2505075"/>
            <a:ext cx="5183188"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10" name="바닥글 개체 틀 4">
            <a:extLst>
              <a:ext uri="{FF2B5EF4-FFF2-40B4-BE49-F238E27FC236}">
                <a16:creationId xmlns:a16="http://schemas.microsoft.com/office/drawing/2014/main" id="{2A341243-F2E2-47BD-8F4D-76EF337BFA0B}"/>
              </a:ext>
            </a:extLst>
          </p:cNvPr>
          <p:cNvSpPr>
            <a:spLocks noGrp="1"/>
          </p:cNvSpPr>
          <p:nvPr>
            <p:ph type="ftr" sz="quarter" idx="10"/>
          </p:nvPr>
        </p:nvSpPr>
        <p:spPr>
          <a:xfrm>
            <a:off x="1956985" y="6511897"/>
            <a:ext cx="4114800" cy="2779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ko-KR"/>
              <a:t>21-18-0067-00-0000</a:t>
            </a:r>
            <a:endParaRPr lang="ko-KR" altLang="en-US" dirty="0"/>
          </a:p>
        </p:txBody>
      </p:sp>
      <p:sp>
        <p:nvSpPr>
          <p:cNvPr id="11" name="슬라이드 번호 개체 틀 5">
            <a:extLst>
              <a:ext uri="{FF2B5EF4-FFF2-40B4-BE49-F238E27FC236}">
                <a16:creationId xmlns:a16="http://schemas.microsoft.com/office/drawing/2014/main" id="{0C67F48D-4D89-48CE-8AFB-F5957BFC48A3}"/>
              </a:ext>
            </a:extLst>
          </p:cNvPr>
          <p:cNvSpPr>
            <a:spLocks noGrp="1"/>
          </p:cNvSpPr>
          <p:nvPr>
            <p:ph type="sldNum" sz="quarter" idx="11"/>
          </p:nvPr>
        </p:nvSpPr>
        <p:spPr>
          <a:xfrm>
            <a:off x="8938900" y="6511898"/>
            <a:ext cx="2743200" cy="277944"/>
          </a:xfrm>
          <a:prstGeom prst="rect">
            <a:avLst/>
          </a:prstGeom>
        </p:spPr>
        <p:txBody>
          <a:bodyPr vert="horz" lIns="91440" tIns="45720" rIns="91440" bIns="45720" rtlCol="0" anchor="ctr"/>
          <a:lstStyle>
            <a:lvl1pPr algn="r">
              <a:defRPr sz="1200">
                <a:solidFill>
                  <a:schemeClr val="tx1"/>
                </a:solidFill>
              </a:defRPr>
            </a:lvl1pPr>
          </a:lstStyle>
          <a:p>
            <a:fld id="{7415E7A1-C024-4955-BFDD-BFFB64410B76}" type="slidenum">
              <a:rPr lang="ko-KR" altLang="en-US" smtClean="0"/>
              <a:pPr/>
              <a:t>‹#›</a:t>
            </a:fld>
            <a:endParaRPr lang="ko-KR" altLang="en-US"/>
          </a:p>
        </p:txBody>
      </p:sp>
    </p:spTree>
    <p:extLst>
      <p:ext uri="{BB962C8B-B14F-4D97-AF65-F5344CB8AC3E}">
        <p14:creationId xmlns:p14="http://schemas.microsoft.com/office/powerpoint/2010/main" val="31303224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빈 화면">
    <p:spTree>
      <p:nvGrpSpPr>
        <p:cNvPr id="1" name=""/>
        <p:cNvGrpSpPr/>
        <p:nvPr/>
      </p:nvGrpSpPr>
      <p:grpSpPr>
        <a:xfrm>
          <a:off x="0" y="0"/>
          <a:ext cx="0" cy="0"/>
          <a:chOff x="0" y="0"/>
          <a:chExt cx="0" cy="0"/>
        </a:xfrm>
      </p:grpSpPr>
      <p:sp>
        <p:nvSpPr>
          <p:cNvPr id="5" name="바닥글 개체 틀 4">
            <a:extLst>
              <a:ext uri="{FF2B5EF4-FFF2-40B4-BE49-F238E27FC236}">
                <a16:creationId xmlns:a16="http://schemas.microsoft.com/office/drawing/2014/main" id="{4BFD2AEA-7D50-4CD8-A5AF-1DDFDE6E1394}"/>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100">
                <a:solidFill>
                  <a:schemeClr val="tx1"/>
                </a:solidFill>
                <a:latin typeface="Times New Roman" panose="02020603050405020304" pitchFamily="18" charset="0"/>
                <a:cs typeface="Times New Roman" panose="02020603050405020304" pitchFamily="18" charset="0"/>
              </a:defRPr>
            </a:lvl1pPr>
          </a:lstStyle>
          <a:p>
            <a:r>
              <a:rPr lang="en-US" altLang="ko-KR"/>
              <a:t>21-18-0067-00-0000</a:t>
            </a:r>
            <a:endParaRPr lang="ko-KR" altLang="en-US" dirty="0"/>
          </a:p>
        </p:txBody>
      </p:sp>
      <p:sp>
        <p:nvSpPr>
          <p:cNvPr id="6" name="슬라이드 번호 개체 틀 5">
            <a:extLst>
              <a:ext uri="{FF2B5EF4-FFF2-40B4-BE49-F238E27FC236}">
                <a16:creationId xmlns:a16="http://schemas.microsoft.com/office/drawing/2014/main" id="{B7CFCD8B-525B-49AA-983F-35E1E6797B55}"/>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100">
                <a:solidFill>
                  <a:schemeClr val="tx1"/>
                </a:solidFill>
                <a:latin typeface="Times New Roman" panose="02020603050405020304" pitchFamily="18" charset="0"/>
                <a:cs typeface="Times New Roman" panose="02020603050405020304" pitchFamily="18" charset="0"/>
              </a:defRPr>
            </a:lvl1pPr>
          </a:lstStyle>
          <a:p>
            <a:fld id="{7415E7A1-C024-4955-BFDD-BFFB64410B76}" type="slidenum">
              <a:rPr lang="ko-KR" altLang="en-US" smtClean="0"/>
              <a:pPr/>
              <a:t>‹#›</a:t>
            </a:fld>
            <a:endParaRPr lang="ko-KR" altLang="en-US"/>
          </a:p>
        </p:txBody>
      </p:sp>
      <p:cxnSp>
        <p:nvCxnSpPr>
          <p:cNvPr id="4" name="직선 연결선 3">
            <a:extLst>
              <a:ext uri="{FF2B5EF4-FFF2-40B4-BE49-F238E27FC236}">
                <a16:creationId xmlns:a16="http://schemas.microsoft.com/office/drawing/2014/main" id="{EE8D2C80-BEE1-4D97-A443-E4F1FBCDF5A8}"/>
              </a:ext>
            </a:extLst>
          </p:cNvPr>
          <p:cNvCxnSpPr/>
          <p:nvPr userDrawn="1"/>
        </p:nvCxnSpPr>
        <p:spPr>
          <a:xfrm>
            <a:off x="1786071" y="0"/>
            <a:ext cx="0" cy="6858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pic>
        <p:nvPicPr>
          <p:cNvPr id="3" name="그림 2">
            <a:extLst>
              <a:ext uri="{FF2B5EF4-FFF2-40B4-BE49-F238E27FC236}">
                <a16:creationId xmlns:a16="http://schemas.microsoft.com/office/drawing/2014/main" id="{BB8A8176-8927-454F-BEF5-90FFAE5A69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37769" y="3734294"/>
            <a:ext cx="8888889" cy="2209524"/>
          </a:xfrm>
          <a:prstGeom prst="rect">
            <a:avLst/>
          </a:prstGeom>
        </p:spPr>
      </p:pic>
      <p:sp>
        <p:nvSpPr>
          <p:cNvPr id="7" name="제목 1">
            <a:extLst>
              <a:ext uri="{FF2B5EF4-FFF2-40B4-BE49-F238E27FC236}">
                <a16:creationId xmlns:a16="http://schemas.microsoft.com/office/drawing/2014/main" id="{5080DFF2-AF18-4960-9D94-EADEA2B0984D}"/>
              </a:ext>
            </a:extLst>
          </p:cNvPr>
          <p:cNvSpPr>
            <a:spLocks noGrp="1"/>
          </p:cNvSpPr>
          <p:nvPr>
            <p:ph type="title"/>
          </p:nvPr>
        </p:nvSpPr>
        <p:spPr>
          <a:xfrm>
            <a:off x="4281443" y="1944165"/>
            <a:ext cx="7400657" cy="1320328"/>
          </a:xfrm>
        </p:spPr>
        <p:txBody>
          <a:bodyPr>
            <a:normAutofit/>
          </a:bodyPr>
          <a:lstStyle>
            <a:lvl1pPr>
              <a:defRPr sz="4400" b="1">
                <a:latin typeface="Times New Roman" panose="02020603050405020304" pitchFamily="18" charset="0"/>
                <a:cs typeface="Times New Roman" panose="02020603050405020304" pitchFamily="18" charset="0"/>
              </a:defRPr>
            </a:lvl1pPr>
          </a:lstStyle>
          <a:p>
            <a:r>
              <a:rPr lang="ko-KR" altLang="en-US"/>
              <a:t>마스터 제목 스타일 편집</a:t>
            </a:r>
          </a:p>
        </p:txBody>
      </p:sp>
    </p:spTree>
    <p:extLst>
      <p:ext uri="{BB962C8B-B14F-4D97-AF65-F5344CB8AC3E}">
        <p14:creationId xmlns:p14="http://schemas.microsoft.com/office/powerpoint/2010/main" val="13241104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빈 화면">
    <p:spTree>
      <p:nvGrpSpPr>
        <p:cNvPr id="1" name=""/>
        <p:cNvGrpSpPr/>
        <p:nvPr/>
      </p:nvGrpSpPr>
      <p:grpSpPr>
        <a:xfrm>
          <a:off x="0" y="0"/>
          <a:ext cx="0" cy="0"/>
          <a:chOff x="0" y="0"/>
          <a:chExt cx="0" cy="0"/>
        </a:xfrm>
      </p:grpSpPr>
      <p:sp>
        <p:nvSpPr>
          <p:cNvPr id="5" name="바닥글 개체 틀 4">
            <a:extLst>
              <a:ext uri="{FF2B5EF4-FFF2-40B4-BE49-F238E27FC236}">
                <a16:creationId xmlns:a16="http://schemas.microsoft.com/office/drawing/2014/main" id="{4BFD2AEA-7D50-4CD8-A5AF-1DDFDE6E1394}"/>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100">
                <a:solidFill>
                  <a:schemeClr val="tx1"/>
                </a:solidFill>
                <a:latin typeface="Times New Roman" panose="02020603050405020304" pitchFamily="18" charset="0"/>
                <a:cs typeface="Times New Roman" panose="02020603050405020304" pitchFamily="18" charset="0"/>
              </a:defRPr>
            </a:lvl1pPr>
          </a:lstStyle>
          <a:p>
            <a:r>
              <a:rPr lang="en-US" altLang="ko-KR"/>
              <a:t>21-18-0067-00-0000</a:t>
            </a:r>
            <a:endParaRPr lang="ko-KR" altLang="en-US" dirty="0"/>
          </a:p>
        </p:txBody>
      </p:sp>
      <p:sp>
        <p:nvSpPr>
          <p:cNvPr id="6" name="슬라이드 번호 개체 틀 5">
            <a:extLst>
              <a:ext uri="{FF2B5EF4-FFF2-40B4-BE49-F238E27FC236}">
                <a16:creationId xmlns:a16="http://schemas.microsoft.com/office/drawing/2014/main" id="{B7CFCD8B-525B-49AA-983F-35E1E6797B55}"/>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100">
                <a:solidFill>
                  <a:schemeClr val="tx1"/>
                </a:solidFill>
                <a:latin typeface="Times New Roman" panose="02020603050405020304" pitchFamily="18" charset="0"/>
                <a:cs typeface="Times New Roman" panose="02020603050405020304" pitchFamily="18" charset="0"/>
              </a:defRPr>
            </a:lvl1pPr>
          </a:lstStyle>
          <a:p>
            <a:fld id="{7415E7A1-C024-4955-BFDD-BFFB64410B76}" type="slidenum">
              <a:rPr lang="ko-KR" altLang="en-US" smtClean="0"/>
              <a:pPr/>
              <a:t>‹#›</a:t>
            </a:fld>
            <a:endParaRPr lang="ko-KR" altLang="en-US"/>
          </a:p>
        </p:txBody>
      </p:sp>
      <p:cxnSp>
        <p:nvCxnSpPr>
          <p:cNvPr id="4" name="직선 연결선 3">
            <a:extLst>
              <a:ext uri="{FF2B5EF4-FFF2-40B4-BE49-F238E27FC236}">
                <a16:creationId xmlns:a16="http://schemas.microsoft.com/office/drawing/2014/main" id="{EE8D2C80-BEE1-4D97-A443-E4F1FBCDF5A8}"/>
              </a:ext>
            </a:extLst>
          </p:cNvPr>
          <p:cNvCxnSpPr/>
          <p:nvPr userDrawn="1"/>
        </p:nvCxnSpPr>
        <p:spPr>
          <a:xfrm>
            <a:off x="1786071" y="0"/>
            <a:ext cx="0" cy="6858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pic>
        <p:nvPicPr>
          <p:cNvPr id="7" name="그림 6">
            <a:extLst>
              <a:ext uri="{FF2B5EF4-FFF2-40B4-BE49-F238E27FC236}">
                <a16:creationId xmlns:a16="http://schemas.microsoft.com/office/drawing/2014/main" id="{BC7A0125-A170-4217-B191-2AD3DAB50C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41661" y="3429000"/>
            <a:ext cx="3810000" cy="2543175"/>
          </a:xfrm>
          <a:prstGeom prst="rect">
            <a:avLst/>
          </a:prstGeom>
        </p:spPr>
      </p:pic>
      <p:sp>
        <p:nvSpPr>
          <p:cNvPr id="8" name="제목 1">
            <a:extLst>
              <a:ext uri="{FF2B5EF4-FFF2-40B4-BE49-F238E27FC236}">
                <a16:creationId xmlns:a16="http://schemas.microsoft.com/office/drawing/2014/main" id="{54C85C22-D467-4A05-BF61-7E35C0BD2CAB}"/>
              </a:ext>
            </a:extLst>
          </p:cNvPr>
          <p:cNvSpPr>
            <a:spLocks noGrp="1"/>
          </p:cNvSpPr>
          <p:nvPr>
            <p:ph type="title"/>
          </p:nvPr>
        </p:nvSpPr>
        <p:spPr>
          <a:xfrm>
            <a:off x="4281443" y="1944165"/>
            <a:ext cx="7400657" cy="1320328"/>
          </a:xfrm>
        </p:spPr>
        <p:txBody>
          <a:bodyPr>
            <a:normAutofit/>
          </a:bodyPr>
          <a:lstStyle>
            <a:lvl1pPr>
              <a:defRPr sz="4400" b="1">
                <a:latin typeface="Times New Roman" panose="02020603050405020304" pitchFamily="18" charset="0"/>
                <a:cs typeface="Times New Roman" panose="02020603050405020304" pitchFamily="18" charset="0"/>
              </a:defRPr>
            </a:lvl1pPr>
          </a:lstStyle>
          <a:p>
            <a:r>
              <a:rPr lang="ko-KR" altLang="en-US"/>
              <a:t>마스터 제목 스타일 편집</a:t>
            </a:r>
          </a:p>
        </p:txBody>
      </p:sp>
    </p:spTree>
    <p:extLst>
      <p:ext uri="{BB962C8B-B14F-4D97-AF65-F5344CB8AC3E}">
        <p14:creationId xmlns:p14="http://schemas.microsoft.com/office/powerpoint/2010/main" val="21191920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빈 화면">
    <p:spTree>
      <p:nvGrpSpPr>
        <p:cNvPr id="1" name=""/>
        <p:cNvGrpSpPr/>
        <p:nvPr/>
      </p:nvGrpSpPr>
      <p:grpSpPr>
        <a:xfrm>
          <a:off x="0" y="0"/>
          <a:ext cx="0" cy="0"/>
          <a:chOff x="0" y="0"/>
          <a:chExt cx="0" cy="0"/>
        </a:xfrm>
      </p:grpSpPr>
      <p:sp>
        <p:nvSpPr>
          <p:cNvPr id="5" name="바닥글 개체 틀 4">
            <a:extLst>
              <a:ext uri="{FF2B5EF4-FFF2-40B4-BE49-F238E27FC236}">
                <a16:creationId xmlns:a16="http://schemas.microsoft.com/office/drawing/2014/main" id="{4BFD2AEA-7D50-4CD8-A5AF-1DDFDE6E1394}"/>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100">
                <a:solidFill>
                  <a:schemeClr val="tx1"/>
                </a:solidFill>
                <a:latin typeface="Times New Roman" panose="02020603050405020304" pitchFamily="18" charset="0"/>
                <a:cs typeface="Times New Roman" panose="02020603050405020304" pitchFamily="18" charset="0"/>
              </a:defRPr>
            </a:lvl1pPr>
          </a:lstStyle>
          <a:p>
            <a:r>
              <a:rPr lang="en-US" altLang="ko-KR"/>
              <a:t>21-18-0067-00-0000</a:t>
            </a:r>
            <a:endParaRPr lang="ko-KR" altLang="en-US" dirty="0"/>
          </a:p>
        </p:txBody>
      </p:sp>
      <p:sp>
        <p:nvSpPr>
          <p:cNvPr id="6" name="슬라이드 번호 개체 틀 5">
            <a:extLst>
              <a:ext uri="{FF2B5EF4-FFF2-40B4-BE49-F238E27FC236}">
                <a16:creationId xmlns:a16="http://schemas.microsoft.com/office/drawing/2014/main" id="{B7CFCD8B-525B-49AA-983F-35E1E6797B55}"/>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100">
                <a:solidFill>
                  <a:schemeClr val="tx1"/>
                </a:solidFill>
                <a:latin typeface="Times New Roman" panose="02020603050405020304" pitchFamily="18" charset="0"/>
                <a:cs typeface="Times New Roman" panose="02020603050405020304" pitchFamily="18" charset="0"/>
              </a:defRPr>
            </a:lvl1pPr>
          </a:lstStyle>
          <a:p>
            <a:fld id="{7415E7A1-C024-4955-BFDD-BFFB64410B76}" type="slidenum">
              <a:rPr lang="ko-KR" altLang="en-US" smtClean="0"/>
              <a:pPr/>
              <a:t>‹#›</a:t>
            </a:fld>
            <a:endParaRPr lang="ko-KR" altLang="en-US"/>
          </a:p>
        </p:txBody>
      </p:sp>
      <p:cxnSp>
        <p:nvCxnSpPr>
          <p:cNvPr id="4" name="직선 연결선 3">
            <a:extLst>
              <a:ext uri="{FF2B5EF4-FFF2-40B4-BE49-F238E27FC236}">
                <a16:creationId xmlns:a16="http://schemas.microsoft.com/office/drawing/2014/main" id="{EE8D2C80-BEE1-4D97-A443-E4F1FBCDF5A8}"/>
              </a:ext>
            </a:extLst>
          </p:cNvPr>
          <p:cNvCxnSpPr/>
          <p:nvPr userDrawn="1"/>
        </p:nvCxnSpPr>
        <p:spPr>
          <a:xfrm>
            <a:off x="1786071" y="0"/>
            <a:ext cx="0" cy="6858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pic>
        <p:nvPicPr>
          <p:cNvPr id="7" name="그림 6">
            <a:extLst>
              <a:ext uri="{FF2B5EF4-FFF2-40B4-BE49-F238E27FC236}">
                <a16:creationId xmlns:a16="http://schemas.microsoft.com/office/drawing/2014/main" id="{BC7A0125-A170-4217-B191-2AD3DAB50C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41661" y="3429000"/>
            <a:ext cx="3810000" cy="2543175"/>
          </a:xfrm>
          <a:prstGeom prst="rect">
            <a:avLst/>
          </a:prstGeom>
        </p:spPr>
      </p:pic>
      <p:sp>
        <p:nvSpPr>
          <p:cNvPr id="8" name="제목 1">
            <a:extLst>
              <a:ext uri="{FF2B5EF4-FFF2-40B4-BE49-F238E27FC236}">
                <a16:creationId xmlns:a16="http://schemas.microsoft.com/office/drawing/2014/main" id="{54C85C22-D467-4A05-BF61-7E35C0BD2CAB}"/>
              </a:ext>
            </a:extLst>
          </p:cNvPr>
          <p:cNvSpPr>
            <a:spLocks noGrp="1"/>
          </p:cNvSpPr>
          <p:nvPr>
            <p:ph type="title"/>
          </p:nvPr>
        </p:nvSpPr>
        <p:spPr>
          <a:xfrm>
            <a:off x="4281443" y="1944165"/>
            <a:ext cx="7400657" cy="1320328"/>
          </a:xfrm>
        </p:spPr>
        <p:txBody>
          <a:bodyPr>
            <a:normAutofit/>
          </a:bodyPr>
          <a:lstStyle>
            <a:lvl1pPr>
              <a:defRPr sz="4400" b="1">
                <a:latin typeface="Times New Roman" panose="02020603050405020304" pitchFamily="18" charset="0"/>
                <a:cs typeface="Times New Roman" panose="02020603050405020304" pitchFamily="18" charset="0"/>
              </a:defRPr>
            </a:lvl1pPr>
          </a:lstStyle>
          <a:p>
            <a:r>
              <a:rPr lang="ko-KR" altLang="en-US"/>
              <a:t>마스터 제목 스타일 편집</a:t>
            </a:r>
          </a:p>
        </p:txBody>
      </p:sp>
    </p:spTree>
    <p:extLst>
      <p:ext uri="{BB962C8B-B14F-4D97-AF65-F5344CB8AC3E}">
        <p14:creationId xmlns:p14="http://schemas.microsoft.com/office/powerpoint/2010/main" val="3905572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622DD81-4203-4A6D-A55C-F1E6CFE3E3AD}"/>
              </a:ext>
            </a:extLst>
          </p:cNvPr>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내용 개체 틀 2">
            <a:extLst>
              <a:ext uri="{FF2B5EF4-FFF2-40B4-BE49-F238E27FC236}">
                <a16:creationId xmlns:a16="http://schemas.microsoft.com/office/drawing/2014/main" id="{3A0B8FF3-B3ED-4A5E-BCDD-F15D7F998A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a:extLst>
              <a:ext uri="{FF2B5EF4-FFF2-40B4-BE49-F238E27FC236}">
                <a16:creationId xmlns:a16="http://schemas.microsoft.com/office/drawing/2014/main" id="{503302AA-8BE5-406E-B685-A179270FF8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날짜 개체 틀 4">
            <a:extLst>
              <a:ext uri="{FF2B5EF4-FFF2-40B4-BE49-F238E27FC236}">
                <a16:creationId xmlns:a16="http://schemas.microsoft.com/office/drawing/2014/main" id="{A8E81C23-1348-4D15-9631-1A51CE1F20CD}"/>
              </a:ext>
            </a:extLst>
          </p:cNvPr>
          <p:cNvSpPr>
            <a:spLocks noGrp="1"/>
          </p:cNvSpPr>
          <p:nvPr>
            <p:ph type="dt" sz="half" idx="10"/>
          </p:nvPr>
        </p:nvSpPr>
        <p:spPr>
          <a:xfrm>
            <a:off x="838200" y="6356350"/>
            <a:ext cx="2743200" cy="365125"/>
          </a:xfrm>
          <a:prstGeom prst="rect">
            <a:avLst/>
          </a:prstGeom>
        </p:spPr>
        <p:txBody>
          <a:bodyPr/>
          <a:lstStyle/>
          <a:p>
            <a:endParaRPr lang="ko-KR" altLang="en-US"/>
          </a:p>
        </p:txBody>
      </p:sp>
      <p:sp>
        <p:nvSpPr>
          <p:cNvPr id="6" name="바닥글 개체 틀 5">
            <a:extLst>
              <a:ext uri="{FF2B5EF4-FFF2-40B4-BE49-F238E27FC236}">
                <a16:creationId xmlns:a16="http://schemas.microsoft.com/office/drawing/2014/main" id="{E1871F68-BFFB-4E76-B109-C5DEFAA6E8FD}"/>
              </a:ext>
            </a:extLst>
          </p:cNvPr>
          <p:cNvSpPr>
            <a:spLocks noGrp="1"/>
          </p:cNvSpPr>
          <p:nvPr>
            <p:ph type="ftr" sz="quarter" idx="11"/>
          </p:nvPr>
        </p:nvSpPr>
        <p:spPr/>
        <p:txBody>
          <a:bodyPr/>
          <a:lstStyle/>
          <a:p>
            <a:r>
              <a:rPr lang="en-US" altLang="ko-KR"/>
              <a:t>21-18-0067-00-0000</a:t>
            </a:r>
            <a:endParaRPr lang="ko-KR" altLang="en-US"/>
          </a:p>
        </p:txBody>
      </p:sp>
      <p:sp>
        <p:nvSpPr>
          <p:cNvPr id="7" name="슬라이드 번호 개체 틀 6">
            <a:extLst>
              <a:ext uri="{FF2B5EF4-FFF2-40B4-BE49-F238E27FC236}">
                <a16:creationId xmlns:a16="http://schemas.microsoft.com/office/drawing/2014/main" id="{C4C7E00A-D0BE-4896-B08D-A065780D63CA}"/>
              </a:ext>
            </a:extLst>
          </p:cNvPr>
          <p:cNvSpPr>
            <a:spLocks noGrp="1"/>
          </p:cNvSpPr>
          <p:nvPr>
            <p:ph type="sldNum" sz="quarter" idx="12"/>
          </p:nvPr>
        </p:nvSpPr>
        <p:spPr/>
        <p:txBody>
          <a:bodyPr/>
          <a:lstStyle/>
          <a:p>
            <a:fld id="{7415E7A1-C024-4955-BFDD-BFFB64410B76}" type="slidenum">
              <a:rPr lang="ko-KR" altLang="en-US" smtClean="0"/>
              <a:t>‹#›</a:t>
            </a:fld>
            <a:endParaRPr lang="ko-KR" altLang="en-US"/>
          </a:p>
        </p:txBody>
      </p:sp>
    </p:spTree>
    <p:extLst>
      <p:ext uri="{BB962C8B-B14F-4D97-AF65-F5344CB8AC3E}">
        <p14:creationId xmlns:p14="http://schemas.microsoft.com/office/powerpoint/2010/main" val="39118866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81BF9DF-F95C-4E46-B096-D4C1C9F69613}"/>
              </a:ext>
            </a:extLst>
          </p:cNvPr>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그림 개체 틀 2">
            <a:extLst>
              <a:ext uri="{FF2B5EF4-FFF2-40B4-BE49-F238E27FC236}">
                <a16:creationId xmlns:a16="http://schemas.microsoft.com/office/drawing/2014/main" id="{992077C3-C41F-43FD-92EA-2B486E27F6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a:extLst>
              <a:ext uri="{FF2B5EF4-FFF2-40B4-BE49-F238E27FC236}">
                <a16:creationId xmlns:a16="http://schemas.microsoft.com/office/drawing/2014/main" id="{3BE0C355-4A2F-4C0F-AECE-8F5A5BE89D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날짜 개체 틀 4">
            <a:extLst>
              <a:ext uri="{FF2B5EF4-FFF2-40B4-BE49-F238E27FC236}">
                <a16:creationId xmlns:a16="http://schemas.microsoft.com/office/drawing/2014/main" id="{109D0C16-6968-4412-97E4-168781AA9FA0}"/>
              </a:ext>
            </a:extLst>
          </p:cNvPr>
          <p:cNvSpPr>
            <a:spLocks noGrp="1"/>
          </p:cNvSpPr>
          <p:nvPr>
            <p:ph type="dt" sz="half" idx="10"/>
          </p:nvPr>
        </p:nvSpPr>
        <p:spPr>
          <a:xfrm>
            <a:off x="838200" y="6356350"/>
            <a:ext cx="2743200" cy="365125"/>
          </a:xfrm>
          <a:prstGeom prst="rect">
            <a:avLst/>
          </a:prstGeom>
        </p:spPr>
        <p:txBody>
          <a:bodyPr/>
          <a:lstStyle/>
          <a:p>
            <a:endParaRPr lang="ko-KR" altLang="en-US"/>
          </a:p>
        </p:txBody>
      </p:sp>
      <p:sp>
        <p:nvSpPr>
          <p:cNvPr id="6" name="바닥글 개체 틀 5">
            <a:extLst>
              <a:ext uri="{FF2B5EF4-FFF2-40B4-BE49-F238E27FC236}">
                <a16:creationId xmlns:a16="http://schemas.microsoft.com/office/drawing/2014/main" id="{34FCE35A-0664-43A4-A5F8-11E1AF0DCCCE}"/>
              </a:ext>
            </a:extLst>
          </p:cNvPr>
          <p:cNvSpPr>
            <a:spLocks noGrp="1"/>
          </p:cNvSpPr>
          <p:nvPr>
            <p:ph type="ftr" sz="quarter" idx="11"/>
          </p:nvPr>
        </p:nvSpPr>
        <p:spPr/>
        <p:txBody>
          <a:bodyPr/>
          <a:lstStyle/>
          <a:p>
            <a:r>
              <a:rPr lang="en-US" altLang="ko-KR"/>
              <a:t>21-18-0067-00-0000</a:t>
            </a:r>
            <a:endParaRPr lang="ko-KR" altLang="en-US"/>
          </a:p>
        </p:txBody>
      </p:sp>
      <p:sp>
        <p:nvSpPr>
          <p:cNvPr id="7" name="슬라이드 번호 개체 틀 6">
            <a:extLst>
              <a:ext uri="{FF2B5EF4-FFF2-40B4-BE49-F238E27FC236}">
                <a16:creationId xmlns:a16="http://schemas.microsoft.com/office/drawing/2014/main" id="{BFB4B5D2-C652-4ECE-9D45-A64DAA6232D4}"/>
              </a:ext>
            </a:extLst>
          </p:cNvPr>
          <p:cNvSpPr>
            <a:spLocks noGrp="1"/>
          </p:cNvSpPr>
          <p:nvPr>
            <p:ph type="sldNum" sz="quarter" idx="12"/>
          </p:nvPr>
        </p:nvSpPr>
        <p:spPr/>
        <p:txBody>
          <a:bodyPr/>
          <a:lstStyle/>
          <a:p>
            <a:fld id="{7415E7A1-C024-4955-BFDD-BFFB64410B76}" type="slidenum">
              <a:rPr lang="ko-KR" altLang="en-US" smtClean="0"/>
              <a:t>‹#›</a:t>
            </a:fld>
            <a:endParaRPr lang="ko-KR" altLang="en-US"/>
          </a:p>
        </p:txBody>
      </p:sp>
    </p:spTree>
    <p:extLst>
      <p:ext uri="{BB962C8B-B14F-4D97-AF65-F5344CB8AC3E}">
        <p14:creationId xmlns:p14="http://schemas.microsoft.com/office/powerpoint/2010/main" val="14771808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197A014-20BD-4AAC-BD40-74D67A015D35}"/>
              </a:ext>
            </a:extLst>
          </p:cNvPr>
          <p:cNvSpPr>
            <a:spLocks noGrp="1"/>
          </p:cNvSpPr>
          <p:nvPr>
            <p:ph type="title"/>
          </p:nvPr>
        </p:nvSpPr>
        <p:spPr/>
        <p:txBody>
          <a:bodyPr/>
          <a:lstStyle/>
          <a:p>
            <a:r>
              <a:rPr lang="ko-KR" altLang="en-US"/>
              <a:t>마스터 제목 스타일 편집</a:t>
            </a:r>
          </a:p>
        </p:txBody>
      </p:sp>
      <p:sp>
        <p:nvSpPr>
          <p:cNvPr id="3" name="세로 텍스트 개체 틀 2">
            <a:extLst>
              <a:ext uri="{FF2B5EF4-FFF2-40B4-BE49-F238E27FC236}">
                <a16:creationId xmlns:a16="http://schemas.microsoft.com/office/drawing/2014/main" id="{BD0AAE14-AC2B-491D-9DF9-5C6DBC85E0E8}"/>
              </a:ext>
            </a:extLst>
          </p:cNvPr>
          <p:cNvSpPr>
            <a:spLocks noGrp="1"/>
          </p:cNvSpPr>
          <p:nvPr>
            <p:ph type="body" orient="vert" idx="1"/>
          </p:nvPr>
        </p:nvSpPr>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a:extLst>
              <a:ext uri="{FF2B5EF4-FFF2-40B4-BE49-F238E27FC236}">
                <a16:creationId xmlns:a16="http://schemas.microsoft.com/office/drawing/2014/main" id="{06E3E88F-650C-4295-A404-77B9FD11362D}"/>
              </a:ext>
            </a:extLst>
          </p:cNvPr>
          <p:cNvSpPr>
            <a:spLocks noGrp="1"/>
          </p:cNvSpPr>
          <p:nvPr>
            <p:ph type="dt" sz="half" idx="10"/>
          </p:nvPr>
        </p:nvSpPr>
        <p:spPr>
          <a:xfrm>
            <a:off x="838200" y="6356350"/>
            <a:ext cx="2743200" cy="365125"/>
          </a:xfrm>
          <a:prstGeom prst="rect">
            <a:avLst/>
          </a:prstGeom>
        </p:spPr>
        <p:txBody>
          <a:bodyPr/>
          <a:lstStyle/>
          <a:p>
            <a:endParaRPr lang="ko-KR" altLang="en-US"/>
          </a:p>
        </p:txBody>
      </p:sp>
      <p:sp>
        <p:nvSpPr>
          <p:cNvPr id="5" name="바닥글 개체 틀 4">
            <a:extLst>
              <a:ext uri="{FF2B5EF4-FFF2-40B4-BE49-F238E27FC236}">
                <a16:creationId xmlns:a16="http://schemas.microsoft.com/office/drawing/2014/main" id="{9BA27B12-3AA7-4E00-BD51-C20276642B10}"/>
              </a:ext>
            </a:extLst>
          </p:cNvPr>
          <p:cNvSpPr>
            <a:spLocks noGrp="1"/>
          </p:cNvSpPr>
          <p:nvPr>
            <p:ph type="ftr" sz="quarter" idx="11"/>
          </p:nvPr>
        </p:nvSpPr>
        <p:spPr/>
        <p:txBody>
          <a:bodyPr/>
          <a:lstStyle/>
          <a:p>
            <a:r>
              <a:rPr lang="en-US" altLang="ko-KR"/>
              <a:t>21-18-0067-00-0000</a:t>
            </a:r>
            <a:endParaRPr lang="ko-KR" altLang="en-US"/>
          </a:p>
        </p:txBody>
      </p:sp>
      <p:sp>
        <p:nvSpPr>
          <p:cNvPr id="6" name="슬라이드 번호 개체 틀 5">
            <a:extLst>
              <a:ext uri="{FF2B5EF4-FFF2-40B4-BE49-F238E27FC236}">
                <a16:creationId xmlns:a16="http://schemas.microsoft.com/office/drawing/2014/main" id="{901A3FB9-F137-4503-9A99-7EAEAA677897}"/>
              </a:ext>
            </a:extLst>
          </p:cNvPr>
          <p:cNvSpPr>
            <a:spLocks noGrp="1"/>
          </p:cNvSpPr>
          <p:nvPr>
            <p:ph type="sldNum" sz="quarter" idx="12"/>
          </p:nvPr>
        </p:nvSpPr>
        <p:spPr/>
        <p:txBody>
          <a:bodyPr/>
          <a:lstStyle/>
          <a:p>
            <a:fld id="{7415E7A1-C024-4955-BFDD-BFFB64410B76}" type="slidenum">
              <a:rPr lang="ko-KR" altLang="en-US" smtClean="0"/>
              <a:t>‹#›</a:t>
            </a:fld>
            <a:endParaRPr lang="ko-KR" altLang="en-US"/>
          </a:p>
        </p:txBody>
      </p:sp>
    </p:spTree>
    <p:extLst>
      <p:ext uri="{BB962C8B-B14F-4D97-AF65-F5344CB8AC3E}">
        <p14:creationId xmlns:p14="http://schemas.microsoft.com/office/powerpoint/2010/main" val="203176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제목 및 내용">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8F70912-1AC8-4969-9D78-4609AF59492B}"/>
              </a:ext>
            </a:extLst>
          </p:cNvPr>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ko-KR" altLang="en-US" dirty="0"/>
              <a:t>마스터 제목 스타일 편집</a:t>
            </a:r>
          </a:p>
        </p:txBody>
      </p:sp>
      <p:sp>
        <p:nvSpPr>
          <p:cNvPr id="3" name="내용 개체 틀 2">
            <a:extLst>
              <a:ext uri="{FF2B5EF4-FFF2-40B4-BE49-F238E27FC236}">
                <a16:creationId xmlns:a16="http://schemas.microsoft.com/office/drawing/2014/main" id="{496C2701-7C04-4955-AD44-A436BB0D63CE}"/>
              </a:ext>
            </a:extLst>
          </p:cNvPr>
          <p:cNvSpPr>
            <a:spLocks noGrp="1"/>
          </p:cNvSpPr>
          <p:nvPr>
            <p:ph idx="1"/>
          </p:nvPr>
        </p:nvSpPr>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11" name="바닥글 개체 틀 4">
            <a:extLst>
              <a:ext uri="{FF2B5EF4-FFF2-40B4-BE49-F238E27FC236}">
                <a16:creationId xmlns:a16="http://schemas.microsoft.com/office/drawing/2014/main" id="{0F68B23F-2AE0-456D-8C1F-62367BFBBCD8}"/>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100">
                <a:solidFill>
                  <a:schemeClr val="tx1"/>
                </a:solidFill>
                <a:latin typeface="Times New Roman" panose="02020603050405020304" pitchFamily="18" charset="0"/>
                <a:cs typeface="Times New Roman" panose="02020603050405020304" pitchFamily="18" charset="0"/>
              </a:defRPr>
            </a:lvl1pPr>
          </a:lstStyle>
          <a:p>
            <a:r>
              <a:rPr lang="en-US" altLang="ko-KR"/>
              <a:t>21-18-0067-00-0000</a:t>
            </a:r>
            <a:endParaRPr lang="ko-KR" altLang="en-US" dirty="0"/>
          </a:p>
        </p:txBody>
      </p:sp>
      <p:sp>
        <p:nvSpPr>
          <p:cNvPr id="12" name="슬라이드 번호 개체 틀 5">
            <a:extLst>
              <a:ext uri="{FF2B5EF4-FFF2-40B4-BE49-F238E27FC236}">
                <a16:creationId xmlns:a16="http://schemas.microsoft.com/office/drawing/2014/main" id="{1092EEC4-D801-4523-BF83-750E497416CB}"/>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100">
                <a:solidFill>
                  <a:schemeClr val="tx1"/>
                </a:solidFill>
                <a:latin typeface="Times New Roman" panose="02020603050405020304" pitchFamily="18" charset="0"/>
                <a:cs typeface="Times New Roman" panose="02020603050405020304" pitchFamily="18" charset="0"/>
              </a:defRPr>
            </a:lvl1pPr>
          </a:lstStyle>
          <a:p>
            <a:fld id="{7415E7A1-C024-4955-BFDD-BFFB64410B76}" type="slidenum">
              <a:rPr lang="ko-KR" altLang="en-US" smtClean="0"/>
              <a:pPr/>
              <a:t>‹#›</a:t>
            </a:fld>
            <a:endParaRPr lang="ko-KR" altLang="en-US"/>
          </a:p>
        </p:txBody>
      </p:sp>
      <p:cxnSp>
        <p:nvCxnSpPr>
          <p:cNvPr id="15" name="직선 연결선 14">
            <a:extLst>
              <a:ext uri="{FF2B5EF4-FFF2-40B4-BE49-F238E27FC236}">
                <a16:creationId xmlns:a16="http://schemas.microsoft.com/office/drawing/2014/main" id="{4B25FF6B-73FA-40DB-BD00-1AF558CB5176}"/>
              </a:ext>
            </a:extLst>
          </p:cNvPr>
          <p:cNvCxnSpPr/>
          <p:nvPr userDrawn="1"/>
        </p:nvCxnSpPr>
        <p:spPr>
          <a:xfrm>
            <a:off x="1786071" y="0"/>
            <a:ext cx="0" cy="6858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직선 연결선 15">
            <a:extLst>
              <a:ext uri="{FF2B5EF4-FFF2-40B4-BE49-F238E27FC236}">
                <a16:creationId xmlns:a16="http://schemas.microsoft.com/office/drawing/2014/main" id="{EB8DBFE1-3B90-4D86-BE0E-48DDF06128FB}"/>
              </a:ext>
            </a:extLst>
          </p:cNvPr>
          <p:cNvCxnSpPr>
            <a:cxnSpLocks/>
          </p:cNvCxnSpPr>
          <p:nvPr userDrawn="1"/>
        </p:nvCxnSpPr>
        <p:spPr>
          <a:xfrm>
            <a:off x="1880075" y="6417892"/>
            <a:ext cx="102122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9" name="그림 8">
            <a:extLst>
              <a:ext uri="{FF2B5EF4-FFF2-40B4-BE49-F238E27FC236}">
                <a16:creationId xmlns:a16="http://schemas.microsoft.com/office/drawing/2014/main" id="{E9D5A6ED-84D2-40DF-BFF0-44752DB733F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41" y="145279"/>
            <a:ext cx="1649073" cy="921541"/>
          </a:xfrm>
          <a:prstGeom prst="rect">
            <a:avLst/>
          </a:prstGeom>
        </p:spPr>
      </p:pic>
      <p:pic>
        <p:nvPicPr>
          <p:cNvPr id="10" name="Picture 9" descr="Joyfun_01.jpg">
            <a:extLst>
              <a:ext uri="{FF2B5EF4-FFF2-40B4-BE49-F238E27FC236}">
                <a16:creationId xmlns:a16="http://schemas.microsoft.com/office/drawing/2014/main" id="{AF46924F-6D00-4039-B748-F19BBD742CC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7778" y="6400485"/>
            <a:ext cx="1224136" cy="389356"/>
          </a:xfrm>
          <a:prstGeom prst="rect">
            <a:avLst/>
          </a:prstGeom>
        </p:spPr>
      </p:pic>
    </p:spTree>
    <p:extLst>
      <p:ext uri="{BB962C8B-B14F-4D97-AF65-F5344CB8AC3E}">
        <p14:creationId xmlns:p14="http://schemas.microsoft.com/office/powerpoint/2010/main" val="42250342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a:extLst>
              <a:ext uri="{FF2B5EF4-FFF2-40B4-BE49-F238E27FC236}">
                <a16:creationId xmlns:a16="http://schemas.microsoft.com/office/drawing/2014/main" id="{9592D9C9-E1A0-4690-B44D-C118FBD71A98}"/>
              </a:ext>
            </a:extLst>
          </p:cNvPr>
          <p:cNvSpPr>
            <a:spLocks noGrp="1"/>
          </p:cNvSpPr>
          <p:nvPr>
            <p:ph type="title" orient="vert"/>
          </p:nvPr>
        </p:nvSpPr>
        <p:spPr>
          <a:xfrm>
            <a:off x="8724900" y="365125"/>
            <a:ext cx="2628900" cy="5811838"/>
          </a:xfrm>
        </p:spPr>
        <p:txBody>
          <a:bodyPr vert="eaVert"/>
          <a:lstStyle/>
          <a:p>
            <a:r>
              <a:rPr lang="ko-KR" altLang="en-US"/>
              <a:t>마스터 제목 스타일 편집</a:t>
            </a:r>
          </a:p>
        </p:txBody>
      </p:sp>
      <p:sp>
        <p:nvSpPr>
          <p:cNvPr id="3" name="세로 텍스트 개체 틀 2">
            <a:extLst>
              <a:ext uri="{FF2B5EF4-FFF2-40B4-BE49-F238E27FC236}">
                <a16:creationId xmlns:a16="http://schemas.microsoft.com/office/drawing/2014/main" id="{00DAE9F5-739A-4E85-A2AF-3A243D3B26F1}"/>
              </a:ext>
            </a:extLst>
          </p:cNvPr>
          <p:cNvSpPr>
            <a:spLocks noGrp="1"/>
          </p:cNvSpPr>
          <p:nvPr>
            <p:ph type="body" orient="vert" idx="1"/>
          </p:nvPr>
        </p:nvSpPr>
        <p:spPr>
          <a:xfrm>
            <a:off x="838200" y="365125"/>
            <a:ext cx="7734300" cy="5811838"/>
          </a:xfrm>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a:extLst>
              <a:ext uri="{FF2B5EF4-FFF2-40B4-BE49-F238E27FC236}">
                <a16:creationId xmlns:a16="http://schemas.microsoft.com/office/drawing/2014/main" id="{45DA5C60-A74F-47D9-853E-2F401246EE64}"/>
              </a:ext>
            </a:extLst>
          </p:cNvPr>
          <p:cNvSpPr>
            <a:spLocks noGrp="1"/>
          </p:cNvSpPr>
          <p:nvPr>
            <p:ph type="dt" sz="half" idx="10"/>
          </p:nvPr>
        </p:nvSpPr>
        <p:spPr>
          <a:xfrm>
            <a:off x="838200" y="6356350"/>
            <a:ext cx="2743200" cy="365125"/>
          </a:xfrm>
          <a:prstGeom prst="rect">
            <a:avLst/>
          </a:prstGeom>
        </p:spPr>
        <p:txBody>
          <a:bodyPr/>
          <a:lstStyle/>
          <a:p>
            <a:endParaRPr lang="ko-KR" altLang="en-US"/>
          </a:p>
        </p:txBody>
      </p:sp>
      <p:sp>
        <p:nvSpPr>
          <p:cNvPr id="5" name="바닥글 개체 틀 4">
            <a:extLst>
              <a:ext uri="{FF2B5EF4-FFF2-40B4-BE49-F238E27FC236}">
                <a16:creationId xmlns:a16="http://schemas.microsoft.com/office/drawing/2014/main" id="{2EF1F0AD-3978-46D4-86B4-1ABE10A9F7CB}"/>
              </a:ext>
            </a:extLst>
          </p:cNvPr>
          <p:cNvSpPr>
            <a:spLocks noGrp="1"/>
          </p:cNvSpPr>
          <p:nvPr>
            <p:ph type="ftr" sz="quarter" idx="11"/>
          </p:nvPr>
        </p:nvSpPr>
        <p:spPr/>
        <p:txBody>
          <a:bodyPr/>
          <a:lstStyle/>
          <a:p>
            <a:r>
              <a:rPr lang="en-US" altLang="ko-KR"/>
              <a:t>21-18-0067-00-0000</a:t>
            </a:r>
            <a:endParaRPr lang="ko-KR" altLang="en-US"/>
          </a:p>
        </p:txBody>
      </p:sp>
      <p:sp>
        <p:nvSpPr>
          <p:cNvPr id="6" name="슬라이드 번호 개체 틀 5">
            <a:extLst>
              <a:ext uri="{FF2B5EF4-FFF2-40B4-BE49-F238E27FC236}">
                <a16:creationId xmlns:a16="http://schemas.microsoft.com/office/drawing/2014/main" id="{DC05AB54-12CE-4460-A76C-12BBD99DC67A}"/>
              </a:ext>
            </a:extLst>
          </p:cNvPr>
          <p:cNvSpPr>
            <a:spLocks noGrp="1"/>
          </p:cNvSpPr>
          <p:nvPr>
            <p:ph type="sldNum" sz="quarter" idx="12"/>
          </p:nvPr>
        </p:nvSpPr>
        <p:spPr/>
        <p:txBody>
          <a:bodyPr/>
          <a:lstStyle/>
          <a:p>
            <a:fld id="{7415E7A1-C024-4955-BFDD-BFFB64410B76}" type="slidenum">
              <a:rPr lang="ko-KR" altLang="en-US" smtClean="0"/>
              <a:t>‹#›</a:t>
            </a:fld>
            <a:endParaRPr lang="ko-KR" altLang="en-US"/>
          </a:p>
        </p:txBody>
      </p:sp>
    </p:spTree>
    <p:extLst>
      <p:ext uri="{BB962C8B-B14F-4D97-AF65-F5344CB8AC3E}">
        <p14:creationId xmlns:p14="http://schemas.microsoft.com/office/powerpoint/2010/main" val="34561127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pl-PL"/>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pl-PL"/>
          </a:p>
        </p:txBody>
      </p:sp>
      <p:sp>
        <p:nvSpPr>
          <p:cNvPr id="4" name="Rectangle 91">
            <a:extLst>
              <a:ext uri="{FF2B5EF4-FFF2-40B4-BE49-F238E27FC236}">
                <a16:creationId xmlns:a16="http://schemas.microsoft.com/office/drawing/2014/main" id="{5A72A343-0DC1-4DEC-A818-D852D30A029E}"/>
              </a:ext>
            </a:extLst>
          </p:cNvPr>
          <p:cNvSpPr>
            <a:spLocks noGrp="1" noChangeArrowheads="1"/>
          </p:cNvSpPr>
          <p:nvPr>
            <p:ph type="ftr" sz="quarter" idx="10"/>
          </p:nvPr>
        </p:nvSpPr>
        <p:spPr>
          <a:ln/>
        </p:spPr>
        <p:txBody>
          <a:bodyPr/>
          <a:lstStyle>
            <a:lvl1pPr>
              <a:defRPr/>
            </a:lvl1pPr>
          </a:lstStyle>
          <a:p>
            <a:pPr>
              <a:defRPr/>
            </a:pPr>
            <a:r>
              <a:rPr lang="en-US" altLang="pl-PL"/>
              <a:t>21-18-0067-00-0000</a:t>
            </a:r>
          </a:p>
        </p:txBody>
      </p:sp>
      <p:sp>
        <p:nvSpPr>
          <p:cNvPr id="5" name="Rectangle 92">
            <a:extLst>
              <a:ext uri="{FF2B5EF4-FFF2-40B4-BE49-F238E27FC236}">
                <a16:creationId xmlns:a16="http://schemas.microsoft.com/office/drawing/2014/main" id="{BB40ED68-4E96-422B-AE64-288348D5F79B}"/>
              </a:ext>
            </a:extLst>
          </p:cNvPr>
          <p:cNvSpPr>
            <a:spLocks noGrp="1" noChangeArrowheads="1"/>
          </p:cNvSpPr>
          <p:nvPr>
            <p:ph type="sldNum" sz="quarter" idx="11"/>
          </p:nvPr>
        </p:nvSpPr>
        <p:spPr>
          <a:ln/>
        </p:spPr>
        <p:txBody>
          <a:bodyPr/>
          <a:lstStyle>
            <a:lvl1pPr>
              <a:defRPr/>
            </a:lvl1pPr>
          </a:lstStyle>
          <a:p>
            <a:pPr>
              <a:defRPr/>
            </a:pPr>
            <a:fld id="{CED76750-9DAF-43FD-BC42-4D042B34C934}" type="slidenum">
              <a:rPr lang="en-US" altLang="pl-PL"/>
              <a:pPr>
                <a:defRPr/>
              </a:pPr>
              <a:t>‹#›</a:t>
            </a:fld>
            <a:endParaRPr lang="en-US" altLang="pl-PL" dirty="0"/>
          </a:p>
        </p:txBody>
      </p:sp>
    </p:spTree>
    <p:extLst>
      <p:ext uri="{BB962C8B-B14F-4D97-AF65-F5344CB8AC3E}">
        <p14:creationId xmlns:p14="http://schemas.microsoft.com/office/powerpoint/2010/main" val="28051785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Rectangle 91">
            <a:extLst>
              <a:ext uri="{FF2B5EF4-FFF2-40B4-BE49-F238E27FC236}">
                <a16:creationId xmlns:a16="http://schemas.microsoft.com/office/drawing/2014/main" id="{F7BE29F3-F002-4258-9A7C-62AC3EC37C3B}"/>
              </a:ext>
            </a:extLst>
          </p:cNvPr>
          <p:cNvSpPr>
            <a:spLocks noGrp="1" noChangeArrowheads="1"/>
          </p:cNvSpPr>
          <p:nvPr>
            <p:ph type="ftr" sz="quarter" idx="10"/>
          </p:nvPr>
        </p:nvSpPr>
        <p:spPr>
          <a:ln/>
        </p:spPr>
        <p:txBody>
          <a:bodyPr/>
          <a:lstStyle>
            <a:lvl1pPr>
              <a:defRPr/>
            </a:lvl1pPr>
          </a:lstStyle>
          <a:p>
            <a:pPr>
              <a:defRPr/>
            </a:pPr>
            <a:r>
              <a:rPr lang="en-US" altLang="pl-PL"/>
              <a:t>21-18-0067-00-0000</a:t>
            </a:r>
          </a:p>
        </p:txBody>
      </p:sp>
      <p:sp>
        <p:nvSpPr>
          <p:cNvPr id="5" name="Rectangle 92">
            <a:extLst>
              <a:ext uri="{FF2B5EF4-FFF2-40B4-BE49-F238E27FC236}">
                <a16:creationId xmlns:a16="http://schemas.microsoft.com/office/drawing/2014/main" id="{EFB8BDB7-8037-440E-B1CE-29C33C22F637}"/>
              </a:ext>
            </a:extLst>
          </p:cNvPr>
          <p:cNvSpPr>
            <a:spLocks noGrp="1" noChangeArrowheads="1"/>
          </p:cNvSpPr>
          <p:nvPr>
            <p:ph type="sldNum" sz="quarter" idx="11"/>
          </p:nvPr>
        </p:nvSpPr>
        <p:spPr>
          <a:ln/>
        </p:spPr>
        <p:txBody>
          <a:bodyPr/>
          <a:lstStyle>
            <a:lvl1pPr>
              <a:defRPr/>
            </a:lvl1pPr>
          </a:lstStyle>
          <a:p>
            <a:pPr>
              <a:defRPr/>
            </a:pPr>
            <a:fld id="{13D3D877-D406-4E0C-A0B8-A5405FE26974}" type="slidenum">
              <a:rPr lang="en-US" altLang="pl-PL"/>
              <a:pPr>
                <a:defRPr/>
              </a:pPr>
              <a:t>‹#›</a:t>
            </a:fld>
            <a:endParaRPr lang="en-US" altLang="pl-PL" dirty="0"/>
          </a:p>
        </p:txBody>
      </p:sp>
    </p:spTree>
    <p:extLst>
      <p:ext uri="{BB962C8B-B14F-4D97-AF65-F5344CB8AC3E}">
        <p14:creationId xmlns:p14="http://schemas.microsoft.com/office/powerpoint/2010/main" val="24954491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pl-PL"/>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1">
            <a:extLst>
              <a:ext uri="{FF2B5EF4-FFF2-40B4-BE49-F238E27FC236}">
                <a16:creationId xmlns:a16="http://schemas.microsoft.com/office/drawing/2014/main" id="{478B732F-382C-4A02-8654-B76707B96C84}"/>
              </a:ext>
            </a:extLst>
          </p:cNvPr>
          <p:cNvSpPr>
            <a:spLocks noGrp="1" noChangeArrowheads="1"/>
          </p:cNvSpPr>
          <p:nvPr>
            <p:ph type="ftr" sz="quarter" idx="10"/>
          </p:nvPr>
        </p:nvSpPr>
        <p:spPr>
          <a:ln/>
        </p:spPr>
        <p:txBody>
          <a:bodyPr/>
          <a:lstStyle>
            <a:lvl1pPr>
              <a:defRPr/>
            </a:lvl1pPr>
          </a:lstStyle>
          <a:p>
            <a:pPr>
              <a:defRPr/>
            </a:pPr>
            <a:r>
              <a:rPr lang="en-US" altLang="pl-PL"/>
              <a:t>21-18-0067-00-0000</a:t>
            </a:r>
          </a:p>
        </p:txBody>
      </p:sp>
      <p:sp>
        <p:nvSpPr>
          <p:cNvPr id="5" name="Rectangle 92">
            <a:extLst>
              <a:ext uri="{FF2B5EF4-FFF2-40B4-BE49-F238E27FC236}">
                <a16:creationId xmlns:a16="http://schemas.microsoft.com/office/drawing/2014/main" id="{E50DC848-B9B2-464B-955F-C69D1CD08E9E}"/>
              </a:ext>
            </a:extLst>
          </p:cNvPr>
          <p:cNvSpPr>
            <a:spLocks noGrp="1" noChangeArrowheads="1"/>
          </p:cNvSpPr>
          <p:nvPr>
            <p:ph type="sldNum" sz="quarter" idx="11"/>
          </p:nvPr>
        </p:nvSpPr>
        <p:spPr>
          <a:ln/>
        </p:spPr>
        <p:txBody>
          <a:bodyPr/>
          <a:lstStyle>
            <a:lvl1pPr>
              <a:defRPr/>
            </a:lvl1pPr>
          </a:lstStyle>
          <a:p>
            <a:pPr>
              <a:defRPr/>
            </a:pPr>
            <a:fld id="{509ADD19-019F-4CC7-AC53-7A4ECC503183}" type="slidenum">
              <a:rPr lang="en-US" altLang="pl-PL"/>
              <a:pPr>
                <a:defRPr/>
              </a:pPr>
              <a:t>‹#›</a:t>
            </a:fld>
            <a:endParaRPr lang="en-US" altLang="pl-PL" dirty="0"/>
          </a:p>
        </p:txBody>
      </p:sp>
    </p:spTree>
    <p:extLst>
      <p:ext uri="{BB962C8B-B14F-4D97-AF65-F5344CB8AC3E}">
        <p14:creationId xmlns:p14="http://schemas.microsoft.com/office/powerpoint/2010/main" val="40086201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Content Placeholder 2"/>
          <p:cNvSpPr>
            <a:spLocks noGrp="1"/>
          </p:cNvSpPr>
          <p:nvPr>
            <p:ph sz="half" idx="1"/>
          </p:nvPr>
        </p:nvSpPr>
        <p:spPr>
          <a:xfrm>
            <a:off x="563034" y="1143000"/>
            <a:ext cx="5431367"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Content Placeholder 3"/>
          <p:cNvSpPr>
            <a:spLocks noGrp="1"/>
          </p:cNvSpPr>
          <p:nvPr>
            <p:ph sz="half" idx="2"/>
          </p:nvPr>
        </p:nvSpPr>
        <p:spPr>
          <a:xfrm>
            <a:off x="6197601" y="1143000"/>
            <a:ext cx="5431367"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5" name="Rectangle 91">
            <a:extLst>
              <a:ext uri="{FF2B5EF4-FFF2-40B4-BE49-F238E27FC236}">
                <a16:creationId xmlns:a16="http://schemas.microsoft.com/office/drawing/2014/main" id="{234087EC-2DA5-4F7F-ACA1-AD88F5B026B5}"/>
              </a:ext>
            </a:extLst>
          </p:cNvPr>
          <p:cNvSpPr>
            <a:spLocks noGrp="1" noChangeArrowheads="1"/>
          </p:cNvSpPr>
          <p:nvPr>
            <p:ph type="ftr" sz="quarter" idx="10"/>
          </p:nvPr>
        </p:nvSpPr>
        <p:spPr>
          <a:ln/>
        </p:spPr>
        <p:txBody>
          <a:bodyPr/>
          <a:lstStyle>
            <a:lvl1pPr>
              <a:defRPr/>
            </a:lvl1pPr>
          </a:lstStyle>
          <a:p>
            <a:pPr>
              <a:defRPr/>
            </a:pPr>
            <a:r>
              <a:rPr lang="en-US" altLang="pl-PL"/>
              <a:t>21-18-0067-00-0000</a:t>
            </a:r>
          </a:p>
        </p:txBody>
      </p:sp>
      <p:sp>
        <p:nvSpPr>
          <p:cNvPr id="6" name="Rectangle 92">
            <a:extLst>
              <a:ext uri="{FF2B5EF4-FFF2-40B4-BE49-F238E27FC236}">
                <a16:creationId xmlns:a16="http://schemas.microsoft.com/office/drawing/2014/main" id="{41A803C5-9B47-46B0-A939-27D2BF561A29}"/>
              </a:ext>
            </a:extLst>
          </p:cNvPr>
          <p:cNvSpPr>
            <a:spLocks noGrp="1" noChangeArrowheads="1"/>
          </p:cNvSpPr>
          <p:nvPr>
            <p:ph type="sldNum" sz="quarter" idx="11"/>
          </p:nvPr>
        </p:nvSpPr>
        <p:spPr>
          <a:ln/>
        </p:spPr>
        <p:txBody>
          <a:bodyPr/>
          <a:lstStyle>
            <a:lvl1pPr>
              <a:defRPr/>
            </a:lvl1pPr>
          </a:lstStyle>
          <a:p>
            <a:pPr>
              <a:defRPr/>
            </a:pPr>
            <a:fld id="{E70CDDAA-0390-433D-9AB4-34D0BDB535AD}" type="slidenum">
              <a:rPr lang="en-US" altLang="pl-PL"/>
              <a:pPr>
                <a:defRPr/>
              </a:pPr>
              <a:t>‹#›</a:t>
            </a:fld>
            <a:endParaRPr lang="en-US" altLang="pl-PL" dirty="0"/>
          </a:p>
        </p:txBody>
      </p:sp>
    </p:spTree>
    <p:extLst>
      <p:ext uri="{BB962C8B-B14F-4D97-AF65-F5344CB8AC3E}">
        <p14:creationId xmlns:p14="http://schemas.microsoft.com/office/powerpoint/2010/main" val="41994870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pl-PL"/>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7" name="Rectangle 91">
            <a:extLst>
              <a:ext uri="{FF2B5EF4-FFF2-40B4-BE49-F238E27FC236}">
                <a16:creationId xmlns:a16="http://schemas.microsoft.com/office/drawing/2014/main" id="{8FCF42FE-BD5C-46F9-96B5-498CDE7857DF}"/>
              </a:ext>
            </a:extLst>
          </p:cNvPr>
          <p:cNvSpPr>
            <a:spLocks noGrp="1" noChangeArrowheads="1"/>
          </p:cNvSpPr>
          <p:nvPr>
            <p:ph type="ftr" sz="quarter" idx="10"/>
          </p:nvPr>
        </p:nvSpPr>
        <p:spPr>
          <a:ln/>
        </p:spPr>
        <p:txBody>
          <a:bodyPr/>
          <a:lstStyle>
            <a:lvl1pPr>
              <a:defRPr/>
            </a:lvl1pPr>
          </a:lstStyle>
          <a:p>
            <a:pPr>
              <a:defRPr/>
            </a:pPr>
            <a:r>
              <a:rPr lang="en-US" altLang="pl-PL"/>
              <a:t>21-18-0067-00-0000</a:t>
            </a:r>
          </a:p>
        </p:txBody>
      </p:sp>
      <p:sp>
        <p:nvSpPr>
          <p:cNvPr id="8" name="Rectangle 92">
            <a:extLst>
              <a:ext uri="{FF2B5EF4-FFF2-40B4-BE49-F238E27FC236}">
                <a16:creationId xmlns:a16="http://schemas.microsoft.com/office/drawing/2014/main" id="{C3CE478D-96B5-452F-A8FE-84824C0378A6}"/>
              </a:ext>
            </a:extLst>
          </p:cNvPr>
          <p:cNvSpPr>
            <a:spLocks noGrp="1" noChangeArrowheads="1"/>
          </p:cNvSpPr>
          <p:nvPr>
            <p:ph type="sldNum" sz="quarter" idx="11"/>
          </p:nvPr>
        </p:nvSpPr>
        <p:spPr>
          <a:ln/>
        </p:spPr>
        <p:txBody>
          <a:bodyPr/>
          <a:lstStyle>
            <a:lvl1pPr>
              <a:defRPr/>
            </a:lvl1pPr>
          </a:lstStyle>
          <a:p>
            <a:pPr>
              <a:defRPr/>
            </a:pPr>
            <a:fld id="{D0001ADC-1002-4609-B69F-FCEC9F410B2C}" type="slidenum">
              <a:rPr lang="en-US" altLang="pl-PL"/>
              <a:pPr>
                <a:defRPr/>
              </a:pPr>
              <a:t>‹#›</a:t>
            </a:fld>
            <a:endParaRPr lang="en-US" altLang="pl-PL" dirty="0"/>
          </a:p>
        </p:txBody>
      </p:sp>
    </p:spTree>
    <p:extLst>
      <p:ext uri="{BB962C8B-B14F-4D97-AF65-F5344CB8AC3E}">
        <p14:creationId xmlns:p14="http://schemas.microsoft.com/office/powerpoint/2010/main" val="22135521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Rectangle 91">
            <a:extLst>
              <a:ext uri="{FF2B5EF4-FFF2-40B4-BE49-F238E27FC236}">
                <a16:creationId xmlns:a16="http://schemas.microsoft.com/office/drawing/2014/main" id="{73C9785C-900F-4279-BA36-658B817806E2}"/>
              </a:ext>
            </a:extLst>
          </p:cNvPr>
          <p:cNvSpPr>
            <a:spLocks noGrp="1" noChangeArrowheads="1"/>
          </p:cNvSpPr>
          <p:nvPr>
            <p:ph type="ftr" sz="quarter" idx="10"/>
          </p:nvPr>
        </p:nvSpPr>
        <p:spPr>
          <a:ln/>
        </p:spPr>
        <p:txBody>
          <a:bodyPr/>
          <a:lstStyle>
            <a:lvl1pPr>
              <a:defRPr/>
            </a:lvl1pPr>
          </a:lstStyle>
          <a:p>
            <a:pPr>
              <a:defRPr/>
            </a:pPr>
            <a:r>
              <a:rPr lang="en-US" altLang="pl-PL"/>
              <a:t>21-18-0067-00-0000</a:t>
            </a:r>
          </a:p>
        </p:txBody>
      </p:sp>
      <p:sp>
        <p:nvSpPr>
          <p:cNvPr id="4" name="Rectangle 92">
            <a:extLst>
              <a:ext uri="{FF2B5EF4-FFF2-40B4-BE49-F238E27FC236}">
                <a16:creationId xmlns:a16="http://schemas.microsoft.com/office/drawing/2014/main" id="{0D97CCFF-2611-4272-84F5-14F1F202A8FC}"/>
              </a:ext>
            </a:extLst>
          </p:cNvPr>
          <p:cNvSpPr>
            <a:spLocks noGrp="1" noChangeArrowheads="1"/>
          </p:cNvSpPr>
          <p:nvPr>
            <p:ph type="sldNum" sz="quarter" idx="11"/>
          </p:nvPr>
        </p:nvSpPr>
        <p:spPr>
          <a:ln/>
        </p:spPr>
        <p:txBody>
          <a:bodyPr/>
          <a:lstStyle>
            <a:lvl1pPr>
              <a:defRPr/>
            </a:lvl1pPr>
          </a:lstStyle>
          <a:p>
            <a:pPr>
              <a:defRPr/>
            </a:pPr>
            <a:fld id="{4CF27402-2C48-4A31-90B3-0422C1082987}" type="slidenum">
              <a:rPr lang="en-US" altLang="pl-PL"/>
              <a:pPr>
                <a:defRPr/>
              </a:pPr>
              <a:t>‹#›</a:t>
            </a:fld>
            <a:endParaRPr lang="en-US" altLang="pl-PL" dirty="0"/>
          </a:p>
        </p:txBody>
      </p:sp>
    </p:spTree>
    <p:extLst>
      <p:ext uri="{BB962C8B-B14F-4D97-AF65-F5344CB8AC3E}">
        <p14:creationId xmlns:p14="http://schemas.microsoft.com/office/powerpoint/2010/main" val="25890149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1">
            <a:extLst>
              <a:ext uri="{FF2B5EF4-FFF2-40B4-BE49-F238E27FC236}">
                <a16:creationId xmlns:a16="http://schemas.microsoft.com/office/drawing/2014/main" id="{0A997149-32D7-4573-892A-E7CC55F9A2EA}"/>
              </a:ext>
            </a:extLst>
          </p:cNvPr>
          <p:cNvSpPr>
            <a:spLocks noGrp="1" noChangeArrowheads="1"/>
          </p:cNvSpPr>
          <p:nvPr>
            <p:ph type="ftr" sz="quarter" idx="10"/>
          </p:nvPr>
        </p:nvSpPr>
        <p:spPr>
          <a:ln/>
        </p:spPr>
        <p:txBody>
          <a:bodyPr/>
          <a:lstStyle>
            <a:lvl1pPr>
              <a:defRPr/>
            </a:lvl1pPr>
          </a:lstStyle>
          <a:p>
            <a:pPr>
              <a:defRPr/>
            </a:pPr>
            <a:r>
              <a:rPr lang="en-US" altLang="pl-PL"/>
              <a:t>21-18-0067-00-0000</a:t>
            </a:r>
          </a:p>
        </p:txBody>
      </p:sp>
      <p:sp>
        <p:nvSpPr>
          <p:cNvPr id="3" name="Rectangle 92">
            <a:extLst>
              <a:ext uri="{FF2B5EF4-FFF2-40B4-BE49-F238E27FC236}">
                <a16:creationId xmlns:a16="http://schemas.microsoft.com/office/drawing/2014/main" id="{499D2174-267E-4D04-A516-D1D7F395D382}"/>
              </a:ext>
            </a:extLst>
          </p:cNvPr>
          <p:cNvSpPr>
            <a:spLocks noGrp="1" noChangeArrowheads="1"/>
          </p:cNvSpPr>
          <p:nvPr>
            <p:ph type="sldNum" sz="quarter" idx="11"/>
          </p:nvPr>
        </p:nvSpPr>
        <p:spPr>
          <a:ln/>
        </p:spPr>
        <p:txBody>
          <a:bodyPr/>
          <a:lstStyle>
            <a:lvl1pPr>
              <a:defRPr/>
            </a:lvl1pPr>
          </a:lstStyle>
          <a:p>
            <a:pPr>
              <a:defRPr/>
            </a:pPr>
            <a:fld id="{C9D829A6-D376-486B-8E29-1F54040F52F9}" type="slidenum">
              <a:rPr lang="en-US" altLang="pl-PL"/>
              <a:pPr>
                <a:defRPr/>
              </a:pPr>
              <a:t>‹#›</a:t>
            </a:fld>
            <a:endParaRPr lang="en-US" altLang="pl-PL" dirty="0"/>
          </a:p>
        </p:txBody>
      </p:sp>
    </p:spTree>
    <p:extLst>
      <p:ext uri="{BB962C8B-B14F-4D97-AF65-F5344CB8AC3E}">
        <p14:creationId xmlns:p14="http://schemas.microsoft.com/office/powerpoint/2010/main" val="31250195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pl-PL"/>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1">
            <a:extLst>
              <a:ext uri="{FF2B5EF4-FFF2-40B4-BE49-F238E27FC236}">
                <a16:creationId xmlns:a16="http://schemas.microsoft.com/office/drawing/2014/main" id="{4C37AE07-A0F8-4021-9BDF-FA841CF0B2A8}"/>
              </a:ext>
            </a:extLst>
          </p:cNvPr>
          <p:cNvSpPr>
            <a:spLocks noGrp="1" noChangeArrowheads="1"/>
          </p:cNvSpPr>
          <p:nvPr>
            <p:ph type="ftr" sz="quarter" idx="10"/>
          </p:nvPr>
        </p:nvSpPr>
        <p:spPr>
          <a:ln/>
        </p:spPr>
        <p:txBody>
          <a:bodyPr/>
          <a:lstStyle>
            <a:lvl1pPr>
              <a:defRPr/>
            </a:lvl1pPr>
          </a:lstStyle>
          <a:p>
            <a:pPr>
              <a:defRPr/>
            </a:pPr>
            <a:r>
              <a:rPr lang="en-US" altLang="pl-PL"/>
              <a:t>21-18-0067-00-0000</a:t>
            </a:r>
          </a:p>
        </p:txBody>
      </p:sp>
      <p:sp>
        <p:nvSpPr>
          <p:cNvPr id="6" name="Rectangle 92">
            <a:extLst>
              <a:ext uri="{FF2B5EF4-FFF2-40B4-BE49-F238E27FC236}">
                <a16:creationId xmlns:a16="http://schemas.microsoft.com/office/drawing/2014/main" id="{67849F2A-EDE6-4B99-923D-A087423076A8}"/>
              </a:ext>
            </a:extLst>
          </p:cNvPr>
          <p:cNvSpPr>
            <a:spLocks noGrp="1" noChangeArrowheads="1"/>
          </p:cNvSpPr>
          <p:nvPr>
            <p:ph type="sldNum" sz="quarter" idx="11"/>
          </p:nvPr>
        </p:nvSpPr>
        <p:spPr>
          <a:ln/>
        </p:spPr>
        <p:txBody>
          <a:bodyPr/>
          <a:lstStyle>
            <a:lvl1pPr>
              <a:defRPr/>
            </a:lvl1pPr>
          </a:lstStyle>
          <a:p>
            <a:pPr>
              <a:defRPr/>
            </a:pPr>
            <a:fld id="{A2F0D5C7-4BA5-485A-808F-61F9A64C7A68}" type="slidenum">
              <a:rPr lang="en-US" altLang="pl-PL"/>
              <a:pPr>
                <a:defRPr/>
              </a:pPr>
              <a:t>‹#›</a:t>
            </a:fld>
            <a:endParaRPr lang="en-US" altLang="pl-PL" dirty="0"/>
          </a:p>
        </p:txBody>
      </p:sp>
    </p:spTree>
    <p:extLst>
      <p:ext uri="{BB962C8B-B14F-4D97-AF65-F5344CB8AC3E}">
        <p14:creationId xmlns:p14="http://schemas.microsoft.com/office/powerpoint/2010/main" val="17315444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pl-PL"/>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1">
            <a:extLst>
              <a:ext uri="{FF2B5EF4-FFF2-40B4-BE49-F238E27FC236}">
                <a16:creationId xmlns:a16="http://schemas.microsoft.com/office/drawing/2014/main" id="{149BFDEC-8EFF-4A23-8C35-40D03C16FAF5}"/>
              </a:ext>
            </a:extLst>
          </p:cNvPr>
          <p:cNvSpPr>
            <a:spLocks noGrp="1" noChangeArrowheads="1"/>
          </p:cNvSpPr>
          <p:nvPr>
            <p:ph type="ftr" sz="quarter" idx="10"/>
          </p:nvPr>
        </p:nvSpPr>
        <p:spPr>
          <a:ln/>
        </p:spPr>
        <p:txBody>
          <a:bodyPr/>
          <a:lstStyle>
            <a:lvl1pPr>
              <a:defRPr/>
            </a:lvl1pPr>
          </a:lstStyle>
          <a:p>
            <a:pPr>
              <a:defRPr/>
            </a:pPr>
            <a:r>
              <a:rPr lang="en-US" altLang="pl-PL"/>
              <a:t>21-18-0067-00-0000</a:t>
            </a:r>
          </a:p>
        </p:txBody>
      </p:sp>
      <p:sp>
        <p:nvSpPr>
          <p:cNvPr id="6" name="Rectangle 92">
            <a:extLst>
              <a:ext uri="{FF2B5EF4-FFF2-40B4-BE49-F238E27FC236}">
                <a16:creationId xmlns:a16="http://schemas.microsoft.com/office/drawing/2014/main" id="{13CB777E-18A1-441A-9168-8776001B0B6F}"/>
              </a:ext>
            </a:extLst>
          </p:cNvPr>
          <p:cNvSpPr>
            <a:spLocks noGrp="1" noChangeArrowheads="1"/>
          </p:cNvSpPr>
          <p:nvPr>
            <p:ph type="sldNum" sz="quarter" idx="11"/>
          </p:nvPr>
        </p:nvSpPr>
        <p:spPr>
          <a:ln/>
        </p:spPr>
        <p:txBody>
          <a:bodyPr/>
          <a:lstStyle>
            <a:lvl1pPr>
              <a:defRPr/>
            </a:lvl1pPr>
          </a:lstStyle>
          <a:p>
            <a:pPr>
              <a:defRPr/>
            </a:pPr>
            <a:fld id="{C0173027-EFE0-4652-A5C3-D5745DEF902C}" type="slidenum">
              <a:rPr lang="en-US" altLang="pl-PL"/>
              <a:pPr>
                <a:defRPr/>
              </a:pPr>
              <a:t>‹#›</a:t>
            </a:fld>
            <a:endParaRPr lang="en-US" altLang="pl-PL" dirty="0"/>
          </a:p>
        </p:txBody>
      </p:sp>
    </p:spTree>
    <p:extLst>
      <p:ext uri="{BB962C8B-B14F-4D97-AF65-F5344CB8AC3E}">
        <p14:creationId xmlns:p14="http://schemas.microsoft.com/office/powerpoint/2010/main" val="623756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1_제목만">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5BEE0F2-FEEE-4BC7-BBA3-44C797C0F283}"/>
              </a:ext>
            </a:extLst>
          </p:cNvPr>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ko-KR" altLang="en-US"/>
              <a:t>마스터 제목 스타일 편집</a:t>
            </a:r>
          </a:p>
        </p:txBody>
      </p:sp>
      <p:sp>
        <p:nvSpPr>
          <p:cNvPr id="6" name="바닥글 개체 틀 4">
            <a:extLst>
              <a:ext uri="{FF2B5EF4-FFF2-40B4-BE49-F238E27FC236}">
                <a16:creationId xmlns:a16="http://schemas.microsoft.com/office/drawing/2014/main" id="{9954629B-62AE-4660-8823-4481B1C7C70E}"/>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100">
                <a:solidFill>
                  <a:schemeClr val="tx1"/>
                </a:solidFill>
                <a:latin typeface="Times New Roman" panose="02020603050405020304" pitchFamily="18" charset="0"/>
                <a:cs typeface="Times New Roman" panose="02020603050405020304" pitchFamily="18" charset="0"/>
              </a:defRPr>
            </a:lvl1pPr>
          </a:lstStyle>
          <a:p>
            <a:r>
              <a:rPr lang="en-US" altLang="ko-KR"/>
              <a:t>21-18-0067-00-0000</a:t>
            </a:r>
            <a:endParaRPr lang="ko-KR" altLang="en-US" dirty="0"/>
          </a:p>
        </p:txBody>
      </p:sp>
      <p:sp>
        <p:nvSpPr>
          <p:cNvPr id="7" name="슬라이드 번호 개체 틀 5">
            <a:extLst>
              <a:ext uri="{FF2B5EF4-FFF2-40B4-BE49-F238E27FC236}">
                <a16:creationId xmlns:a16="http://schemas.microsoft.com/office/drawing/2014/main" id="{A58CC6A8-7586-4BAB-9DB0-3D669F7D3386}"/>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100">
                <a:solidFill>
                  <a:schemeClr val="tx1"/>
                </a:solidFill>
                <a:latin typeface="Times New Roman" panose="02020603050405020304" pitchFamily="18" charset="0"/>
                <a:cs typeface="Times New Roman" panose="02020603050405020304" pitchFamily="18" charset="0"/>
              </a:defRPr>
            </a:lvl1pPr>
          </a:lstStyle>
          <a:p>
            <a:fld id="{7415E7A1-C024-4955-BFDD-BFFB64410B76}" type="slidenum">
              <a:rPr lang="ko-KR" altLang="en-US" smtClean="0"/>
              <a:pPr/>
              <a:t>‹#›</a:t>
            </a:fld>
            <a:endParaRPr lang="ko-KR" altLang="en-US"/>
          </a:p>
        </p:txBody>
      </p:sp>
      <p:cxnSp>
        <p:nvCxnSpPr>
          <p:cNvPr id="9" name="직선 연결선 8">
            <a:extLst>
              <a:ext uri="{FF2B5EF4-FFF2-40B4-BE49-F238E27FC236}">
                <a16:creationId xmlns:a16="http://schemas.microsoft.com/office/drawing/2014/main" id="{D4452AE8-B663-48EB-87B4-8A8C48ABB66B}"/>
              </a:ext>
            </a:extLst>
          </p:cNvPr>
          <p:cNvCxnSpPr/>
          <p:nvPr userDrawn="1"/>
        </p:nvCxnSpPr>
        <p:spPr>
          <a:xfrm>
            <a:off x="1786071" y="0"/>
            <a:ext cx="0" cy="6858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직선 연결선 10">
            <a:extLst>
              <a:ext uri="{FF2B5EF4-FFF2-40B4-BE49-F238E27FC236}">
                <a16:creationId xmlns:a16="http://schemas.microsoft.com/office/drawing/2014/main" id="{33B39C78-8413-4D61-9C91-CD0F20BCB21C}"/>
              </a:ext>
            </a:extLst>
          </p:cNvPr>
          <p:cNvCxnSpPr>
            <a:cxnSpLocks/>
          </p:cNvCxnSpPr>
          <p:nvPr userDrawn="1"/>
        </p:nvCxnSpPr>
        <p:spPr>
          <a:xfrm>
            <a:off x="1880075" y="6417892"/>
            <a:ext cx="102122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0" name="그림 9">
            <a:extLst>
              <a:ext uri="{FF2B5EF4-FFF2-40B4-BE49-F238E27FC236}">
                <a16:creationId xmlns:a16="http://schemas.microsoft.com/office/drawing/2014/main" id="{8AEB18E8-180E-40D5-8051-24CCF1C529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41" y="145279"/>
            <a:ext cx="1649073" cy="921541"/>
          </a:xfrm>
          <a:prstGeom prst="rect">
            <a:avLst/>
          </a:prstGeom>
        </p:spPr>
      </p:pic>
      <p:sp>
        <p:nvSpPr>
          <p:cNvPr id="3" name="TextBox 2">
            <a:extLst>
              <a:ext uri="{FF2B5EF4-FFF2-40B4-BE49-F238E27FC236}">
                <a16:creationId xmlns:a16="http://schemas.microsoft.com/office/drawing/2014/main" id="{D95F3E63-07EB-4297-85D7-29E8C9B7400C}"/>
              </a:ext>
            </a:extLst>
          </p:cNvPr>
          <p:cNvSpPr txBox="1"/>
          <p:nvPr userDrawn="1"/>
        </p:nvSpPr>
        <p:spPr>
          <a:xfrm>
            <a:off x="466349" y="5973761"/>
            <a:ext cx="819455" cy="677108"/>
          </a:xfrm>
          <a:prstGeom prst="rect">
            <a:avLst/>
          </a:prstGeom>
          <a:solidFill>
            <a:schemeClr val="accent1">
              <a:lumMod val="60000"/>
              <a:lumOff val="40000"/>
            </a:schemeClr>
          </a:solidFill>
        </p:spPr>
        <p:txBody>
          <a:bodyPr wrap="none" rtlCol="0">
            <a:spAutoFit/>
          </a:bodyPr>
          <a:lstStyle/>
          <a:p>
            <a:pPr algn="ctr"/>
            <a:r>
              <a:rPr lang="en-US" altLang="ko-KR" sz="2000" b="1" dirty="0">
                <a:latin typeface="Times New Roman" panose="02020603050405020304" pitchFamily="18" charset="0"/>
                <a:cs typeface="Times New Roman" panose="02020603050405020304" pitchFamily="18" charset="0"/>
              </a:rPr>
              <a:t>IEEE</a:t>
            </a:r>
          </a:p>
          <a:p>
            <a:pPr algn="ctr"/>
            <a:r>
              <a:rPr lang="en-US" altLang="ko-KR" b="1" dirty="0">
                <a:latin typeface="Times New Roman" panose="02020603050405020304" pitchFamily="18" charset="0"/>
                <a:cs typeface="Times New Roman" panose="02020603050405020304" pitchFamily="18" charset="0"/>
              </a:rPr>
              <a:t>802.21</a:t>
            </a:r>
            <a:endParaRPr lang="ko-KR" altLang="en-US" b="1" dirty="0">
              <a:latin typeface="Times New Roman" panose="02020603050405020304" pitchFamily="18" charset="0"/>
              <a:cs typeface="Times New Roman" panose="02020603050405020304" pitchFamily="18" charset="0"/>
            </a:endParaRPr>
          </a:p>
        </p:txBody>
      </p:sp>
      <p:pic>
        <p:nvPicPr>
          <p:cNvPr id="5" name="그림 4">
            <a:extLst>
              <a:ext uri="{FF2B5EF4-FFF2-40B4-BE49-F238E27FC236}">
                <a16:creationId xmlns:a16="http://schemas.microsoft.com/office/drawing/2014/main" id="{47C0D8B0-D81E-442B-A303-04038531E546}"/>
              </a:ext>
            </a:extLst>
          </p:cNvPr>
          <p:cNvPicPr>
            <a:picLocks noChangeAspect="1"/>
          </p:cNvPicPr>
          <p:nvPr userDrawn="1"/>
        </p:nvPicPr>
        <p:blipFill>
          <a:blip r:embed="rId3"/>
          <a:stretch>
            <a:fillRect/>
          </a:stretch>
        </p:blipFill>
        <p:spPr>
          <a:xfrm>
            <a:off x="6508" y="1155948"/>
            <a:ext cx="1753098" cy="428535"/>
          </a:xfrm>
          <a:prstGeom prst="rect">
            <a:avLst/>
          </a:prstGeom>
        </p:spPr>
      </p:pic>
    </p:spTree>
    <p:extLst>
      <p:ext uri="{BB962C8B-B14F-4D97-AF65-F5344CB8AC3E}">
        <p14:creationId xmlns:p14="http://schemas.microsoft.com/office/powerpoint/2010/main" val="8114528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Rectangle 91">
            <a:extLst>
              <a:ext uri="{FF2B5EF4-FFF2-40B4-BE49-F238E27FC236}">
                <a16:creationId xmlns:a16="http://schemas.microsoft.com/office/drawing/2014/main" id="{3A4A1093-86EE-4B05-B309-FC7A90D1D926}"/>
              </a:ext>
            </a:extLst>
          </p:cNvPr>
          <p:cNvSpPr>
            <a:spLocks noGrp="1" noChangeArrowheads="1"/>
          </p:cNvSpPr>
          <p:nvPr>
            <p:ph type="ftr" sz="quarter" idx="10"/>
          </p:nvPr>
        </p:nvSpPr>
        <p:spPr>
          <a:ln/>
        </p:spPr>
        <p:txBody>
          <a:bodyPr/>
          <a:lstStyle>
            <a:lvl1pPr>
              <a:defRPr/>
            </a:lvl1pPr>
          </a:lstStyle>
          <a:p>
            <a:pPr>
              <a:defRPr/>
            </a:pPr>
            <a:r>
              <a:rPr lang="en-US" altLang="pl-PL"/>
              <a:t>21-18-0067-00-0000</a:t>
            </a:r>
          </a:p>
        </p:txBody>
      </p:sp>
      <p:sp>
        <p:nvSpPr>
          <p:cNvPr id="5" name="Rectangle 92">
            <a:extLst>
              <a:ext uri="{FF2B5EF4-FFF2-40B4-BE49-F238E27FC236}">
                <a16:creationId xmlns:a16="http://schemas.microsoft.com/office/drawing/2014/main" id="{E08EF60B-6F13-4F54-AE65-D0A9F760E356}"/>
              </a:ext>
            </a:extLst>
          </p:cNvPr>
          <p:cNvSpPr>
            <a:spLocks noGrp="1" noChangeArrowheads="1"/>
          </p:cNvSpPr>
          <p:nvPr>
            <p:ph type="sldNum" sz="quarter" idx="11"/>
          </p:nvPr>
        </p:nvSpPr>
        <p:spPr>
          <a:ln/>
        </p:spPr>
        <p:txBody>
          <a:bodyPr/>
          <a:lstStyle>
            <a:lvl1pPr>
              <a:defRPr/>
            </a:lvl1pPr>
          </a:lstStyle>
          <a:p>
            <a:pPr>
              <a:defRPr/>
            </a:pPr>
            <a:fld id="{76396918-C194-44CD-8ACA-D640F40BE2BB}" type="slidenum">
              <a:rPr lang="en-US" altLang="pl-PL"/>
              <a:pPr>
                <a:defRPr/>
              </a:pPr>
              <a:t>‹#›</a:t>
            </a:fld>
            <a:endParaRPr lang="en-US" altLang="pl-PL" dirty="0"/>
          </a:p>
        </p:txBody>
      </p:sp>
    </p:spTree>
    <p:extLst>
      <p:ext uri="{BB962C8B-B14F-4D97-AF65-F5344CB8AC3E}">
        <p14:creationId xmlns:p14="http://schemas.microsoft.com/office/powerpoint/2010/main" val="14720835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62484" y="228600"/>
            <a:ext cx="2766483" cy="6096000"/>
          </a:xfrm>
        </p:spPr>
        <p:txBody>
          <a:bodyPr vert="eaVert"/>
          <a:lstStyle/>
          <a:p>
            <a:r>
              <a:rPr lang="en-US"/>
              <a:t>Click to edit Master title style</a:t>
            </a:r>
            <a:endParaRPr lang="pl-PL"/>
          </a:p>
        </p:txBody>
      </p:sp>
      <p:sp>
        <p:nvSpPr>
          <p:cNvPr id="3" name="Vertical Text Placeholder 2"/>
          <p:cNvSpPr>
            <a:spLocks noGrp="1"/>
          </p:cNvSpPr>
          <p:nvPr>
            <p:ph type="body" orient="vert" idx="1"/>
          </p:nvPr>
        </p:nvSpPr>
        <p:spPr>
          <a:xfrm>
            <a:off x="563033" y="228600"/>
            <a:ext cx="8096251"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Rectangle 91">
            <a:extLst>
              <a:ext uri="{FF2B5EF4-FFF2-40B4-BE49-F238E27FC236}">
                <a16:creationId xmlns:a16="http://schemas.microsoft.com/office/drawing/2014/main" id="{FA93D6A2-03D0-4341-BF34-42C6D99B74E7}"/>
              </a:ext>
            </a:extLst>
          </p:cNvPr>
          <p:cNvSpPr>
            <a:spLocks noGrp="1" noChangeArrowheads="1"/>
          </p:cNvSpPr>
          <p:nvPr>
            <p:ph type="ftr" sz="quarter" idx="10"/>
          </p:nvPr>
        </p:nvSpPr>
        <p:spPr>
          <a:ln/>
        </p:spPr>
        <p:txBody>
          <a:bodyPr/>
          <a:lstStyle>
            <a:lvl1pPr>
              <a:defRPr/>
            </a:lvl1pPr>
          </a:lstStyle>
          <a:p>
            <a:pPr>
              <a:defRPr/>
            </a:pPr>
            <a:r>
              <a:rPr lang="en-US" altLang="pl-PL"/>
              <a:t>21-18-0067-00-0000</a:t>
            </a:r>
          </a:p>
        </p:txBody>
      </p:sp>
      <p:sp>
        <p:nvSpPr>
          <p:cNvPr id="5" name="Rectangle 92">
            <a:extLst>
              <a:ext uri="{FF2B5EF4-FFF2-40B4-BE49-F238E27FC236}">
                <a16:creationId xmlns:a16="http://schemas.microsoft.com/office/drawing/2014/main" id="{685E4F14-53DB-45FE-B7D3-87EDEBBB9FCF}"/>
              </a:ext>
            </a:extLst>
          </p:cNvPr>
          <p:cNvSpPr>
            <a:spLocks noGrp="1" noChangeArrowheads="1"/>
          </p:cNvSpPr>
          <p:nvPr>
            <p:ph type="sldNum" sz="quarter" idx="11"/>
          </p:nvPr>
        </p:nvSpPr>
        <p:spPr>
          <a:ln/>
        </p:spPr>
        <p:txBody>
          <a:bodyPr/>
          <a:lstStyle>
            <a:lvl1pPr>
              <a:defRPr/>
            </a:lvl1pPr>
          </a:lstStyle>
          <a:p>
            <a:pPr>
              <a:defRPr/>
            </a:pPr>
            <a:fld id="{E34A4E1D-1B19-4348-BA05-9114055FA2F1}" type="slidenum">
              <a:rPr lang="en-US" altLang="pl-PL"/>
              <a:pPr>
                <a:defRPr/>
              </a:pPr>
              <a:t>‹#›</a:t>
            </a:fld>
            <a:endParaRPr lang="en-US" altLang="pl-PL" dirty="0"/>
          </a:p>
        </p:txBody>
      </p:sp>
    </p:spTree>
    <p:extLst>
      <p:ext uri="{BB962C8B-B14F-4D97-AF65-F5344CB8AC3E}">
        <p14:creationId xmlns:p14="http://schemas.microsoft.com/office/powerpoint/2010/main" val="1761058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4_빈 화면">
    <p:spTree>
      <p:nvGrpSpPr>
        <p:cNvPr id="1" name=""/>
        <p:cNvGrpSpPr/>
        <p:nvPr/>
      </p:nvGrpSpPr>
      <p:grpSpPr>
        <a:xfrm>
          <a:off x="0" y="0"/>
          <a:ext cx="0" cy="0"/>
          <a:chOff x="0" y="0"/>
          <a:chExt cx="0" cy="0"/>
        </a:xfrm>
      </p:grpSpPr>
      <p:sp>
        <p:nvSpPr>
          <p:cNvPr id="5" name="바닥글 개체 틀 4">
            <a:extLst>
              <a:ext uri="{FF2B5EF4-FFF2-40B4-BE49-F238E27FC236}">
                <a16:creationId xmlns:a16="http://schemas.microsoft.com/office/drawing/2014/main" id="{4BFD2AEA-7D50-4CD8-A5AF-1DDFDE6E1394}"/>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100">
                <a:solidFill>
                  <a:schemeClr val="tx1"/>
                </a:solidFill>
                <a:latin typeface="Times New Roman" panose="02020603050405020304" pitchFamily="18" charset="0"/>
                <a:cs typeface="Times New Roman" panose="02020603050405020304" pitchFamily="18" charset="0"/>
              </a:defRPr>
            </a:lvl1pPr>
          </a:lstStyle>
          <a:p>
            <a:r>
              <a:rPr lang="en-US" altLang="ko-KR"/>
              <a:t>21-18-0067-00-0000</a:t>
            </a:r>
            <a:endParaRPr lang="ko-KR" altLang="en-US" dirty="0"/>
          </a:p>
        </p:txBody>
      </p:sp>
      <p:sp>
        <p:nvSpPr>
          <p:cNvPr id="6" name="슬라이드 번호 개체 틀 5">
            <a:extLst>
              <a:ext uri="{FF2B5EF4-FFF2-40B4-BE49-F238E27FC236}">
                <a16:creationId xmlns:a16="http://schemas.microsoft.com/office/drawing/2014/main" id="{B7CFCD8B-525B-49AA-983F-35E1E6797B55}"/>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100">
                <a:solidFill>
                  <a:schemeClr val="tx1"/>
                </a:solidFill>
                <a:latin typeface="Times New Roman" panose="02020603050405020304" pitchFamily="18" charset="0"/>
                <a:cs typeface="Times New Roman" panose="02020603050405020304" pitchFamily="18" charset="0"/>
              </a:defRPr>
            </a:lvl1pPr>
          </a:lstStyle>
          <a:p>
            <a:fld id="{7415E7A1-C024-4955-BFDD-BFFB64410B76}" type="slidenum">
              <a:rPr lang="ko-KR" altLang="en-US" smtClean="0"/>
              <a:pPr/>
              <a:t>‹#›</a:t>
            </a:fld>
            <a:endParaRPr lang="ko-KR" altLang="en-US"/>
          </a:p>
        </p:txBody>
      </p:sp>
      <p:cxnSp>
        <p:nvCxnSpPr>
          <p:cNvPr id="8" name="직선 연결선 7">
            <a:extLst>
              <a:ext uri="{FF2B5EF4-FFF2-40B4-BE49-F238E27FC236}">
                <a16:creationId xmlns:a16="http://schemas.microsoft.com/office/drawing/2014/main" id="{61CECC67-AA2D-453F-BD12-0C069A518B91}"/>
              </a:ext>
            </a:extLst>
          </p:cNvPr>
          <p:cNvCxnSpPr/>
          <p:nvPr userDrawn="1"/>
        </p:nvCxnSpPr>
        <p:spPr>
          <a:xfrm>
            <a:off x="1786071" y="0"/>
            <a:ext cx="0" cy="6858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직선 연결선 8">
            <a:extLst>
              <a:ext uri="{FF2B5EF4-FFF2-40B4-BE49-F238E27FC236}">
                <a16:creationId xmlns:a16="http://schemas.microsoft.com/office/drawing/2014/main" id="{C86D2822-04CA-44E1-879F-C7C5735B1CD8}"/>
              </a:ext>
            </a:extLst>
          </p:cNvPr>
          <p:cNvCxnSpPr>
            <a:cxnSpLocks/>
          </p:cNvCxnSpPr>
          <p:nvPr userDrawn="1"/>
        </p:nvCxnSpPr>
        <p:spPr>
          <a:xfrm>
            <a:off x="1880075" y="6417892"/>
            <a:ext cx="102122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7" name="그림 6">
            <a:extLst>
              <a:ext uri="{FF2B5EF4-FFF2-40B4-BE49-F238E27FC236}">
                <a16:creationId xmlns:a16="http://schemas.microsoft.com/office/drawing/2014/main" id="{81B9C82F-F4EF-4E0A-9791-D6B12EB72E6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41" y="145279"/>
            <a:ext cx="1649073" cy="921541"/>
          </a:xfrm>
          <a:prstGeom prst="rect">
            <a:avLst/>
          </a:prstGeom>
        </p:spPr>
      </p:pic>
      <p:pic>
        <p:nvPicPr>
          <p:cNvPr id="11" name="Picture 9" descr="Joyfun_01.jpg">
            <a:extLst>
              <a:ext uri="{FF2B5EF4-FFF2-40B4-BE49-F238E27FC236}">
                <a16:creationId xmlns:a16="http://schemas.microsoft.com/office/drawing/2014/main" id="{F7A13461-96A6-4641-80A5-C06F38F3CD5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7778" y="6400485"/>
            <a:ext cx="1224136" cy="389356"/>
          </a:xfrm>
          <a:prstGeom prst="rect">
            <a:avLst/>
          </a:prstGeom>
        </p:spPr>
      </p:pic>
    </p:spTree>
    <p:extLst>
      <p:ext uri="{BB962C8B-B14F-4D97-AF65-F5344CB8AC3E}">
        <p14:creationId xmlns:p14="http://schemas.microsoft.com/office/powerpoint/2010/main" val="3441372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제목 슬라이드">
    <p:bg>
      <p:bgPr>
        <a:blipFill dpi="0" rotWithShape="1">
          <a:blip r:embed="rId2">
            <a:alphaModFix amt="40000"/>
            <a:lum/>
          </a:blip>
          <a:srcRect/>
          <a:stretch>
            <a:fillRect t="-6000" b="-6000"/>
          </a:stretch>
        </a:blipFill>
        <a:effectLst/>
      </p:bgPr>
    </p:bg>
    <p:spTree>
      <p:nvGrpSpPr>
        <p:cNvPr id="1" name=""/>
        <p:cNvGrpSpPr/>
        <p:nvPr/>
      </p:nvGrpSpPr>
      <p:grpSpPr>
        <a:xfrm>
          <a:off x="0" y="0"/>
          <a:ext cx="0" cy="0"/>
          <a:chOff x="0" y="0"/>
          <a:chExt cx="0" cy="0"/>
        </a:xfrm>
      </p:grpSpPr>
      <p:sp>
        <p:nvSpPr>
          <p:cNvPr id="11" name="직사각형 10">
            <a:extLst>
              <a:ext uri="{FF2B5EF4-FFF2-40B4-BE49-F238E27FC236}">
                <a16:creationId xmlns:a16="http://schemas.microsoft.com/office/drawing/2014/main" id="{A7FAB44F-7355-44FB-893F-38A02BC0750C}"/>
              </a:ext>
            </a:extLst>
          </p:cNvPr>
          <p:cNvSpPr/>
          <p:nvPr userDrawn="1"/>
        </p:nvSpPr>
        <p:spPr>
          <a:xfrm>
            <a:off x="282011" y="885202"/>
            <a:ext cx="6853727" cy="4700187"/>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8" name="Picture 7" descr="letterhead-07.png">
            <a:extLst>
              <a:ext uri="{FF2B5EF4-FFF2-40B4-BE49-F238E27FC236}">
                <a16:creationId xmlns:a16="http://schemas.microsoft.com/office/drawing/2014/main" id="{A16C5A48-9AAE-4448-86FE-1E587E4B280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154" y="5899535"/>
            <a:ext cx="4104456" cy="388906"/>
          </a:xfrm>
          <a:prstGeom prst="rect">
            <a:avLst/>
          </a:prstGeom>
        </p:spPr>
      </p:pic>
      <p:sp>
        <p:nvSpPr>
          <p:cNvPr id="12" name="직사각형 11">
            <a:extLst>
              <a:ext uri="{FF2B5EF4-FFF2-40B4-BE49-F238E27FC236}">
                <a16:creationId xmlns:a16="http://schemas.microsoft.com/office/drawing/2014/main" id="{64CBAE53-0F73-49FC-A7F4-B8335D9DE5CF}"/>
              </a:ext>
            </a:extLst>
          </p:cNvPr>
          <p:cNvSpPr/>
          <p:nvPr userDrawn="1"/>
        </p:nvSpPr>
        <p:spPr>
          <a:xfrm>
            <a:off x="508474" y="1064663"/>
            <a:ext cx="6400800" cy="4341264"/>
          </a:xfrm>
          <a:prstGeom prst="rect">
            <a:avLst/>
          </a:prstGeom>
          <a:solidFill>
            <a:schemeClr val="bg1">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제목 1">
            <a:extLst>
              <a:ext uri="{FF2B5EF4-FFF2-40B4-BE49-F238E27FC236}">
                <a16:creationId xmlns:a16="http://schemas.microsoft.com/office/drawing/2014/main" id="{B75DF9B2-50FC-4C14-9AC8-384C23E506DB}"/>
              </a:ext>
            </a:extLst>
          </p:cNvPr>
          <p:cNvSpPr>
            <a:spLocks noGrp="1"/>
          </p:cNvSpPr>
          <p:nvPr>
            <p:ph type="ctrTitle"/>
          </p:nvPr>
        </p:nvSpPr>
        <p:spPr>
          <a:xfrm>
            <a:off x="477139" y="1359494"/>
            <a:ext cx="6432135" cy="2268181"/>
          </a:xfrm>
        </p:spPr>
        <p:txBody>
          <a:bodyPr anchor="ctr" anchorCtr="0">
            <a:normAutofit/>
          </a:bodyPr>
          <a:lstStyle>
            <a:lvl1pPr algn="ctr">
              <a:defRPr sz="4800">
                <a:solidFill>
                  <a:sysClr val="windowText" lastClr="000000"/>
                </a:solidFill>
              </a:defRPr>
            </a:lvl1pPr>
          </a:lstStyle>
          <a:p>
            <a:r>
              <a:rPr lang="ko-KR" altLang="en-US" dirty="0"/>
              <a:t>마스터 제목 스타일 편집</a:t>
            </a:r>
          </a:p>
        </p:txBody>
      </p:sp>
      <p:sp>
        <p:nvSpPr>
          <p:cNvPr id="3" name="부제목 2">
            <a:extLst>
              <a:ext uri="{FF2B5EF4-FFF2-40B4-BE49-F238E27FC236}">
                <a16:creationId xmlns:a16="http://schemas.microsoft.com/office/drawing/2014/main" id="{E90DA477-B363-4FEC-8B75-868274C6575F}"/>
              </a:ext>
            </a:extLst>
          </p:cNvPr>
          <p:cNvSpPr>
            <a:spLocks noGrp="1"/>
          </p:cNvSpPr>
          <p:nvPr>
            <p:ph type="subTitle" idx="1"/>
          </p:nvPr>
        </p:nvSpPr>
        <p:spPr>
          <a:xfrm>
            <a:off x="1075344" y="4101967"/>
            <a:ext cx="5235723" cy="1211366"/>
          </a:xfrm>
        </p:spPr>
        <p:txBody>
          <a:bodyPr anchor="ct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p>
        </p:txBody>
      </p:sp>
    </p:spTree>
    <p:extLst>
      <p:ext uri="{BB962C8B-B14F-4D97-AF65-F5344CB8AC3E}">
        <p14:creationId xmlns:p14="http://schemas.microsoft.com/office/powerpoint/2010/main" val="267951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제목 슬라이드">
    <p:bg>
      <p:bgPr>
        <a:blipFill dpi="0" rotWithShape="1">
          <a:blip r:embed="rId2">
            <a:alphaModFix amt="40000"/>
            <a:lum/>
          </a:blip>
          <a:srcRect/>
          <a:stretch>
            <a:fillRect t="-6000" b="-6000"/>
          </a:stretch>
        </a:blipFill>
        <a:effectLst/>
      </p:bgPr>
    </p:bg>
    <p:spTree>
      <p:nvGrpSpPr>
        <p:cNvPr id="1" name=""/>
        <p:cNvGrpSpPr/>
        <p:nvPr/>
      </p:nvGrpSpPr>
      <p:grpSpPr>
        <a:xfrm>
          <a:off x="0" y="0"/>
          <a:ext cx="0" cy="0"/>
          <a:chOff x="0" y="0"/>
          <a:chExt cx="0" cy="0"/>
        </a:xfrm>
      </p:grpSpPr>
      <p:sp>
        <p:nvSpPr>
          <p:cNvPr id="11" name="직사각형 10">
            <a:extLst>
              <a:ext uri="{FF2B5EF4-FFF2-40B4-BE49-F238E27FC236}">
                <a16:creationId xmlns:a16="http://schemas.microsoft.com/office/drawing/2014/main" id="{A7FAB44F-7355-44FB-893F-38A02BC0750C}"/>
              </a:ext>
            </a:extLst>
          </p:cNvPr>
          <p:cNvSpPr/>
          <p:nvPr userDrawn="1"/>
        </p:nvSpPr>
        <p:spPr>
          <a:xfrm>
            <a:off x="264919" y="945024"/>
            <a:ext cx="6853727" cy="203746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8" name="Picture 7" descr="letterhead-07.png">
            <a:extLst>
              <a:ext uri="{FF2B5EF4-FFF2-40B4-BE49-F238E27FC236}">
                <a16:creationId xmlns:a16="http://schemas.microsoft.com/office/drawing/2014/main" id="{A16C5A48-9AAE-4448-86FE-1E587E4B280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154" y="5899535"/>
            <a:ext cx="4104456" cy="388906"/>
          </a:xfrm>
          <a:prstGeom prst="rect">
            <a:avLst/>
          </a:prstGeom>
        </p:spPr>
      </p:pic>
      <p:sp>
        <p:nvSpPr>
          <p:cNvPr id="2" name="제목 1">
            <a:extLst>
              <a:ext uri="{FF2B5EF4-FFF2-40B4-BE49-F238E27FC236}">
                <a16:creationId xmlns:a16="http://schemas.microsoft.com/office/drawing/2014/main" id="{B75DF9B2-50FC-4C14-9AC8-384C23E506DB}"/>
              </a:ext>
            </a:extLst>
          </p:cNvPr>
          <p:cNvSpPr>
            <a:spLocks noGrp="1"/>
          </p:cNvSpPr>
          <p:nvPr>
            <p:ph type="ctrTitle"/>
          </p:nvPr>
        </p:nvSpPr>
        <p:spPr>
          <a:xfrm>
            <a:off x="477139" y="1359494"/>
            <a:ext cx="6432135" cy="2268181"/>
          </a:xfrm>
        </p:spPr>
        <p:txBody>
          <a:bodyPr anchor="ctr" anchorCtr="0">
            <a:normAutofit/>
          </a:bodyPr>
          <a:lstStyle>
            <a:lvl1pPr algn="ctr">
              <a:defRPr sz="4800">
                <a:solidFill>
                  <a:sysClr val="windowText" lastClr="000000"/>
                </a:solidFill>
              </a:defRPr>
            </a:lvl1pPr>
          </a:lstStyle>
          <a:p>
            <a:r>
              <a:rPr lang="ko-KR" altLang="en-US" dirty="0"/>
              <a:t>마스터 제목 스타일 편집</a:t>
            </a:r>
          </a:p>
        </p:txBody>
      </p:sp>
      <p:sp>
        <p:nvSpPr>
          <p:cNvPr id="3" name="부제목 2">
            <a:extLst>
              <a:ext uri="{FF2B5EF4-FFF2-40B4-BE49-F238E27FC236}">
                <a16:creationId xmlns:a16="http://schemas.microsoft.com/office/drawing/2014/main" id="{E90DA477-B363-4FEC-8B75-868274C6575F}"/>
              </a:ext>
            </a:extLst>
          </p:cNvPr>
          <p:cNvSpPr>
            <a:spLocks noGrp="1"/>
          </p:cNvSpPr>
          <p:nvPr>
            <p:ph type="subTitle" idx="1"/>
          </p:nvPr>
        </p:nvSpPr>
        <p:spPr>
          <a:xfrm>
            <a:off x="1075344" y="4101967"/>
            <a:ext cx="5235723" cy="1211366"/>
          </a:xfrm>
        </p:spPr>
        <p:txBody>
          <a:bodyPr anchor="ct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p>
        </p:txBody>
      </p:sp>
    </p:spTree>
    <p:extLst>
      <p:ext uri="{BB962C8B-B14F-4D97-AF65-F5344CB8AC3E}">
        <p14:creationId xmlns:p14="http://schemas.microsoft.com/office/powerpoint/2010/main" val="2341874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제목 슬라이드">
    <p:bg>
      <p:bgPr>
        <a:blipFill dpi="0" rotWithShape="1">
          <a:blip r:embed="rId2">
            <a:alphaModFix amt="40000"/>
            <a:lum/>
          </a:blip>
          <a:srcRect/>
          <a:stretch>
            <a:fillRect t="-6000" b="-6000"/>
          </a:stretch>
        </a:blipFill>
        <a:effectLst/>
      </p:bgPr>
    </p:bg>
    <p:spTree>
      <p:nvGrpSpPr>
        <p:cNvPr id="1" name=""/>
        <p:cNvGrpSpPr/>
        <p:nvPr/>
      </p:nvGrpSpPr>
      <p:grpSpPr>
        <a:xfrm>
          <a:off x="0" y="0"/>
          <a:ext cx="0" cy="0"/>
          <a:chOff x="0" y="0"/>
          <a:chExt cx="0" cy="0"/>
        </a:xfrm>
      </p:grpSpPr>
      <p:pic>
        <p:nvPicPr>
          <p:cNvPr id="8" name="Picture 7" descr="letterhead-07.png">
            <a:extLst>
              <a:ext uri="{FF2B5EF4-FFF2-40B4-BE49-F238E27FC236}">
                <a16:creationId xmlns:a16="http://schemas.microsoft.com/office/drawing/2014/main" id="{A16C5A48-9AAE-4448-86FE-1E587E4B280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154" y="5899535"/>
            <a:ext cx="4104456" cy="388906"/>
          </a:xfrm>
          <a:prstGeom prst="rect">
            <a:avLst/>
          </a:prstGeom>
        </p:spPr>
      </p:pic>
      <p:sp>
        <p:nvSpPr>
          <p:cNvPr id="2" name="제목 1">
            <a:extLst>
              <a:ext uri="{FF2B5EF4-FFF2-40B4-BE49-F238E27FC236}">
                <a16:creationId xmlns:a16="http://schemas.microsoft.com/office/drawing/2014/main" id="{B75DF9B2-50FC-4C14-9AC8-384C23E506DB}"/>
              </a:ext>
            </a:extLst>
          </p:cNvPr>
          <p:cNvSpPr>
            <a:spLocks noGrp="1"/>
          </p:cNvSpPr>
          <p:nvPr>
            <p:ph type="ctrTitle"/>
          </p:nvPr>
        </p:nvSpPr>
        <p:spPr>
          <a:xfrm>
            <a:off x="477139" y="1359494"/>
            <a:ext cx="6432135" cy="2268181"/>
          </a:xfrm>
        </p:spPr>
        <p:txBody>
          <a:bodyPr anchor="ctr" anchorCtr="0">
            <a:normAutofit/>
          </a:bodyPr>
          <a:lstStyle>
            <a:lvl1pPr algn="ctr">
              <a:defRPr sz="4800">
                <a:solidFill>
                  <a:sysClr val="windowText" lastClr="000000"/>
                </a:solidFill>
              </a:defRPr>
            </a:lvl1pPr>
          </a:lstStyle>
          <a:p>
            <a:r>
              <a:rPr lang="ko-KR" altLang="en-US" dirty="0"/>
              <a:t>마스터 제목 스타일 편집</a:t>
            </a:r>
          </a:p>
        </p:txBody>
      </p:sp>
    </p:spTree>
    <p:extLst>
      <p:ext uri="{BB962C8B-B14F-4D97-AF65-F5344CB8AC3E}">
        <p14:creationId xmlns:p14="http://schemas.microsoft.com/office/powerpoint/2010/main" val="3276334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8F70912-1AC8-4969-9D78-4609AF59492B}"/>
              </a:ext>
            </a:extLst>
          </p:cNvPr>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ko-KR" altLang="en-US" dirty="0"/>
              <a:t>마스터 제목 스타일 편집</a:t>
            </a:r>
          </a:p>
        </p:txBody>
      </p:sp>
      <p:sp>
        <p:nvSpPr>
          <p:cNvPr id="3" name="내용 개체 틀 2">
            <a:extLst>
              <a:ext uri="{FF2B5EF4-FFF2-40B4-BE49-F238E27FC236}">
                <a16:creationId xmlns:a16="http://schemas.microsoft.com/office/drawing/2014/main" id="{496C2701-7C04-4955-AD44-A436BB0D63CE}"/>
              </a:ext>
            </a:extLst>
          </p:cNvPr>
          <p:cNvSpPr>
            <a:spLocks noGrp="1"/>
          </p:cNvSpPr>
          <p:nvPr>
            <p:ph idx="1"/>
          </p:nvPr>
        </p:nvSpPr>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11" name="바닥글 개체 틀 4">
            <a:extLst>
              <a:ext uri="{FF2B5EF4-FFF2-40B4-BE49-F238E27FC236}">
                <a16:creationId xmlns:a16="http://schemas.microsoft.com/office/drawing/2014/main" id="{0F68B23F-2AE0-456D-8C1F-62367BFBBCD8}"/>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100">
                <a:solidFill>
                  <a:schemeClr val="tx1"/>
                </a:solidFill>
                <a:latin typeface="Times New Roman" panose="02020603050405020304" pitchFamily="18" charset="0"/>
                <a:cs typeface="Times New Roman" panose="02020603050405020304" pitchFamily="18" charset="0"/>
              </a:defRPr>
            </a:lvl1pPr>
          </a:lstStyle>
          <a:p>
            <a:r>
              <a:rPr lang="en-US" altLang="ko-KR"/>
              <a:t>21-18-0067-00-0000</a:t>
            </a:r>
            <a:endParaRPr lang="ko-KR" altLang="en-US" dirty="0"/>
          </a:p>
        </p:txBody>
      </p:sp>
      <p:sp>
        <p:nvSpPr>
          <p:cNvPr id="12" name="슬라이드 번호 개체 틀 5">
            <a:extLst>
              <a:ext uri="{FF2B5EF4-FFF2-40B4-BE49-F238E27FC236}">
                <a16:creationId xmlns:a16="http://schemas.microsoft.com/office/drawing/2014/main" id="{1092EEC4-D801-4523-BF83-750E497416CB}"/>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100">
                <a:solidFill>
                  <a:schemeClr val="tx1"/>
                </a:solidFill>
                <a:latin typeface="Times New Roman" panose="02020603050405020304" pitchFamily="18" charset="0"/>
                <a:cs typeface="Times New Roman" panose="02020603050405020304" pitchFamily="18" charset="0"/>
              </a:defRPr>
            </a:lvl1pPr>
          </a:lstStyle>
          <a:p>
            <a:fld id="{7415E7A1-C024-4955-BFDD-BFFB64410B76}" type="slidenum">
              <a:rPr lang="ko-KR" altLang="en-US" smtClean="0"/>
              <a:pPr/>
              <a:t>‹#›</a:t>
            </a:fld>
            <a:endParaRPr lang="ko-KR" altLang="en-US"/>
          </a:p>
        </p:txBody>
      </p:sp>
      <p:cxnSp>
        <p:nvCxnSpPr>
          <p:cNvPr id="15" name="직선 연결선 14">
            <a:extLst>
              <a:ext uri="{FF2B5EF4-FFF2-40B4-BE49-F238E27FC236}">
                <a16:creationId xmlns:a16="http://schemas.microsoft.com/office/drawing/2014/main" id="{4B25FF6B-73FA-40DB-BD00-1AF558CB5176}"/>
              </a:ext>
            </a:extLst>
          </p:cNvPr>
          <p:cNvCxnSpPr/>
          <p:nvPr userDrawn="1"/>
        </p:nvCxnSpPr>
        <p:spPr>
          <a:xfrm>
            <a:off x="1786071" y="0"/>
            <a:ext cx="0" cy="6858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직선 연결선 15">
            <a:extLst>
              <a:ext uri="{FF2B5EF4-FFF2-40B4-BE49-F238E27FC236}">
                <a16:creationId xmlns:a16="http://schemas.microsoft.com/office/drawing/2014/main" id="{EB8DBFE1-3B90-4D86-BE0E-48DDF06128FB}"/>
              </a:ext>
            </a:extLst>
          </p:cNvPr>
          <p:cNvCxnSpPr>
            <a:cxnSpLocks/>
          </p:cNvCxnSpPr>
          <p:nvPr userDrawn="1"/>
        </p:nvCxnSpPr>
        <p:spPr>
          <a:xfrm>
            <a:off x="1880075" y="6417892"/>
            <a:ext cx="102122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0" name="Picture 9" descr="Joyfun_01.jpg">
            <a:extLst>
              <a:ext uri="{FF2B5EF4-FFF2-40B4-BE49-F238E27FC236}">
                <a16:creationId xmlns:a16="http://schemas.microsoft.com/office/drawing/2014/main" id="{BE23BAF5-9632-4EE5-877F-315C1713501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778" y="6400485"/>
            <a:ext cx="1224136" cy="389356"/>
          </a:xfrm>
          <a:prstGeom prst="rect">
            <a:avLst/>
          </a:prstGeom>
        </p:spPr>
      </p:pic>
      <p:pic>
        <p:nvPicPr>
          <p:cNvPr id="13" name="그림 12">
            <a:extLst>
              <a:ext uri="{FF2B5EF4-FFF2-40B4-BE49-F238E27FC236}">
                <a16:creationId xmlns:a16="http://schemas.microsoft.com/office/drawing/2014/main" id="{B20D74D6-FD4E-43A6-8C8E-3B68CBACB84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813" y="1085926"/>
            <a:ext cx="1660026" cy="935972"/>
          </a:xfrm>
          <a:prstGeom prst="rect">
            <a:avLst/>
          </a:prstGeom>
        </p:spPr>
      </p:pic>
      <p:pic>
        <p:nvPicPr>
          <p:cNvPr id="17" name="그림 16">
            <a:extLst>
              <a:ext uri="{FF2B5EF4-FFF2-40B4-BE49-F238E27FC236}">
                <a16:creationId xmlns:a16="http://schemas.microsoft.com/office/drawing/2014/main" id="{9E2CE46C-4A6E-4669-A007-D6DA72B032D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813" y="410199"/>
            <a:ext cx="1649255" cy="504201"/>
          </a:xfrm>
          <a:prstGeom prst="rect">
            <a:avLst/>
          </a:prstGeom>
        </p:spPr>
      </p:pic>
    </p:spTree>
    <p:extLst>
      <p:ext uri="{BB962C8B-B14F-4D97-AF65-F5344CB8AC3E}">
        <p14:creationId xmlns:p14="http://schemas.microsoft.com/office/powerpoint/2010/main" val="2141835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5BEE0F2-FEEE-4BC7-BBA3-44C797C0F283}"/>
              </a:ext>
            </a:extLst>
          </p:cNvPr>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ko-KR" altLang="en-US"/>
              <a:t>마스터 제목 스타일 편집</a:t>
            </a:r>
          </a:p>
        </p:txBody>
      </p:sp>
      <p:sp>
        <p:nvSpPr>
          <p:cNvPr id="6" name="바닥글 개체 틀 4">
            <a:extLst>
              <a:ext uri="{FF2B5EF4-FFF2-40B4-BE49-F238E27FC236}">
                <a16:creationId xmlns:a16="http://schemas.microsoft.com/office/drawing/2014/main" id="{9954629B-62AE-4660-8823-4481B1C7C70E}"/>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100">
                <a:solidFill>
                  <a:schemeClr val="tx1"/>
                </a:solidFill>
                <a:latin typeface="Times New Roman" panose="02020603050405020304" pitchFamily="18" charset="0"/>
                <a:cs typeface="Times New Roman" panose="02020603050405020304" pitchFamily="18" charset="0"/>
              </a:defRPr>
            </a:lvl1pPr>
          </a:lstStyle>
          <a:p>
            <a:r>
              <a:rPr lang="en-US" altLang="ko-KR"/>
              <a:t>21-18-0067-00-0000</a:t>
            </a:r>
            <a:endParaRPr lang="ko-KR" altLang="en-US" dirty="0"/>
          </a:p>
        </p:txBody>
      </p:sp>
      <p:sp>
        <p:nvSpPr>
          <p:cNvPr id="7" name="슬라이드 번호 개체 틀 5">
            <a:extLst>
              <a:ext uri="{FF2B5EF4-FFF2-40B4-BE49-F238E27FC236}">
                <a16:creationId xmlns:a16="http://schemas.microsoft.com/office/drawing/2014/main" id="{A58CC6A8-7586-4BAB-9DB0-3D669F7D3386}"/>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100">
                <a:solidFill>
                  <a:schemeClr val="tx1"/>
                </a:solidFill>
                <a:latin typeface="Times New Roman" panose="02020603050405020304" pitchFamily="18" charset="0"/>
                <a:cs typeface="Times New Roman" panose="02020603050405020304" pitchFamily="18" charset="0"/>
              </a:defRPr>
            </a:lvl1pPr>
          </a:lstStyle>
          <a:p>
            <a:fld id="{7415E7A1-C024-4955-BFDD-BFFB64410B76}" type="slidenum">
              <a:rPr lang="ko-KR" altLang="en-US" smtClean="0"/>
              <a:pPr/>
              <a:t>‹#›</a:t>
            </a:fld>
            <a:endParaRPr lang="ko-KR" altLang="en-US"/>
          </a:p>
        </p:txBody>
      </p:sp>
      <p:cxnSp>
        <p:nvCxnSpPr>
          <p:cNvPr id="9" name="직선 연결선 8">
            <a:extLst>
              <a:ext uri="{FF2B5EF4-FFF2-40B4-BE49-F238E27FC236}">
                <a16:creationId xmlns:a16="http://schemas.microsoft.com/office/drawing/2014/main" id="{D4452AE8-B663-48EB-87B4-8A8C48ABB66B}"/>
              </a:ext>
            </a:extLst>
          </p:cNvPr>
          <p:cNvCxnSpPr/>
          <p:nvPr userDrawn="1"/>
        </p:nvCxnSpPr>
        <p:spPr>
          <a:xfrm>
            <a:off x="1786071" y="0"/>
            <a:ext cx="0" cy="6858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직선 연결선 10">
            <a:extLst>
              <a:ext uri="{FF2B5EF4-FFF2-40B4-BE49-F238E27FC236}">
                <a16:creationId xmlns:a16="http://schemas.microsoft.com/office/drawing/2014/main" id="{33B39C78-8413-4D61-9C91-CD0F20BCB21C}"/>
              </a:ext>
            </a:extLst>
          </p:cNvPr>
          <p:cNvCxnSpPr>
            <a:cxnSpLocks/>
          </p:cNvCxnSpPr>
          <p:nvPr userDrawn="1"/>
        </p:nvCxnSpPr>
        <p:spPr>
          <a:xfrm>
            <a:off x="1880075" y="6417892"/>
            <a:ext cx="102122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4" name="Picture 9" descr="Joyfun_01.jpg">
            <a:extLst>
              <a:ext uri="{FF2B5EF4-FFF2-40B4-BE49-F238E27FC236}">
                <a16:creationId xmlns:a16="http://schemas.microsoft.com/office/drawing/2014/main" id="{84A0762E-D6B2-4BB7-A6CB-55B1FF3170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778" y="6400485"/>
            <a:ext cx="1224136" cy="389356"/>
          </a:xfrm>
          <a:prstGeom prst="rect">
            <a:avLst/>
          </a:prstGeom>
        </p:spPr>
      </p:pic>
      <p:pic>
        <p:nvPicPr>
          <p:cNvPr id="15" name="그림 14">
            <a:extLst>
              <a:ext uri="{FF2B5EF4-FFF2-40B4-BE49-F238E27FC236}">
                <a16:creationId xmlns:a16="http://schemas.microsoft.com/office/drawing/2014/main" id="{C040FE17-D0D8-4602-9D87-CD9B90CE94A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813" y="1085926"/>
            <a:ext cx="1660026" cy="935972"/>
          </a:xfrm>
          <a:prstGeom prst="rect">
            <a:avLst/>
          </a:prstGeom>
        </p:spPr>
      </p:pic>
      <p:pic>
        <p:nvPicPr>
          <p:cNvPr id="16" name="그림 15">
            <a:extLst>
              <a:ext uri="{FF2B5EF4-FFF2-40B4-BE49-F238E27FC236}">
                <a16:creationId xmlns:a16="http://schemas.microsoft.com/office/drawing/2014/main" id="{2DEE72E3-9F9E-44DD-9293-93C07A9664F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813" y="410199"/>
            <a:ext cx="1649255" cy="504201"/>
          </a:xfrm>
          <a:prstGeom prst="rect">
            <a:avLst/>
          </a:prstGeom>
        </p:spPr>
      </p:pic>
    </p:spTree>
    <p:extLst>
      <p:ext uri="{BB962C8B-B14F-4D97-AF65-F5344CB8AC3E}">
        <p14:creationId xmlns:p14="http://schemas.microsoft.com/office/powerpoint/2010/main" val="1210320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11.pn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image" Target="../media/image1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a:extLst>
              <a:ext uri="{FF2B5EF4-FFF2-40B4-BE49-F238E27FC236}">
                <a16:creationId xmlns:a16="http://schemas.microsoft.com/office/drawing/2014/main" id="{63C1EB75-86D9-492F-9414-03735C6AEE4C}"/>
              </a:ext>
            </a:extLst>
          </p:cNvPr>
          <p:cNvSpPr>
            <a:spLocks noGrp="1"/>
          </p:cNvSpPr>
          <p:nvPr>
            <p:ph type="title"/>
          </p:nvPr>
        </p:nvSpPr>
        <p:spPr>
          <a:xfrm>
            <a:off x="1956986" y="145279"/>
            <a:ext cx="9725115" cy="769121"/>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a:extLst>
              <a:ext uri="{FF2B5EF4-FFF2-40B4-BE49-F238E27FC236}">
                <a16:creationId xmlns:a16="http://schemas.microsoft.com/office/drawing/2014/main" id="{0BB730D8-5C0A-4D32-8FA6-DE59729EABCD}"/>
              </a:ext>
            </a:extLst>
          </p:cNvPr>
          <p:cNvSpPr>
            <a:spLocks noGrp="1"/>
          </p:cNvSpPr>
          <p:nvPr>
            <p:ph type="body" idx="1"/>
          </p:nvPr>
        </p:nvSpPr>
        <p:spPr>
          <a:xfrm>
            <a:off x="1956985" y="1042587"/>
            <a:ext cx="9725115" cy="5306938"/>
          </a:xfrm>
          <a:prstGeom prst="rect">
            <a:avLst/>
          </a:prstGeom>
        </p:spPr>
        <p:txBody>
          <a:bodyPr vert="horz" lIns="91440" tIns="45720" rIns="91440" bIns="45720" rtlCol="0">
            <a:normAutofit/>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바닥글 개체 틀 4">
            <a:extLst>
              <a:ext uri="{FF2B5EF4-FFF2-40B4-BE49-F238E27FC236}">
                <a16:creationId xmlns:a16="http://schemas.microsoft.com/office/drawing/2014/main" id="{9F25C2FC-E518-4943-B656-A4AF3133A09F}"/>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ko-KR"/>
              <a:t>21-18-0067-00-0000</a:t>
            </a:r>
            <a:endParaRPr lang="ko-KR" altLang="en-US" dirty="0"/>
          </a:p>
        </p:txBody>
      </p:sp>
      <p:sp>
        <p:nvSpPr>
          <p:cNvPr id="6" name="슬라이드 번호 개체 틀 5">
            <a:extLst>
              <a:ext uri="{FF2B5EF4-FFF2-40B4-BE49-F238E27FC236}">
                <a16:creationId xmlns:a16="http://schemas.microsoft.com/office/drawing/2014/main" id="{6BC9B63C-C503-4474-981C-5EB3EBD04B6B}"/>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200">
                <a:solidFill>
                  <a:schemeClr val="tx1"/>
                </a:solidFill>
              </a:defRPr>
            </a:lvl1pPr>
          </a:lstStyle>
          <a:p>
            <a:fld id="{7415E7A1-C024-4955-BFDD-BFFB64410B76}" type="slidenum">
              <a:rPr lang="ko-KR" altLang="en-US" smtClean="0"/>
              <a:pPr/>
              <a:t>‹#›</a:t>
            </a:fld>
            <a:endParaRPr lang="ko-KR" altLang="en-US"/>
          </a:p>
        </p:txBody>
      </p:sp>
    </p:spTree>
    <p:extLst>
      <p:ext uri="{BB962C8B-B14F-4D97-AF65-F5344CB8AC3E}">
        <p14:creationId xmlns:p14="http://schemas.microsoft.com/office/powerpoint/2010/main" val="428417405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Lst>
  <p:hf hdr="0" dt="0"/>
  <p:txStyles>
    <p:titleStyle>
      <a:lvl1pPr algn="l" defTabSz="914400" rtl="0" eaLnBrk="1" latinLnBrk="1"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D3F8F8C-C0FD-4F93-9B6C-846285C94555}"/>
              </a:ext>
            </a:extLst>
          </p:cNvPr>
          <p:cNvSpPr>
            <a:spLocks noGrp="1" noChangeArrowheads="1"/>
          </p:cNvSpPr>
          <p:nvPr>
            <p:ph type="title"/>
          </p:nvPr>
        </p:nvSpPr>
        <p:spPr bwMode="auto">
          <a:xfrm>
            <a:off x="563034" y="228600"/>
            <a:ext cx="11027833" cy="685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r>
              <a:rPr lang="en-US" altLang="pl-PL"/>
              <a:t>Title: 36 pt Rotis Sans Serif</a:t>
            </a:r>
          </a:p>
        </p:txBody>
      </p:sp>
      <p:sp>
        <p:nvSpPr>
          <p:cNvPr id="1027" name="Rectangle 33">
            <a:extLst>
              <a:ext uri="{FF2B5EF4-FFF2-40B4-BE49-F238E27FC236}">
                <a16:creationId xmlns:a16="http://schemas.microsoft.com/office/drawing/2014/main" id="{7C35C133-3051-403A-9A72-4BF3A92A24EA}"/>
              </a:ext>
            </a:extLst>
          </p:cNvPr>
          <p:cNvSpPr>
            <a:spLocks noGrp="1" noChangeArrowheads="1"/>
          </p:cNvSpPr>
          <p:nvPr>
            <p:ph type="body" idx="1"/>
          </p:nvPr>
        </p:nvSpPr>
        <p:spPr bwMode="auto">
          <a:xfrm>
            <a:off x="563034" y="1143000"/>
            <a:ext cx="11065933" cy="5181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altLang="pl-PL"/>
              <a:t>IEEE 802.21 Powerpoint Template</a:t>
            </a:r>
            <a:br>
              <a:rPr lang="en-US" altLang="pl-PL"/>
            </a:br>
            <a:r>
              <a:rPr lang="en-US" altLang="pl-PL"/>
              <a:t>(Rotis Sans Serif 24 pt)</a:t>
            </a:r>
          </a:p>
          <a:p>
            <a:pPr lvl="0"/>
            <a:r>
              <a:rPr lang="en-US" altLang="pl-PL"/>
              <a:t>1st Level Bullet</a:t>
            </a:r>
          </a:p>
          <a:p>
            <a:pPr lvl="1"/>
            <a:r>
              <a:rPr lang="en-US" altLang="pl-PL"/>
              <a:t>2nd Level Bullet</a:t>
            </a:r>
          </a:p>
          <a:p>
            <a:pPr lvl="2"/>
            <a:r>
              <a:rPr lang="en-US" altLang="pl-PL"/>
              <a:t>3rd Level Bullet</a:t>
            </a:r>
          </a:p>
          <a:p>
            <a:pPr lvl="2"/>
            <a:endParaRPr lang="en-US" altLang="pl-PL"/>
          </a:p>
          <a:p>
            <a:pPr lvl="1"/>
            <a:endParaRPr lang="en-US" altLang="pl-PL"/>
          </a:p>
          <a:p>
            <a:pPr lvl="0"/>
            <a:endParaRPr lang="en-US" altLang="pl-PL"/>
          </a:p>
          <a:p>
            <a:pPr lvl="0"/>
            <a:endParaRPr lang="en-US" altLang="pl-PL"/>
          </a:p>
          <a:p>
            <a:pPr lvl="0"/>
            <a:r>
              <a:rPr lang="en-US" altLang="pl-PL"/>
              <a:t/>
            </a:r>
            <a:br>
              <a:rPr lang="en-US" altLang="pl-PL"/>
            </a:br>
            <a:endParaRPr lang="en-US" altLang="pl-PL"/>
          </a:p>
        </p:txBody>
      </p:sp>
      <p:sp>
        <p:nvSpPr>
          <p:cNvPr id="1115" name="Rectangle 91">
            <a:extLst>
              <a:ext uri="{FF2B5EF4-FFF2-40B4-BE49-F238E27FC236}">
                <a16:creationId xmlns:a16="http://schemas.microsoft.com/office/drawing/2014/main" id="{BA3F0694-D324-4E07-897F-B03B0F333395}"/>
              </a:ext>
            </a:extLst>
          </p:cNvPr>
          <p:cNvSpPr>
            <a:spLocks noGrp="1" noChangeArrowheads="1"/>
          </p:cNvSpPr>
          <p:nvPr>
            <p:ph type="ftr" sz="quarter" idx="3"/>
          </p:nvPr>
        </p:nvSpPr>
        <p:spPr bwMode="auto">
          <a:xfrm>
            <a:off x="508000" y="6400801"/>
            <a:ext cx="2641600" cy="28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algn="l">
              <a:lnSpc>
                <a:spcPct val="90000"/>
              </a:lnSpc>
              <a:defRPr sz="1400">
                <a:latin typeface="+mn-lt"/>
              </a:defRPr>
            </a:lvl1pPr>
          </a:lstStyle>
          <a:p>
            <a:pPr>
              <a:defRPr/>
            </a:pPr>
            <a:r>
              <a:rPr lang="en-US" altLang="pl-PL"/>
              <a:t>21-18-0067-00-0000</a:t>
            </a:r>
          </a:p>
        </p:txBody>
      </p:sp>
      <p:sp>
        <p:nvSpPr>
          <p:cNvPr id="1116" name="Rectangle 92">
            <a:extLst>
              <a:ext uri="{FF2B5EF4-FFF2-40B4-BE49-F238E27FC236}">
                <a16:creationId xmlns:a16="http://schemas.microsoft.com/office/drawing/2014/main" id="{C6F966E7-7AE7-44A4-AC23-89A3A2066606}"/>
              </a:ext>
            </a:extLst>
          </p:cNvPr>
          <p:cNvSpPr>
            <a:spLocks noGrp="1" noChangeArrowheads="1"/>
          </p:cNvSpPr>
          <p:nvPr>
            <p:ph type="sldNum" sz="quarter" idx="4"/>
          </p:nvPr>
        </p:nvSpPr>
        <p:spPr bwMode="auto">
          <a:xfrm>
            <a:off x="10363200" y="6400800"/>
            <a:ext cx="914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90000"/>
              </a:lnSpc>
              <a:defRPr sz="1400">
                <a:latin typeface="Times" panose="02020603050405020304" pitchFamily="18" charset="0"/>
              </a:defRPr>
            </a:lvl1pPr>
          </a:lstStyle>
          <a:p>
            <a:pPr>
              <a:defRPr/>
            </a:pPr>
            <a:fld id="{9471D420-187E-4573-B751-C2C806A44A53}" type="slidenum">
              <a:rPr lang="en-US" altLang="pl-PL"/>
              <a:pPr>
                <a:defRPr/>
              </a:pPr>
              <a:t>‹#›</a:t>
            </a:fld>
            <a:endParaRPr lang="en-US" altLang="pl-PL" dirty="0"/>
          </a:p>
        </p:txBody>
      </p:sp>
      <p:pic>
        <p:nvPicPr>
          <p:cNvPr id="1030" name="Picture 93" descr="smllieee">
            <a:extLst>
              <a:ext uri="{FF2B5EF4-FFF2-40B4-BE49-F238E27FC236}">
                <a16:creationId xmlns:a16="http://schemas.microsoft.com/office/drawing/2014/main" id="{AC4B861E-7162-4810-B49A-6E57424D3CA8}"/>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04801" y="57150"/>
            <a:ext cx="770143"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94" descr="802logo">
            <a:extLst>
              <a:ext uri="{FF2B5EF4-FFF2-40B4-BE49-F238E27FC236}">
                <a16:creationId xmlns:a16="http://schemas.microsoft.com/office/drawing/2014/main" id="{A8C86890-08EE-4C5C-9EA2-7B826C54A805}"/>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1168244" y="76201"/>
            <a:ext cx="820556"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091798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hdr="0" dt="0"/>
  <p:txStyles>
    <p:titleStyle>
      <a:lvl1pPr algn="ctr" defTabSz="762000" rtl="0" eaLnBrk="0" fontAlgn="base" hangingPunct="0">
        <a:lnSpc>
          <a:spcPct val="90000"/>
        </a:lnSpc>
        <a:spcBef>
          <a:spcPct val="0"/>
        </a:spcBef>
        <a:spcAft>
          <a:spcPct val="0"/>
        </a:spcAft>
        <a:defRPr sz="3600" b="1">
          <a:solidFill>
            <a:schemeClr val="tx1"/>
          </a:solidFill>
          <a:latin typeface="+mj-lt"/>
          <a:ea typeface="+mj-ea"/>
          <a:cs typeface="+mj-cs"/>
        </a:defRPr>
      </a:lvl1pPr>
      <a:lvl2pPr algn="ctr" defTabSz="762000" rtl="0" eaLnBrk="0" fontAlgn="base" hangingPunct="0">
        <a:lnSpc>
          <a:spcPct val="90000"/>
        </a:lnSpc>
        <a:spcBef>
          <a:spcPct val="0"/>
        </a:spcBef>
        <a:spcAft>
          <a:spcPct val="0"/>
        </a:spcAft>
        <a:defRPr sz="3600" b="1">
          <a:solidFill>
            <a:schemeClr val="tx1"/>
          </a:solidFill>
          <a:latin typeface="Times New Roman" pitchFamily="18" charset="0"/>
        </a:defRPr>
      </a:lvl2pPr>
      <a:lvl3pPr algn="ctr" defTabSz="762000" rtl="0" eaLnBrk="0" fontAlgn="base" hangingPunct="0">
        <a:lnSpc>
          <a:spcPct val="90000"/>
        </a:lnSpc>
        <a:spcBef>
          <a:spcPct val="0"/>
        </a:spcBef>
        <a:spcAft>
          <a:spcPct val="0"/>
        </a:spcAft>
        <a:defRPr sz="3600" b="1">
          <a:solidFill>
            <a:schemeClr val="tx1"/>
          </a:solidFill>
          <a:latin typeface="Times New Roman" pitchFamily="18" charset="0"/>
        </a:defRPr>
      </a:lvl3pPr>
      <a:lvl4pPr algn="ctr" defTabSz="762000" rtl="0" eaLnBrk="0" fontAlgn="base" hangingPunct="0">
        <a:lnSpc>
          <a:spcPct val="90000"/>
        </a:lnSpc>
        <a:spcBef>
          <a:spcPct val="0"/>
        </a:spcBef>
        <a:spcAft>
          <a:spcPct val="0"/>
        </a:spcAft>
        <a:defRPr sz="3600" b="1">
          <a:solidFill>
            <a:schemeClr val="tx1"/>
          </a:solidFill>
          <a:latin typeface="Times New Roman" pitchFamily="18" charset="0"/>
        </a:defRPr>
      </a:lvl4pPr>
      <a:lvl5pPr algn="ctr" defTabSz="762000" rtl="0" eaLnBrk="0" fontAlgn="base" hangingPunct="0">
        <a:lnSpc>
          <a:spcPct val="90000"/>
        </a:lnSpc>
        <a:spcBef>
          <a:spcPct val="0"/>
        </a:spcBef>
        <a:spcAft>
          <a:spcPct val="0"/>
        </a:spcAft>
        <a:defRPr sz="3600" b="1">
          <a:solidFill>
            <a:schemeClr val="tx1"/>
          </a:solidFill>
          <a:latin typeface="Times New Roman" pitchFamily="18" charset="0"/>
        </a:defRPr>
      </a:lvl5pPr>
      <a:lvl6pPr marL="457200" algn="ctr" defTabSz="762000" rtl="0" eaLnBrk="0" fontAlgn="base" hangingPunct="0">
        <a:lnSpc>
          <a:spcPct val="90000"/>
        </a:lnSpc>
        <a:spcBef>
          <a:spcPct val="0"/>
        </a:spcBef>
        <a:spcAft>
          <a:spcPct val="0"/>
        </a:spcAft>
        <a:defRPr sz="3600" b="1">
          <a:solidFill>
            <a:schemeClr val="tx1"/>
          </a:solidFill>
          <a:latin typeface="Times New Roman" pitchFamily="18" charset="0"/>
        </a:defRPr>
      </a:lvl6pPr>
      <a:lvl7pPr marL="914400" algn="ctr" defTabSz="762000" rtl="0" eaLnBrk="0" fontAlgn="base" hangingPunct="0">
        <a:lnSpc>
          <a:spcPct val="90000"/>
        </a:lnSpc>
        <a:spcBef>
          <a:spcPct val="0"/>
        </a:spcBef>
        <a:spcAft>
          <a:spcPct val="0"/>
        </a:spcAft>
        <a:defRPr sz="3600" b="1">
          <a:solidFill>
            <a:schemeClr val="tx1"/>
          </a:solidFill>
          <a:latin typeface="Times New Roman" pitchFamily="18" charset="0"/>
        </a:defRPr>
      </a:lvl7pPr>
      <a:lvl8pPr marL="1371600" algn="ctr" defTabSz="762000" rtl="0" eaLnBrk="0" fontAlgn="base" hangingPunct="0">
        <a:lnSpc>
          <a:spcPct val="90000"/>
        </a:lnSpc>
        <a:spcBef>
          <a:spcPct val="0"/>
        </a:spcBef>
        <a:spcAft>
          <a:spcPct val="0"/>
        </a:spcAft>
        <a:defRPr sz="3600" b="1">
          <a:solidFill>
            <a:schemeClr val="tx1"/>
          </a:solidFill>
          <a:latin typeface="Times New Roman" pitchFamily="18" charset="0"/>
        </a:defRPr>
      </a:lvl8pPr>
      <a:lvl9pPr marL="1828800" algn="ctr" defTabSz="762000" rtl="0" eaLnBrk="0" fontAlgn="base" hangingPunct="0">
        <a:lnSpc>
          <a:spcPct val="90000"/>
        </a:lnSpc>
        <a:spcBef>
          <a:spcPct val="0"/>
        </a:spcBef>
        <a:spcAft>
          <a:spcPct val="0"/>
        </a:spcAft>
        <a:defRPr sz="3600" b="1">
          <a:solidFill>
            <a:schemeClr val="tx1"/>
          </a:solidFill>
          <a:latin typeface="Times New Roman" pitchFamily="18" charset="0"/>
        </a:defRPr>
      </a:lvl9pPr>
    </p:titleStyle>
    <p:bodyStyle>
      <a:lvl1pPr marL="280988" indent="-280988" algn="l" defTabSz="762000" rtl="0" eaLnBrk="0" fontAlgn="base" hangingPunct="0">
        <a:lnSpc>
          <a:spcPct val="90000"/>
        </a:lnSpc>
        <a:spcBef>
          <a:spcPct val="40000"/>
        </a:spcBef>
        <a:spcAft>
          <a:spcPct val="0"/>
        </a:spcAft>
        <a:buClr>
          <a:schemeClr val="accent1"/>
        </a:buClr>
        <a:buChar char="•"/>
        <a:defRPr sz="2400">
          <a:solidFill>
            <a:schemeClr val="tx1"/>
          </a:solidFill>
          <a:latin typeface="+mn-lt"/>
          <a:ea typeface="+mn-ea"/>
          <a:cs typeface="+mn-cs"/>
        </a:defRPr>
      </a:lvl1pPr>
      <a:lvl2pPr marL="666750" indent="-195263" algn="l" defTabSz="762000" rtl="0" eaLnBrk="0" fontAlgn="base" hangingPunct="0">
        <a:lnSpc>
          <a:spcPct val="90000"/>
        </a:lnSpc>
        <a:spcBef>
          <a:spcPct val="0"/>
        </a:spcBef>
        <a:spcAft>
          <a:spcPct val="0"/>
        </a:spcAft>
        <a:buClr>
          <a:schemeClr val="accent1"/>
        </a:buClr>
        <a:buSzPct val="75000"/>
        <a:buChar char="•"/>
        <a:defRPr sz="2400">
          <a:solidFill>
            <a:schemeClr val="tx1"/>
          </a:solidFill>
          <a:latin typeface="+mn-lt"/>
        </a:defRPr>
      </a:lvl2pPr>
      <a:lvl3pPr marL="1147763" indent="-195263" algn="l" defTabSz="762000" rtl="0" eaLnBrk="0" fontAlgn="base" hangingPunct="0">
        <a:lnSpc>
          <a:spcPct val="90000"/>
        </a:lnSpc>
        <a:spcBef>
          <a:spcPct val="0"/>
        </a:spcBef>
        <a:spcAft>
          <a:spcPct val="0"/>
        </a:spcAft>
        <a:buClr>
          <a:schemeClr val="accent1"/>
        </a:buClr>
        <a:buSzPct val="75000"/>
        <a:buChar char="•"/>
        <a:defRPr>
          <a:solidFill>
            <a:schemeClr val="tx1"/>
          </a:solidFill>
          <a:latin typeface="+mn-lt"/>
        </a:defRPr>
      </a:lvl3pPr>
      <a:lvl4pPr marL="1804988" indent="-277813" algn="l" defTabSz="762000" rtl="0" eaLnBrk="0" fontAlgn="base" hangingPunct="0">
        <a:spcBef>
          <a:spcPct val="20000"/>
        </a:spcBef>
        <a:spcAft>
          <a:spcPct val="0"/>
        </a:spcAft>
        <a:buChar char="–"/>
        <a:defRPr sz="2000">
          <a:solidFill>
            <a:schemeClr val="tx1"/>
          </a:solidFill>
          <a:latin typeface="Rotis Sans Serif for Nokia" pitchFamily="34" charset="0"/>
        </a:defRPr>
      </a:lvl4pPr>
      <a:lvl5pPr marL="2286000" indent="-280988" algn="l" defTabSz="762000" rtl="0" eaLnBrk="0" fontAlgn="base" hangingPunct="0">
        <a:spcBef>
          <a:spcPct val="20000"/>
        </a:spcBef>
        <a:spcAft>
          <a:spcPct val="0"/>
        </a:spcAft>
        <a:buChar char="»"/>
        <a:defRPr sz="2000">
          <a:solidFill>
            <a:schemeClr val="tx1"/>
          </a:solidFill>
          <a:latin typeface="Rotis Sans Serif for Nokia" pitchFamily="34" charset="0"/>
        </a:defRPr>
      </a:lvl5pPr>
      <a:lvl6pPr marL="2743200" indent="-280988" algn="l" defTabSz="762000" rtl="0" eaLnBrk="0" fontAlgn="base" hangingPunct="0">
        <a:spcBef>
          <a:spcPct val="20000"/>
        </a:spcBef>
        <a:spcAft>
          <a:spcPct val="0"/>
        </a:spcAft>
        <a:buChar char="»"/>
        <a:defRPr sz="2000">
          <a:solidFill>
            <a:schemeClr val="tx1"/>
          </a:solidFill>
          <a:latin typeface="Rotis Sans Serif for Nokia" pitchFamily="34" charset="0"/>
        </a:defRPr>
      </a:lvl6pPr>
      <a:lvl7pPr marL="3200400" indent="-280988" algn="l" defTabSz="762000" rtl="0" eaLnBrk="0" fontAlgn="base" hangingPunct="0">
        <a:spcBef>
          <a:spcPct val="20000"/>
        </a:spcBef>
        <a:spcAft>
          <a:spcPct val="0"/>
        </a:spcAft>
        <a:buChar char="»"/>
        <a:defRPr sz="2000">
          <a:solidFill>
            <a:schemeClr val="tx1"/>
          </a:solidFill>
          <a:latin typeface="Rotis Sans Serif for Nokia" pitchFamily="34" charset="0"/>
        </a:defRPr>
      </a:lvl7pPr>
      <a:lvl8pPr marL="3657600" indent="-280988" algn="l" defTabSz="762000" rtl="0" eaLnBrk="0" fontAlgn="base" hangingPunct="0">
        <a:spcBef>
          <a:spcPct val="20000"/>
        </a:spcBef>
        <a:spcAft>
          <a:spcPct val="0"/>
        </a:spcAft>
        <a:buChar char="»"/>
        <a:defRPr sz="2000">
          <a:solidFill>
            <a:schemeClr val="tx1"/>
          </a:solidFill>
          <a:latin typeface="Rotis Sans Serif for Nokia" pitchFamily="34" charset="0"/>
        </a:defRPr>
      </a:lvl8pPr>
      <a:lvl9pPr marL="4114800" indent="-280988" algn="l" defTabSz="762000" rtl="0" eaLnBrk="0" fontAlgn="base" hangingPunct="0">
        <a:spcBef>
          <a:spcPct val="20000"/>
        </a:spcBef>
        <a:spcAft>
          <a:spcPct val="0"/>
        </a:spcAft>
        <a:buChar char="»"/>
        <a:defRPr sz="2000">
          <a:solidFill>
            <a:schemeClr val="tx1"/>
          </a:solidFill>
          <a:latin typeface="Rotis Sans Serif for Nokia" pitchFamily="34" charset="0"/>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hyperlink" Target="http://standards.ieee.org/guides/opman/sect6.html#6.3" TargetMode="External"/><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hyperlink" Target="http://standards.ieee.org/board/pat/faq.pdf" TargetMode="External"/><Relationship Id="rId5" Type="http://schemas.openxmlformats.org/officeDocument/2006/relationships/hyperlink" Target="http://127.0.0.1:4664/cache?event_id=757737&amp;schema_id=1&amp;s=5X0vID10lu_E6yrIkWkNd4Wz2H8&amp;q=hancock" TargetMode="External"/><Relationship Id="rId4" Type="http://schemas.openxmlformats.org/officeDocument/2006/relationships/hyperlink" Target="http://standards.ieee.org/board/pat/guide.html"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13" Type="http://schemas.microsoft.com/office/2007/relationships/hdphoto" Target="../media/hdphoto2.wdp"/><Relationship Id="rId3" Type="http://schemas.openxmlformats.org/officeDocument/2006/relationships/image" Target="../media/image19.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image" Target="../media/image21.jpeg"/><Relationship Id="rId11" Type="http://schemas.openxmlformats.org/officeDocument/2006/relationships/image" Target="../media/image26.jpg"/><Relationship Id="rId5" Type="http://schemas.openxmlformats.org/officeDocument/2006/relationships/image" Target="../media/image20.png"/><Relationship Id="rId10" Type="http://schemas.openxmlformats.org/officeDocument/2006/relationships/image" Target="../media/image25.png"/><Relationship Id="rId4" Type="http://schemas.microsoft.com/office/2007/relationships/hdphoto" Target="../media/hdphoto1.wdp"/><Relationship Id="rId9" Type="http://schemas.openxmlformats.org/officeDocument/2006/relationships/image" Target="../media/image2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6">
            <a:extLst>
              <a:ext uri="{FF2B5EF4-FFF2-40B4-BE49-F238E27FC236}">
                <a16:creationId xmlns:a16="http://schemas.microsoft.com/office/drawing/2014/main" id="{3AD0C15D-3153-4FA2-9CC8-FCF051CB812A}"/>
              </a:ext>
            </a:extLst>
          </p:cNvPr>
          <p:cNvSpPr>
            <a:spLocks noGrp="1" noChangeArrowheads="1"/>
          </p:cNvSpPr>
          <p:nvPr>
            <p:ph type="body" idx="1"/>
          </p:nvPr>
        </p:nvSpPr>
        <p:spPr>
          <a:xfrm>
            <a:off x="830638" y="990600"/>
            <a:ext cx="10854138" cy="5334000"/>
          </a:xfrm>
          <a:solidFill>
            <a:srgbClr val="66CCFF"/>
          </a:solidFill>
        </p:spPr>
        <p:txBody>
          <a:bodyPr/>
          <a:lstStyle/>
          <a:p>
            <a:pPr>
              <a:buClr>
                <a:srgbClr val="FAFD00"/>
              </a:buClr>
              <a:buFontTx/>
              <a:buNone/>
            </a:pPr>
            <a:r>
              <a:rPr lang="en-US" altLang="pl-PL" b="1" dirty="0">
                <a:cs typeface="Times New Roman" panose="02020603050405020304" pitchFamily="18" charset="0"/>
              </a:rPr>
              <a:t>IEEE 802.21 MEDIA INDEPENDENT HANDOVER </a:t>
            </a:r>
          </a:p>
          <a:p>
            <a:pPr>
              <a:buClr>
                <a:srgbClr val="FAFD00"/>
              </a:buClr>
              <a:buFontTx/>
              <a:buNone/>
            </a:pPr>
            <a:r>
              <a:rPr lang="en-US" altLang="pl-PL" dirty="0">
                <a:cs typeface="Times New Roman" panose="02020603050405020304" pitchFamily="18" charset="0"/>
              </a:rPr>
              <a:t>DCN: 21-1-0071-00-0000</a:t>
            </a:r>
          </a:p>
          <a:p>
            <a:pPr marL="714375" indent="-714375">
              <a:buClr>
                <a:srgbClr val="FAFD00"/>
              </a:buClr>
              <a:buFontTx/>
              <a:buNone/>
            </a:pPr>
            <a:r>
              <a:rPr lang="en-US" altLang="pl-PL" dirty="0">
                <a:cs typeface="Times New Roman" panose="02020603050405020304" pitchFamily="18" charset="0"/>
              </a:rPr>
              <a:t>Title: </a:t>
            </a:r>
            <a:r>
              <a:rPr lang="en-IN" altLang="pl-PL" b="1" dirty="0">
                <a:cs typeface="Times New Roman" panose="02020603050405020304" pitchFamily="18" charset="0"/>
              </a:rPr>
              <a:t>HMD based Industrial(Shop/Street) Applications </a:t>
            </a:r>
            <a:r>
              <a:rPr lang="en-IN" altLang="pl-PL" b="1" dirty="0" smtClean="0">
                <a:cs typeface="Times New Roman" panose="02020603050405020304" pitchFamily="18" charset="0"/>
              </a:rPr>
              <a:t>System </a:t>
            </a:r>
            <a:r>
              <a:rPr lang="en-IN" altLang="pl-PL" b="1" dirty="0">
                <a:cs typeface="Times New Roman" panose="02020603050405020304" pitchFamily="18" charset="0"/>
              </a:rPr>
              <a:t>AR/VR Content Visualization for AR/VR Commercialization</a:t>
            </a:r>
            <a:endParaRPr lang="en-US" altLang="pl-PL" b="1" dirty="0">
              <a:cs typeface="Times New Roman" panose="02020603050405020304" pitchFamily="18" charset="0"/>
            </a:endParaRPr>
          </a:p>
          <a:p>
            <a:pPr>
              <a:buClr>
                <a:srgbClr val="FAFD00"/>
              </a:buClr>
              <a:buFontTx/>
              <a:buNone/>
            </a:pPr>
            <a:r>
              <a:rPr lang="en-US" altLang="pl-PL" dirty="0">
                <a:cs typeface="Times New Roman" panose="02020603050405020304" pitchFamily="18" charset="0"/>
              </a:rPr>
              <a:t>Date Submitted: November 14, 2018</a:t>
            </a:r>
          </a:p>
          <a:p>
            <a:pPr>
              <a:buClr>
                <a:srgbClr val="FAFD00"/>
              </a:buClr>
              <a:buFontTx/>
              <a:buNone/>
            </a:pPr>
            <a:r>
              <a:rPr lang="en-US" altLang="pl-PL" dirty="0">
                <a:cs typeface="Times New Roman" panose="02020603050405020304" pitchFamily="18" charset="0"/>
              </a:rPr>
              <a:t>Presented at IEEE 802.21 session #88 Bangkok, Thailand</a:t>
            </a:r>
          </a:p>
          <a:p>
            <a:pPr>
              <a:buClr>
                <a:srgbClr val="FAFD00"/>
              </a:buClr>
              <a:buFontTx/>
              <a:buNone/>
            </a:pPr>
            <a:r>
              <a:rPr lang="en-US" altLang="pl-PL" dirty="0">
                <a:cs typeface="Times New Roman" panose="02020603050405020304" pitchFamily="18" charset="0"/>
              </a:rPr>
              <a:t>Authors or Source(s):  </a:t>
            </a:r>
            <a:r>
              <a:rPr lang="en-US" altLang="pl-PL" b="1" dirty="0" err="1">
                <a:ea typeface="ＭＳ Ｐゴシック" panose="020B0600070205080204" pitchFamily="34" charset="-128"/>
                <a:cs typeface="Times New Roman" panose="02020603050405020304" pitchFamily="18" charset="0"/>
              </a:rPr>
              <a:t>Jaesang</a:t>
            </a:r>
            <a:r>
              <a:rPr lang="en-US" altLang="pl-PL" b="1" dirty="0">
                <a:ea typeface="ＭＳ Ｐゴシック" panose="020B0600070205080204" pitchFamily="34" charset="-128"/>
                <a:cs typeface="Times New Roman" panose="02020603050405020304" pitchFamily="18" charset="0"/>
              </a:rPr>
              <a:t> Cha (SNUST), Vinayagam Mariappan (SNUST), </a:t>
            </a:r>
            <a:r>
              <a:rPr lang="en-US" altLang="pl-PL" b="1" dirty="0" err="1" smtClean="0">
                <a:ea typeface="ＭＳ Ｐゴシック" panose="020B0600070205080204" pitchFamily="34" charset="-128"/>
                <a:cs typeface="Times New Roman" panose="02020603050405020304" pitchFamily="18" charset="0"/>
              </a:rPr>
              <a:t>MinwooLee</a:t>
            </a:r>
            <a:r>
              <a:rPr lang="en-US" altLang="pl-PL" b="1" dirty="0" smtClean="0">
                <a:ea typeface="ＭＳ Ｐゴシック" panose="020B0600070205080204" pitchFamily="34" charset="-128"/>
                <a:cs typeface="Times New Roman" panose="02020603050405020304" pitchFamily="18" charset="0"/>
              </a:rPr>
              <a:t> </a:t>
            </a:r>
            <a:r>
              <a:rPr lang="en-US" altLang="pl-PL" b="1" smtClean="0">
                <a:ea typeface="ＭＳ Ｐゴシック" panose="020B0600070205080204" pitchFamily="34" charset="-128"/>
                <a:cs typeface="Times New Roman" panose="02020603050405020304" pitchFamily="18" charset="0"/>
              </a:rPr>
              <a:t>(SNUST), Younggyu</a:t>
            </a:r>
            <a:r>
              <a:rPr lang="en-US" altLang="pl-PL" b="1" dirty="0" smtClean="0">
                <a:ea typeface="ＭＳ Ｐゴシック" panose="020B0600070205080204" pitchFamily="34" charset="-128"/>
                <a:cs typeface="Times New Roman" panose="02020603050405020304" pitchFamily="18" charset="0"/>
              </a:rPr>
              <a:t> </a:t>
            </a:r>
            <a:r>
              <a:rPr lang="en-US" altLang="pl-PL" b="1" dirty="0">
                <a:ea typeface="ＭＳ Ｐゴシック" panose="020B0600070205080204" pitchFamily="34" charset="-128"/>
                <a:cs typeface="Times New Roman" panose="02020603050405020304" pitchFamily="18" charset="0"/>
              </a:rPr>
              <a:t>Kang, </a:t>
            </a:r>
            <a:r>
              <a:rPr lang="en-US" altLang="pl-PL" b="1" dirty="0" err="1">
                <a:ea typeface="ＭＳ Ｐゴシック" panose="020B0600070205080204" pitchFamily="34" charset="-128"/>
                <a:cs typeface="Times New Roman" panose="02020603050405020304" pitchFamily="18" charset="0"/>
              </a:rPr>
              <a:t>Daehyun</a:t>
            </a:r>
            <a:r>
              <a:rPr lang="en-US" altLang="pl-PL" b="1" dirty="0">
                <a:ea typeface="ＭＳ Ｐゴシック" panose="020B0600070205080204" pitchFamily="34" charset="-128"/>
                <a:cs typeface="Times New Roman" panose="02020603050405020304" pitchFamily="18" charset="0"/>
              </a:rPr>
              <a:t> Kim (</a:t>
            </a:r>
            <a:r>
              <a:rPr lang="en-US" altLang="pl-PL" b="1" dirty="0" err="1">
                <a:ea typeface="ＭＳ Ｐゴシック" panose="020B0600070205080204" pitchFamily="34" charset="-128"/>
                <a:cs typeface="Times New Roman" panose="02020603050405020304" pitchFamily="18" charset="0"/>
              </a:rPr>
              <a:t>Namuga</a:t>
            </a:r>
            <a:r>
              <a:rPr lang="en-US" altLang="pl-PL" b="1" dirty="0">
                <a:ea typeface="ＭＳ Ｐゴシック" panose="020B0600070205080204" pitchFamily="34" charset="-128"/>
                <a:cs typeface="Times New Roman" panose="02020603050405020304" pitchFamily="18" charset="0"/>
              </a:rPr>
              <a:t> Co., Ltd</a:t>
            </a:r>
            <a:r>
              <a:rPr lang="en-US" altLang="pl-PL" b="1" dirty="0" smtClean="0">
                <a:ea typeface="ＭＳ Ｐゴシック" panose="020B0600070205080204" pitchFamily="34" charset="-128"/>
                <a:cs typeface="Times New Roman" panose="02020603050405020304" pitchFamily="18" charset="0"/>
              </a:rPr>
              <a:t>.), </a:t>
            </a:r>
            <a:r>
              <a:rPr lang="en-US" altLang="pl-PL" b="1" dirty="0" err="1" smtClean="0">
                <a:ea typeface="ＭＳ Ｐゴシック" panose="020B0600070205080204" pitchFamily="34" charset="-128"/>
                <a:cs typeface="Times New Roman" panose="02020603050405020304" pitchFamily="18" charset="0"/>
              </a:rPr>
              <a:t>Juphil</a:t>
            </a:r>
            <a:r>
              <a:rPr lang="en-US" altLang="pl-PL" b="1" dirty="0" smtClean="0">
                <a:ea typeface="ＭＳ Ｐゴシック" panose="020B0600070205080204" pitchFamily="34" charset="-128"/>
                <a:cs typeface="Times New Roman" panose="02020603050405020304" pitchFamily="18" charset="0"/>
              </a:rPr>
              <a:t> Cho (</a:t>
            </a:r>
            <a:r>
              <a:rPr lang="en-US" altLang="pl-PL" b="1" dirty="0" err="1" smtClean="0">
                <a:ea typeface="ＭＳ Ｐゴシック" panose="020B0600070205080204" pitchFamily="34" charset="-128"/>
                <a:cs typeface="Times New Roman" panose="02020603050405020304" pitchFamily="18" charset="0"/>
              </a:rPr>
              <a:t>Kunsan</a:t>
            </a:r>
            <a:r>
              <a:rPr lang="en-US" altLang="pl-PL" b="1" dirty="0" smtClean="0">
                <a:ea typeface="ＭＳ Ｐゴシック" panose="020B0600070205080204" pitchFamily="34" charset="-128"/>
                <a:cs typeface="Times New Roman" panose="02020603050405020304" pitchFamily="18" charset="0"/>
              </a:rPr>
              <a:t> Univ.), </a:t>
            </a:r>
            <a:r>
              <a:rPr lang="en-US" altLang="pl-PL" b="1" dirty="0" err="1" smtClean="0">
                <a:ea typeface="ＭＳ Ｐゴシック" panose="020B0600070205080204" pitchFamily="34" charset="-128"/>
                <a:cs typeface="Times New Roman" panose="02020603050405020304" pitchFamily="18" charset="0"/>
              </a:rPr>
              <a:t>Byungjun</a:t>
            </a:r>
            <a:r>
              <a:rPr lang="en-US" altLang="pl-PL" b="1" dirty="0" smtClean="0">
                <a:ea typeface="ＭＳ Ｐゴシック" panose="020B0600070205080204" pitchFamily="34" charset="-128"/>
                <a:cs typeface="Times New Roman" panose="02020603050405020304" pitchFamily="18" charset="0"/>
              </a:rPr>
              <a:t> Min, </a:t>
            </a:r>
            <a:r>
              <a:rPr lang="en-US" altLang="pl-PL" b="1" dirty="0" err="1" smtClean="0">
                <a:ea typeface="ＭＳ Ｐゴシック" panose="020B0600070205080204" pitchFamily="34" charset="-128"/>
                <a:cs typeface="Times New Roman" panose="02020603050405020304" pitchFamily="18" charset="0"/>
              </a:rPr>
              <a:t>Jungjin</a:t>
            </a:r>
            <a:r>
              <a:rPr lang="en-US" altLang="pl-PL" b="1" dirty="0" smtClean="0">
                <a:ea typeface="ＭＳ Ｐゴシック" panose="020B0600070205080204" pitchFamily="34" charset="-128"/>
                <a:cs typeface="Times New Roman" panose="02020603050405020304" pitchFamily="18" charset="0"/>
              </a:rPr>
              <a:t> Ra (Head IT Co., Ltd</a:t>
            </a:r>
            <a:r>
              <a:rPr lang="en-US" altLang="pl-PL" b="1" dirty="0">
                <a:ea typeface="ＭＳ Ｐゴシック" panose="020B0600070205080204" pitchFamily="34" charset="-128"/>
                <a:cs typeface="Times New Roman" panose="02020603050405020304" pitchFamily="18" charset="0"/>
              </a:rPr>
              <a:t>), </a:t>
            </a:r>
            <a:r>
              <a:rPr lang="it-IT" altLang="pl-PL" b="1" dirty="0">
                <a:ea typeface="ＭＳ Ｐゴシック" panose="020B0600070205080204" pitchFamily="34" charset="-128"/>
                <a:cs typeface="Times New Roman" panose="02020603050405020304" pitchFamily="18" charset="0"/>
              </a:rPr>
              <a:t>Hyeong Ho </a:t>
            </a:r>
            <a:r>
              <a:rPr lang="it-IT" altLang="pl-PL" b="1" dirty="0" smtClean="0">
                <a:ea typeface="ＭＳ Ｐゴシック" panose="020B0600070205080204" pitchFamily="34" charset="-128"/>
                <a:cs typeface="Times New Roman" panose="02020603050405020304" pitchFamily="18" charset="0"/>
              </a:rPr>
              <a:t>Lee (</a:t>
            </a:r>
            <a:r>
              <a:rPr lang="it-IT" altLang="pl-PL" b="1" dirty="0">
                <a:ea typeface="ＭＳ Ｐゴシック" panose="020B0600070205080204" pitchFamily="34" charset="-128"/>
                <a:cs typeface="Times New Roman" panose="02020603050405020304" pitchFamily="18" charset="0"/>
              </a:rPr>
              <a:t>Netvision Telecom Inc., Korea Univ.)</a:t>
            </a:r>
            <a:endParaRPr lang="en-US" altLang="pl-PL" b="1" dirty="0">
              <a:ea typeface="ＭＳ Ｐゴシック" panose="020B0600070205080204" pitchFamily="34" charset="-128"/>
              <a:cs typeface="Times New Roman" panose="02020603050405020304" pitchFamily="18" charset="0"/>
            </a:endParaRPr>
          </a:p>
          <a:p>
            <a:pPr>
              <a:buClr>
                <a:srgbClr val="FAFD00"/>
              </a:buClr>
              <a:buFontTx/>
              <a:buNone/>
            </a:pPr>
            <a:endParaRPr lang="en-US" altLang="pl-PL" b="1" dirty="0">
              <a:cs typeface="Times New Roman" panose="02020603050405020304" pitchFamily="18" charset="0"/>
            </a:endParaRPr>
          </a:p>
          <a:p>
            <a:pPr marL="1162050" indent="-1162050" algn="just">
              <a:buClr>
                <a:srgbClr val="FAFD00"/>
              </a:buClr>
              <a:buFontTx/>
              <a:buNone/>
            </a:pPr>
            <a:r>
              <a:rPr lang="en-US" altLang="pl-PL" dirty="0">
                <a:cs typeface="Times New Roman" panose="02020603050405020304" pitchFamily="18" charset="0"/>
              </a:rPr>
              <a:t>Abstract: This document is to describe the VR Commercialization for Industrial Training Application using HMD devices</a:t>
            </a:r>
            <a:r>
              <a:rPr lang="en-US" altLang="ko-KR" dirty="0">
                <a:cs typeface="Times New Roman" panose="02020603050405020304" pitchFamily="18" charset="0"/>
              </a:rPr>
              <a:t>.</a:t>
            </a:r>
            <a:endParaRPr lang="en-US" altLang="pl-PL" dirty="0">
              <a:cs typeface="Times New Roman" panose="02020603050405020304" pitchFamily="18" charset="0"/>
            </a:endParaRPr>
          </a:p>
        </p:txBody>
      </p:sp>
      <p:sp>
        <p:nvSpPr>
          <p:cNvPr id="2" name="フッター プレースホルダー 1">
            <a:extLst>
              <a:ext uri="{FF2B5EF4-FFF2-40B4-BE49-F238E27FC236}">
                <a16:creationId xmlns:a16="http://schemas.microsoft.com/office/drawing/2014/main" id="{59D88C36-AB78-43AC-82D2-673DD58C073A}"/>
              </a:ext>
            </a:extLst>
          </p:cNvPr>
          <p:cNvSpPr>
            <a:spLocks noGrp="1"/>
          </p:cNvSpPr>
          <p:nvPr>
            <p:ph type="ftr" sz="quarter" idx="10"/>
          </p:nvPr>
        </p:nvSpPr>
        <p:spPr/>
        <p:txBody>
          <a:bodyPr/>
          <a:lstStyle/>
          <a:p>
            <a:pPr eaLnBrk="0" fontAlgn="base" latinLnBrk="0" hangingPunct="0">
              <a:spcBef>
                <a:spcPct val="0"/>
              </a:spcBef>
              <a:spcAft>
                <a:spcPct val="0"/>
              </a:spcAft>
              <a:defRPr/>
            </a:pPr>
            <a:r>
              <a:rPr lang="en-US" altLang="pl-PL" dirty="0">
                <a:solidFill>
                  <a:srgbClr val="000000"/>
                </a:solidFill>
                <a:latin typeface="Times"/>
              </a:rPr>
              <a:t>21-18-0071-00-0000</a:t>
            </a:r>
          </a:p>
        </p:txBody>
      </p:sp>
      <p:sp>
        <p:nvSpPr>
          <p:cNvPr id="3" name="슬라이드 번호 개체 틀 2">
            <a:extLst>
              <a:ext uri="{FF2B5EF4-FFF2-40B4-BE49-F238E27FC236}">
                <a16:creationId xmlns:a16="http://schemas.microsoft.com/office/drawing/2014/main" id="{D4506F55-5C08-407C-B922-B30DEDD24BDE}"/>
              </a:ext>
            </a:extLst>
          </p:cNvPr>
          <p:cNvSpPr>
            <a:spLocks noGrp="1"/>
          </p:cNvSpPr>
          <p:nvPr>
            <p:ph type="sldNum" sz="quarter" idx="11"/>
          </p:nvPr>
        </p:nvSpPr>
        <p:spPr/>
        <p:txBody>
          <a:bodyPr/>
          <a:lstStyle/>
          <a:p>
            <a:pPr>
              <a:defRPr/>
            </a:pPr>
            <a:fld id="{13D3D877-D406-4E0C-A0B8-A5405FE26974}" type="slidenum">
              <a:rPr lang="en-US" altLang="pl-PL" smtClean="0"/>
              <a:pPr>
                <a:defRPr/>
              </a:pPr>
              <a:t>0</a:t>
            </a:fld>
            <a:endParaRPr lang="en-US" altLang="pl-PL"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a:extLst>
              <a:ext uri="{FF2B5EF4-FFF2-40B4-BE49-F238E27FC236}">
                <a16:creationId xmlns:a16="http://schemas.microsoft.com/office/drawing/2014/main" id="{0140703B-13AB-45ED-A1B1-2533B9318C0F}"/>
              </a:ext>
            </a:extLst>
          </p:cNvPr>
          <p:cNvSpPr>
            <a:spLocks noGrp="1" noChangeArrowheads="1"/>
          </p:cNvSpPr>
          <p:nvPr>
            <p:ph type="body" idx="1"/>
          </p:nvPr>
        </p:nvSpPr>
        <p:spPr>
          <a:xfrm>
            <a:off x="1905001" y="990600"/>
            <a:ext cx="8493125" cy="5334000"/>
          </a:xfrm>
          <a:solidFill>
            <a:srgbClr val="66CCFF"/>
          </a:solidFill>
        </p:spPr>
        <p:txBody>
          <a:bodyPr/>
          <a:lstStyle/>
          <a:p>
            <a:pPr lvl="1">
              <a:lnSpc>
                <a:spcPct val="80000"/>
              </a:lnSpc>
              <a:buFontTx/>
              <a:buNone/>
            </a:pPr>
            <a:r>
              <a:rPr lang="en-US" altLang="pl-PL" b="1">
                <a:cs typeface="Times New Roman" panose="02020603050405020304" pitchFamily="18" charset="0"/>
              </a:rPr>
              <a:t>IEEE 802.21 presentation release statements</a:t>
            </a:r>
            <a:endParaRPr lang="en-US" altLang="pl-PL">
              <a:cs typeface="Times New Roman" panose="02020603050405020304" pitchFamily="18" charset="0"/>
            </a:endParaRPr>
          </a:p>
          <a:p>
            <a:pPr algn="just">
              <a:lnSpc>
                <a:spcPct val="80000"/>
              </a:lnSpc>
              <a:buClr>
                <a:srgbClr val="FAFD00"/>
              </a:buClr>
              <a:buSzPct val="200000"/>
              <a:buFontTx/>
              <a:buNone/>
            </a:pPr>
            <a:r>
              <a:rPr lang="en-US" altLang="pl-PL" sz="2000">
                <a:cs typeface="Times New Roman" panose="02020603050405020304" pitchFamily="18" charset="0"/>
              </a:rPr>
              <a:t>This document has been prepared to assist the IEEE 802.21 Working Group.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lgn="just">
              <a:lnSpc>
                <a:spcPct val="80000"/>
              </a:lnSpc>
              <a:buClr>
                <a:srgbClr val="FAFD00"/>
              </a:buClr>
              <a:buSzPct val="200000"/>
              <a:buFontTx/>
              <a:buNone/>
            </a:pPr>
            <a:r>
              <a:rPr lang="en-US" altLang="pl-PL" sz="2000">
                <a:cs typeface="Times New Roman" panose="02020603050405020304" pitchFamily="18" charset="0"/>
              </a:rPr>
              <a:t>The contributor grants a free, irrevocable license to the IEEE to incorporate material contained in this contribution, and any modifications thereof, in the creation of an IEEE Standards publication; to copyright in the IEEE</a:t>
            </a:r>
            <a:r>
              <a:rPr lang="en-US" altLang="pl-PL" sz="2000">
                <a:latin typeface="Times New Roman" panose="02020603050405020304" pitchFamily="18" charset="0"/>
                <a:cs typeface="Times New Roman" panose="02020603050405020304" pitchFamily="18" charset="0"/>
              </a:rPr>
              <a:t>’</a:t>
            </a:r>
            <a:r>
              <a:rPr lang="en-US" altLang="pl-PL" sz="2000">
                <a:cs typeface="Times New Roman" panose="02020603050405020304" pitchFamily="18" charset="0"/>
              </a:rPr>
              <a:t>s name any IEEE Standards publication even though it may include portions of this contribution; and at the IEEE</a:t>
            </a:r>
            <a:r>
              <a:rPr lang="en-US" altLang="pl-PL" sz="2000">
                <a:latin typeface="Times New Roman" panose="02020603050405020304" pitchFamily="18" charset="0"/>
                <a:cs typeface="Times New Roman" panose="02020603050405020304" pitchFamily="18" charset="0"/>
              </a:rPr>
              <a:t>’</a:t>
            </a:r>
            <a:r>
              <a:rPr lang="en-US" altLang="pl-PL" sz="2000">
                <a:cs typeface="Times New Roman" panose="02020603050405020304" pitchFamily="18" charset="0"/>
              </a:rPr>
              <a:t>s sole discretion to permit others to reproduce in whole or in part the resulting IEEE Standards publication. The contributor also acknowledges and accepts that this contribution may be made public by IEEE 802.21.</a:t>
            </a:r>
          </a:p>
          <a:p>
            <a:pPr>
              <a:lnSpc>
                <a:spcPct val="80000"/>
              </a:lnSpc>
              <a:buClr>
                <a:srgbClr val="FAFD00"/>
              </a:buClr>
              <a:buSzPct val="200000"/>
              <a:buFontTx/>
              <a:buNone/>
            </a:pPr>
            <a:r>
              <a:rPr lang="en-US" altLang="pl-PL" sz="2000">
                <a:cs typeface="Times New Roman" panose="02020603050405020304" pitchFamily="18" charset="0"/>
              </a:rPr>
              <a:t>The contributor is familiar with IEEE patent policy, as outlined in </a:t>
            </a:r>
            <a:r>
              <a:rPr lang="en-US" altLang="pl-PL" sz="2000">
                <a:cs typeface="Times New Roman" panose="02020603050405020304" pitchFamily="18" charset="0"/>
                <a:hlinkClick r:id="rId3"/>
              </a:rPr>
              <a:t>Section 6.3 of the IEEE-SA Standards Board Operations Manual</a:t>
            </a:r>
            <a:r>
              <a:rPr lang="en-US" altLang="pl-PL" sz="2000">
                <a:solidFill>
                  <a:srgbClr val="000099"/>
                </a:solidFill>
                <a:cs typeface="Times New Roman" panose="02020603050405020304" pitchFamily="18" charset="0"/>
              </a:rPr>
              <a:t> </a:t>
            </a:r>
            <a:r>
              <a:rPr lang="en-US" altLang="pl-PL" sz="2000">
                <a:cs typeface="Times New Roman" panose="02020603050405020304" pitchFamily="18" charset="0"/>
              </a:rPr>
              <a:t>&lt;</a:t>
            </a:r>
            <a:r>
              <a:rPr lang="en-US" altLang="pl-PL" sz="2000">
                <a:cs typeface="Times New Roman" panose="02020603050405020304" pitchFamily="18" charset="0"/>
                <a:hlinkClick r:id="rId3"/>
              </a:rPr>
              <a:t>http://standards.ieee.org/guides/opman/sect6.html#6.3</a:t>
            </a:r>
            <a:r>
              <a:rPr lang="en-US" altLang="pl-PL" sz="2000">
                <a:cs typeface="Times New Roman" panose="02020603050405020304" pitchFamily="18" charset="0"/>
              </a:rPr>
              <a:t>&gt; and in </a:t>
            </a:r>
            <a:r>
              <a:rPr lang="en-US" altLang="pl-PL" sz="2000" i="1">
                <a:cs typeface="Times New Roman" panose="02020603050405020304" pitchFamily="18" charset="0"/>
              </a:rPr>
              <a:t>Understanding Patent Issues During IEEE Standards Development</a:t>
            </a:r>
            <a:r>
              <a:rPr lang="en-US" altLang="pl-PL" sz="2000">
                <a:cs typeface="Times New Roman" panose="02020603050405020304" pitchFamily="18" charset="0"/>
              </a:rPr>
              <a:t> </a:t>
            </a:r>
            <a:r>
              <a:rPr lang="en-US" altLang="pl-PL" sz="2000">
                <a:cs typeface="Times New Roman" panose="02020603050405020304" pitchFamily="18" charset="0"/>
                <a:hlinkClick r:id="rId4"/>
              </a:rPr>
              <a:t>http://standards.ieee.org/board/pat/guide.html</a:t>
            </a:r>
            <a:r>
              <a:rPr lang="en-US" altLang="pl-PL" sz="2000">
                <a:cs typeface="Times New Roman" panose="02020603050405020304" pitchFamily="18" charset="0"/>
              </a:rPr>
              <a:t>&gt;</a:t>
            </a:r>
            <a:r>
              <a:rPr lang="en-US" altLang="pl-PL" sz="2000">
                <a:latin typeface="Times New Roman" panose="02020603050405020304" pitchFamily="18" charset="0"/>
                <a:cs typeface="Times New Roman" panose="02020603050405020304" pitchFamily="18" charset="0"/>
              </a:rPr>
              <a:t> </a:t>
            </a:r>
            <a:endParaRPr lang="en-US" altLang="pl-PL" sz="2000"/>
          </a:p>
        </p:txBody>
      </p:sp>
      <p:sp>
        <p:nvSpPr>
          <p:cNvPr id="5123" name="Rectangle 7">
            <a:extLst>
              <a:ext uri="{FF2B5EF4-FFF2-40B4-BE49-F238E27FC236}">
                <a16:creationId xmlns:a16="http://schemas.microsoft.com/office/drawing/2014/main" id="{51D9E4ED-C36B-4CFF-BCA1-19E7915D227F}"/>
              </a:ext>
            </a:extLst>
          </p:cNvPr>
          <p:cNvSpPr>
            <a:spLocks noChangeArrowheads="1"/>
          </p:cNvSpPr>
          <p:nvPr/>
        </p:nvSpPr>
        <p:spPr bwMode="auto">
          <a:xfrm>
            <a:off x="1223783" y="721895"/>
            <a:ext cx="9783393" cy="5602705"/>
          </a:xfrm>
          <a:prstGeom prst="rect">
            <a:avLst/>
          </a:prstGeom>
          <a:solidFill>
            <a:srgbClr val="66CC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280988" indent="-280988" defTabSz="762000">
              <a:lnSpc>
                <a:spcPct val="90000"/>
              </a:lnSpc>
              <a:spcBef>
                <a:spcPct val="40000"/>
              </a:spcBef>
              <a:buClr>
                <a:schemeClr val="accent1"/>
              </a:buClr>
              <a:buChar char="•"/>
              <a:defRPr sz="2400">
                <a:solidFill>
                  <a:schemeClr val="tx1"/>
                </a:solidFill>
                <a:latin typeface="Times" panose="02020603050405020304" pitchFamily="18" charset="0"/>
              </a:defRPr>
            </a:lvl1pPr>
            <a:lvl2pPr marL="666750" indent="-195263" defTabSz="762000">
              <a:lnSpc>
                <a:spcPct val="90000"/>
              </a:lnSpc>
              <a:buClr>
                <a:schemeClr val="accent1"/>
              </a:buClr>
              <a:buSzPct val="75000"/>
              <a:buChar char="•"/>
              <a:defRPr sz="2400">
                <a:solidFill>
                  <a:schemeClr val="tx1"/>
                </a:solidFill>
                <a:latin typeface="Times" panose="02020603050405020304" pitchFamily="18" charset="0"/>
              </a:defRPr>
            </a:lvl2pPr>
            <a:lvl3pPr marL="1147763" indent="-195263" defTabSz="762000">
              <a:lnSpc>
                <a:spcPct val="90000"/>
              </a:lnSpc>
              <a:buClr>
                <a:schemeClr val="accent1"/>
              </a:buClr>
              <a:buSzPct val="75000"/>
              <a:buChar char="•"/>
              <a:defRPr>
                <a:solidFill>
                  <a:schemeClr val="tx1"/>
                </a:solidFill>
                <a:latin typeface="Times" panose="02020603050405020304" pitchFamily="18" charset="0"/>
              </a:defRPr>
            </a:lvl3pPr>
            <a:lvl4pPr marL="1804988" indent="-277813" defTabSz="762000">
              <a:spcBef>
                <a:spcPct val="20000"/>
              </a:spcBef>
              <a:buChar char="–"/>
              <a:defRPr sz="2000">
                <a:solidFill>
                  <a:schemeClr val="tx1"/>
                </a:solidFill>
                <a:latin typeface="Rotis Sans Serif for Nokia" pitchFamily="34" charset="0"/>
              </a:defRPr>
            </a:lvl4pPr>
            <a:lvl5pPr marL="2286000" indent="-280988" defTabSz="762000">
              <a:spcBef>
                <a:spcPct val="20000"/>
              </a:spcBef>
              <a:buChar char="»"/>
              <a:defRPr sz="2000">
                <a:solidFill>
                  <a:schemeClr val="tx1"/>
                </a:solidFill>
                <a:latin typeface="Rotis Sans Serif for Nokia" pitchFamily="34" charset="0"/>
              </a:defRPr>
            </a:lvl5pPr>
            <a:lvl6pPr marL="2743200" indent="-280988" defTabSz="762000" eaLnBrk="0" fontAlgn="base" hangingPunct="0">
              <a:spcBef>
                <a:spcPct val="20000"/>
              </a:spcBef>
              <a:spcAft>
                <a:spcPct val="0"/>
              </a:spcAft>
              <a:buChar char="»"/>
              <a:defRPr sz="2000">
                <a:solidFill>
                  <a:schemeClr val="tx1"/>
                </a:solidFill>
                <a:latin typeface="Rotis Sans Serif for Nokia" pitchFamily="34" charset="0"/>
              </a:defRPr>
            </a:lvl6pPr>
            <a:lvl7pPr marL="3200400" indent="-280988" defTabSz="762000" eaLnBrk="0" fontAlgn="base" hangingPunct="0">
              <a:spcBef>
                <a:spcPct val="20000"/>
              </a:spcBef>
              <a:spcAft>
                <a:spcPct val="0"/>
              </a:spcAft>
              <a:buChar char="»"/>
              <a:defRPr sz="2000">
                <a:solidFill>
                  <a:schemeClr val="tx1"/>
                </a:solidFill>
                <a:latin typeface="Rotis Sans Serif for Nokia" pitchFamily="34" charset="0"/>
              </a:defRPr>
            </a:lvl7pPr>
            <a:lvl8pPr marL="3657600" indent="-280988" defTabSz="762000" eaLnBrk="0" fontAlgn="base" hangingPunct="0">
              <a:spcBef>
                <a:spcPct val="20000"/>
              </a:spcBef>
              <a:spcAft>
                <a:spcPct val="0"/>
              </a:spcAft>
              <a:buChar char="»"/>
              <a:defRPr sz="2000">
                <a:solidFill>
                  <a:schemeClr val="tx1"/>
                </a:solidFill>
                <a:latin typeface="Rotis Sans Serif for Nokia" pitchFamily="34" charset="0"/>
              </a:defRPr>
            </a:lvl8pPr>
            <a:lvl9pPr marL="4114800" indent="-280988" defTabSz="762000" eaLnBrk="0" fontAlgn="base" hangingPunct="0">
              <a:spcBef>
                <a:spcPct val="20000"/>
              </a:spcBef>
              <a:spcAft>
                <a:spcPct val="0"/>
              </a:spcAft>
              <a:buChar char="»"/>
              <a:defRPr sz="2000">
                <a:solidFill>
                  <a:schemeClr val="tx1"/>
                </a:solidFill>
                <a:latin typeface="Rotis Sans Serif for Nokia" pitchFamily="34" charset="0"/>
              </a:defRPr>
            </a:lvl9pPr>
          </a:lstStyle>
          <a:p>
            <a:pPr lvl="1" eaLnBrk="0" fontAlgn="base" latinLnBrk="0" hangingPunct="0">
              <a:lnSpc>
                <a:spcPct val="80000"/>
              </a:lnSpc>
              <a:spcBef>
                <a:spcPct val="0"/>
              </a:spcBef>
              <a:spcAft>
                <a:spcPct val="0"/>
              </a:spcAft>
              <a:buClr>
                <a:srgbClr val="618FFD"/>
              </a:buClr>
              <a:buNone/>
            </a:pPr>
            <a:r>
              <a:rPr lang="en-US" altLang="pl-PL" b="1">
                <a:solidFill>
                  <a:srgbClr val="000000"/>
                </a:solidFill>
                <a:cs typeface="Times New Roman" panose="02020603050405020304" pitchFamily="18" charset="0"/>
              </a:rPr>
              <a:t>IEEE 802.21 presentation release statements</a:t>
            </a:r>
            <a:endParaRPr lang="en-US" altLang="pl-PL">
              <a:solidFill>
                <a:srgbClr val="000000"/>
              </a:solidFill>
              <a:cs typeface="Times New Roman" panose="02020603050405020304" pitchFamily="18" charset="0"/>
            </a:endParaRPr>
          </a:p>
          <a:p>
            <a:pPr algn="just" eaLnBrk="0" fontAlgn="base" latinLnBrk="0" hangingPunct="0">
              <a:lnSpc>
                <a:spcPct val="80000"/>
              </a:lnSpc>
              <a:spcAft>
                <a:spcPct val="0"/>
              </a:spcAft>
              <a:buClr>
                <a:srgbClr val="FAFD00"/>
              </a:buClr>
              <a:buSzPct val="200000"/>
              <a:buNone/>
            </a:pPr>
            <a:r>
              <a:rPr lang="en-US" altLang="pl-PL" sz="2000" dirty="0">
                <a:solidFill>
                  <a:srgbClr val="000000"/>
                </a:solidFill>
                <a:cs typeface="Times New Roman" panose="02020603050405020304" pitchFamily="18" charset="0"/>
              </a:rPr>
              <a:t>This document has been prepared to assist the IEEE 802.21 Working Group.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lgn="just" eaLnBrk="0" fontAlgn="base" latinLnBrk="0" hangingPunct="0">
              <a:lnSpc>
                <a:spcPct val="80000"/>
              </a:lnSpc>
              <a:spcAft>
                <a:spcPct val="0"/>
              </a:spcAft>
              <a:buClr>
                <a:srgbClr val="FAFD00"/>
              </a:buClr>
              <a:buSzPct val="200000"/>
              <a:buNone/>
            </a:pPr>
            <a:r>
              <a:rPr lang="en-US" altLang="pl-PL" sz="2000" dirty="0">
                <a:solidFill>
                  <a:srgbClr val="000000"/>
                </a:solidFill>
                <a:cs typeface="Times New Roman" panose="02020603050405020304" pitchFamily="18" charset="0"/>
              </a:rPr>
              <a:t>The contributor grants a free, irrevocable license to the IEEE to incorporate material contained in this contribution, and any modifications thereof, in the creation of an IEEE Standards publication; to copyright in the IEEE</a:t>
            </a:r>
            <a:r>
              <a:rPr lang="en-US" altLang="pl-PL" sz="2000" dirty="0">
                <a:solidFill>
                  <a:srgbClr val="000000"/>
                </a:solidFill>
                <a:latin typeface="Times New Roman" panose="02020603050405020304" pitchFamily="18" charset="0"/>
                <a:cs typeface="Times New Roman" panose="02020603050405020304" pitchFamily="18" charset="0"/>
              </a:rPr>
              <a:t>’</a:t>
            </a:r>
            <a:r>
              <a:rPr lang="en-US" altLang="pl-PL" sz="2000" dirty="0">
                <a:solidFill>
                  <a:srgbClr val="000000"/>
                </a:solidFill>
                <a:cs typeface="Times New Roman" panose="02020603050405020304" pitchFamily="18" charset="0"/>
              </a:rPr>
              <a:t>s name any IEEE Standards publication even though it may include portions of this contribution; and at the IEEE</a:t>
            </a:r>
            <a:r>
              <a:rPr lang="en-US" altLang="pl-PL" sz="2000" dirty="0">
                <a:solidFill>
                  <a:srgbClr val="000000"/>
                </a:solidFill>
                <a:latin typeface="Times New Roman" panose="02020603050405020304" pitchFamily="18" charset="0"/>
                <a:cs typeface="Times New Roman" panose="02020603050405020304" pitchFamily="18" charset="0"/>
              </a:rPr>
              <a:t>’</a:t>
            </a:r>
            <a:r>
              <a:rPr lang="en-US" altLang="pl-PL" sz="2000" dirty="0">
                <a:solidFill>
                  <a:srgbClr val="000000"/>
                </a:solidFill>
                <a:cs typeface="Times New Roman" panose="02020603050405020304" pitchFamily="18" charset="0"/>
              </a:rPr>
              <a:t>s sole discretion to permit others to reproduce in whole or in part the resulting IEEE Standards publication. The contributor also acknowledges and accepts that this contribution may be made public by IEEE 802.21.</a:t>
            </a:r>
          </a:p>
          <a:p>
            <a:pPr eaLnBrk="0" fontAlgn="base" latinLnBrk="0" hangingPunct="0">
              <a:lnSpc>
                <a:spcPct val="80000"/>
              </a:lnSpc>
              <a:spcAft>
                <a:spcPct val="0"/>
              </a:spcAft>
              <a:buClr>
                <a:srgbClr val="FAFD00"/>
              </a:buClr>
              <a:buSzPct val="200000"/>
              <a:buNone/>
            </a:pPr>
            <a:r>
              <a:rPr lang="en-US" altLang="pl-PL" sz="2000" dirty="0">
                <a:solidFill>
                  <a:srgbClr val="000000"/>
                </a:solidFill>
                <a:cs typeface="Times New Roman" panose="02020603050405020304" pitchFamily="18" charset="0"/>
              </a:rPr>
              <a:t>The contributor is familiar with IEEE patent policy, as stated in </a:t>
            </a:r>
            <a:r>
              <a:rPr lang="en-US" altLang="pl-PL" sz="2000" dirty="0">
                <a:solidFill>
                  <a:srgbClr val="000000"/>
                </a:solidFill>
                <a:cs typeface="Times New Roman" panose="02020603050405020304" pitchFamily="18" charset="0"/>
                <a:hlinkClick r:id="rId3"/>
              </a:rPr>
              <a:t>Section 6 of the IEEE-SA Standards Board bylaws</a:t>
            </a:r>
            <a:r>
              <a:rPr lang="en-US" altLang="pl-PL" sz="2000" dirty="0">
                <a:solidFill>
                  <a:srgbClr val="000099"/>
                </a:solidFill>
                <a:cs typeface="Times New Roman" panose="02020603050405020304" pitchFamily="18" charset="0"/>
              </a:rPr>
              <a:t> </a:t>
            </a:r>
            <a:r>
              <a:rPr lang="en-US" altLang="pl-PL" sz="2000" dirty="0">
                <a:solidFill>
                  <a:srgbClr val="000000"/>
                </a:solidFill>
                <a:cs typeface="Times New Roman" panose="02020603050405020304" pitchFamily="18" charset="0"/>
              </a:rPr>
              <a:t>&lt;</a:t>
            </a:r>
            <a:r>
              <a:rPr lang="en-US" altLang="pl-PL" sz="2000" dirty="0">
                <a:solidFill>
                  <a:srgbClr val="000000"/>
                </a:solidFill>
                <a:cs typeface="Times New Roman" panose="02020603050405020304" pitchFamily="18" charset="0"/>
                <a:hlinkClick r:id="rId5"/>
              </a:rPr>
              <a:t>http://standards.ieee.org/guides/bylaws/sect6-7.html#6</a:t>
            </a:r>
            <a:r>
              <a:rPr lang="en-US" altLang="pl-PL" sz="2000" dirty="0">
                <a:solidFill>
                  <a:srgbClr val="000000"/>
                </a:solidFill>
                <a:cs typeface="Times New Roman" panose="02020603050405020304" pitchFamily="18" charset="0"/>
              </a:rPr>
              <a:t>&gt; and in </a:t>
            </a:r>
            <a:r>
              <a:rPr lang="en-US" altLang="pl-PL" sz="2000" i="1" dirty="0">
                <a:solidFill>
                  <a:srgbClr val="000000"/>
                </a:solidFill>
                <a:cs typeface="Times New Roman" panose="02020603050405020304" pitchFamily="18" charset="0"/>
              </a:rPr>
              <a:t>Understanding Patent Issues During IEEE Standards Development</a:t>
            </a:r>
            <a:r>
              <a:rPr lang="en-US" altLang="pl-PL" sz="2000" dirty="0">
                <a:solidFill>
                  <a:srgbClr val="000000"/>
                </a:solidFill>
                <a:cs typeface="Times New Roman" panose="02020603050405020304" pitchFamily="18" charset="0"/>
              </a:rPr>
              <a:t> </a:t>
            </a:r>
            <a:r>
              <a:rPr lang="en-US" altLang="pl-PL" sz="2000" dirty="0">
                <a:solidFill>
                  <a:srgbClr val="000000"/>
                </a:solidFill>
                <a:cs typeface="Times New Roman" panose="02020603050405020304" pitchFamily="18" charset="0"/>
                <a:hlinkClick r:id="rId6"/>
              </a:rPr>
              <a:t>http://standards.ieee.org/board/pat/faq.pdf</a:t>
            </a:r>
            <a:r>
              <a:rPr lang="en-US" altLang="pl-PL" sz="2000" dirty="0">
                <a:solidFill>
                  <a:srgbClr val="000000"/>
                </a:solidFill>
                <a:cs typeface="Times New Roman" panose="02020603050405020304" pitchFamily="18" charset="0"/>
              </a:rPr>
              <a:t>&gt;</a:t>
            </a:r>
            <a:r>
              <a:rPr lang="en-US" altLang="pl-PL" sz="2000" dirty="0">
                <a:solidFill>
                  <a:srgbClr val="000000"/>
                </a:solidFill>
                <a:latin typeface="Times New Roman" panose="02020603050405020304" pitchFamily="18" charset="0"/>
                <a:cs typeface="Times New Roman" panose="02020603050405020304" pitchFamily="18" charset="0"/>
              </a:rPr>
              <a:t> </a:t>
            </a:r>
            <a:endParaRPr lang="en-US" altLang="pl-PL" sz="2000" dirty="0">
              <a:solidFill>
                <a:srgbClr val="000000"/>
              </a:solidFill>
            </a:endParaRPr>
          </a:p>
        </p:txBody>
      </p:sp>
      <p:sp>
        <p:nvSpPr>
          <p:cNvPr id="2" name="フッター プレースホルダー 1">
            <a:extLst>
              <a:ext uri="{FF2B5EF4-FFF2-40B4-BE49-F238E27FC236}">
                <a16:creationId xmlns:a16="http://schemas.microsoft.com/office/drawing/2014/main" id="{93BA8ADB-4107-462B-83EC-32BB496ED698}"/>
              </a:ext>
            </a:extLst>
          </p:cNvPr>
          <p:cNvSpPr>
            <a:spLocks noGrp="1"/>
          </p:cNvSpPr>
          <p:nvPr>
            <p:ph type="ftr" sz="quarter" idx="10"/>
          </p:nvPr>
        </p:nvSpPr>
        <p:spPr/>
        <p:txBody>
          <a:bodyPr/>
          <a:lstStyle/>
          <a:p>
            <a:pPr eaLnBrk="0" fontAlgn="base" latinLnBrk="0" hangingPunct="0">
              <a:spcBef>
                <a:spcPct val="0"/>
              </a:spcBef>
              <a:spcAft>
                <a:spcPct val="0"/>
              </a:spcAft>
              <a:defRPr/>
            </a:pPr>
            <a:r>
              <a:rPr lang="en-US" altLang="pl-PL" dirty="0">
                <a:solidFill>
                  <a:srgbClr val="000000"/>
                </a:solidFill>
                <a:latin typeface="Times"/>
              </a:rPr>
              <a:t>21-18-0071-00-0000</a:t>
            </a:r>
          </a:p>
        </p:txBody>
      </p:sp>
      <p:sp>
        <p:nvSpPr>
          <p:cNvPr id="3" name="슬라이드 번호 개체 틀 2">
            <a:extLst>
              <a:ext uri="{FF2B5EF4-FFF2-40B4-BE49-F238E27FC236}">
                <a16:creationId xmlns:a16="http://schemas.microsoft.com/office/drawing/2014/main" id="{54F84D9B-4F8C-4335-A300-750023436782}"/>
              </a:ext>
            </a:extLst>
          </p:cNvPr>
          <p:cNvSpPr>
            <a:spLocks noGrp="1"/>
          </p:cNvSpPr>
          <p:nvPr>
            <p:ph type="sldNum" sz="quarter" idx="11"/>
          </p:nvPr>
        </p:nvSpPr>
        <p:spPr/>
        <p:txBody>
          <a:bodyPr/>
          <a:lstStyle/>
          <a:p>
            <a:pPr>
              <a:defRPr/>
            </a:pPr>
            <a:fld id="{13D3D877-D406-4E0C-A0B8-A5405FE26974}" type="slidenum">
              <a:rPr lang="en-US" altLang="pl-PL" smtClean="0"/>
              <a:pPr>
                <a:defRPr/>
              </a:pPr>
              <a:t>1</a:t>
            </a:fld>
            <a:endParaRPr lang="en-US" altLang="pl-PL"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662DC328-994C-4E55-9BE9-FD018329C70A}"/>
              </a:ext>
            </a:extLst>
          </p:cNvPr>
          <p:cNvSpPr/>
          <p:nvPr/>
        </p:nvSpPr>
        <p:spPr>
          <a:xfrm>
            <a:off x="1822315" y="0"/>
            <a:ext cx="10369685"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20" name="제목 2">
            <a:extLst>
              <a:ext uri="{FF2B5EF4-FFF2-40B4-BE49-F238E27FC236}">
                <a16:creationId xmlns:a16="http://schemas.microsoft.com/office/drawing/2014/main" id="{FEEA89AF-B739-40D9-9D71-EBAA0B238275}"/>
              </a:ext>
            </a:extLst>
          </p:cNvPr>
          <p:cNvSpPr>
            <a:spLocks noGrp="1"/>
          </p:cNvSpPr>
          <p:nvPr>
            <p:ph type="title"/>
          </p:nvPr>
        </p:nvSpPr>
        <p:spPr>
          <a:xfrm>
            <a:off x="1956986" y="145279"/>
            <a:ext cx="9725115" cy="769121"/>
          </a:xfrm>
        </p:spPr>
        <p:txBody>
          <a:bodyPr>
            <a:normAutofit/>
          </a:bodyPr>
          <a:lstStyle/>
          <a:p>
            <a:r>
              <a:rPr lang="en-US" altLang="ko-KR" dirty="0"/>
              <a:t>Table of Contents</a:t>
            </a:r>
            <a:endParaRPr lang="ko-KR" altLang="en-US" dirty="0"/>
          </a:p>
        </p:txBody>
      </p:sp>
      <p:grpSp>
        <p:nvGrpSpPr>
          <p:cNvPr id="19" name="Group 2">
            <a:extLst>
              <a:ext uri="{FF2B5EF4-FFF2-40B4-BE49-F238E27FC236}">
                <a16:creationId xmlns:a16="http://schemas.microsoft.com/office/drawing/2014/main" id="{D49502A4-FA2B-4AFD-92BE-2AC7BFEB2672}"/>
              </a:ext>
            </a:extLst>
          </p:cNvPr>
          <p:cNvGrpSpPr>
            <a:grpSpLocks/>
          </p:cNvGrpSpPr>
          <p:nvPr/>
        </p:nvGrpSpPr>
        <p:grpSpPr bwMode="auto">
          <a:xfrm>
            <a:off x="2666577" y="1856669"/>
            <a:ext cx="8787485" cy="622991"/>
            <a:chOff x="1185" y="1364"/>
            <a:chExt cx="4639" cy="432"/>
          </a:xfrm>
        </p:grpSpPr>
        <p:pic>
          <p:nvPicPr>
            <p:cNvPr id="37" name="Picture 3" descr="001">
              <a:extLst>
                <a:ext uri="{FF2B5EF4-FFF2-40B4-BE49-F238E27FC236}">
                  <a16:creationId xmlns:a16="http://schemas.microsoft.com/office/drawing/2014/main" id="{FBB75ADA-250F-49B4-BA6B-C9A1432DDD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5" y="1394"/>
              <a:ext cx="4604"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Rectangle 4">
              <a:extLst>
                <a:ext uri="{FF2B5EF4-FFF2-40B4-BE49-F238E27FC236}">
                  <a16:creationId xmlns:a16="http://schemas.microsoft.com/office/drawing/2014/main" id="{D8F9A27D-7EEA-4310-88C5-1A533727F598}"/>
                </a:ext>
              </a:extLst>
            </p:cNvPr>
            <p:cNvSpPr>
              <a:spLocks noChangeArrowheads="1"/>
            </p:cNvSpPr>
            <p:nvPr/>
          </p:nvSpPr>
          <p:spPr bwMode="auto">
            <a:xfrm>
              <a:off x="1806" y="1429"/>
              <a:ext cx="4018" cy="299"/>
            </a:xfrm>
            <a:prstGeom prst="rect">
              <a:avLst/>
            </a:prstGeom>
            <a:noFill/>
            <a:ln w="38100">
              <a:noFill/>
              <a:miter lim="800000"/>
              <a:headEnd/>
              <a:tailEnd/>
            </a:ln>
            <a:effectLst>
              <a:outerShdw dist="17961" dir="2700000" algn="ctr" rotWithShape="0">
                <a:schemeClr val="bg1"/>
              </a:outerShdw>
            </a:effectLst>
          </p:spPr>
          <p:txBody>
            <a:bodyPr wrap="none">
              <a:spAutoFit/>
            </a:bodyPr>
            <a:lstStyle/>
            <a:p>
              <a:pPr marL="785813" lvl="0" indent="-785813" eaLnBrk="0" latinLnBrk="0" hangingPunct="0">
                <a:defRPr/>
              </a:pPr>
              <a:r>
                <a:rPr kumimoji="0" lang="en-US" altLang="ko-KR" sz="2200" b="0" i="0" u="none" strike="noStrike" kern="1200" cap="none" spc="0" normalizeH="0" baseline="0" noProof="0" dirty="0">
                  <a:ln>
                    <a:noFill/>
                  </a:ln>
                  <a:solidFill>
                    <a:prstClr val="black"/>
                  </a:solidFill>
                  <a:effectLst/>
                  <a:uLnTx/>
                  <a:uFillTx/>
                  <a:latin typeface="HY헤드라인M" pitchFamily="18" charset="-127"/>
                  <a:ea typeface="HY헤드라인M" pitchFamily="18" charset="-127"/>
                  <a:cs typeface="+mn-cs"/>
                </a:rPr>
                <a:t>Need of AR/VR in</a:t>
              </a:r>
              <a:r>
                <a:rPr kumimoji="0" lang="en-US" altLang="ko-KR" sz="2200" b="0" i="0" u="none" strike="noStrike" kern="1200" cap="none" spc="0" normalizeH="0" noProof="0" dirty="0">
                  <a:ln>
                    <a:noFill/>
                  </a:ln>
                  <a:solidFill>
                    <a:prstClr val="black"/>
                  </a:solidFill>
                  <a:effectLst/>
                  <a:uLnTx/>
                  <a:uFillTx/>
                  <a:latin typeface="HY헤드라인M" pitchFamily="18" charset="-127"/>
                  <a:ea typeface="HY헤드라인M" pitchFamily="18" charset="-127"/>
                  <a:cs typeface="+mn-cs"/>
                </a:rPr>
                <a:t> </a:t>
              </a:r>
              <a:r>
                <a:rPr lang="en-US" altLang="ko-KR" sz="2200" dirty="0">
                  <a:solidFill>
                    <a:prstClr val="black"/>
                  </a:solidFill>
                  <a:latin typeface="HY헤드라인M" pitchFamily="18" charset="-127"/>
                  <a:ea typeface="HY헤드라인M" pitchFamily="18" charset="-127"/>
                </a:rPr>
                <a:t>Industrial (Shop/Street) Application</a:t>
              </a:r>
              <a:endParaRPr lang="ko-KR" altLang="en-US" sz="2200" dirty="0">
                <a:solidFill>
                  <a:prstClr val="black"/>
                </a:solidFill>
                <a:latin typeface="HY헤드라인M" pitchFamily="18" charset="-127"/>
                <a:ea typeface="HY헤드라인M" pitchFamily="18" charset="-127"/>
              </a:endParaRPr>
            </a:p>
          </p:txBody>
        </p:sp>
        <p:sp>
          <p:nvSpPr>
            <p:cNvPr id="39" name="Rectangle 5">
              <a:extLst>
                <a:ext uri="{FF2B5EF4-FFF2-40B4-BE49-F238E27FC236}">
                  <a16:creationId xmlns:a16="http://schemas.microsoft.com/office/drawing/2014/main" id="{B741948A-950D-4339-9B62-A882AF0CEC64}"/>
                </a:ext>
              </a:extLst>
            </p:cNvPr>
            <p:cNvSpPr>
              <a:spLocks noChangeArrowheads="1"/>
            </p:cNvSpPr>
            <p:nvPr/>
          </p:nvSpPr>
          <p:spPr bwMode="auto">
            <a:xfrm>
              <a:off x="1354" y="1364"/>
              <a:ext cx="239" cy="405"/>
            </a:xfrm>
            <a:prstGeom prst="rect">
              <a:avLst/>
            </a:prstGeom>
            <a:noFill/>
            <a:ln w="38100">
              <a:noFill/>
              <a:miter lim="800000"/>
              <a:headEnd/>
              <a:tailEnd/>
            </a:ln>
            <a:effectLst>
              <a:outerShdw dist="17961" dir="2700000" algn="ctr" rotWithShape="0">
                <a:schemeClr val="tx1"/>
              </a:outerShdw>
            </a:effectLst>
          </p:spPr>
          <p:txBody>
            <a:bodyPr wrap="none">
              <a:spAutoFit/>
            </a:bodyPr>
            <a:lstStyle/>
            <a:p>
              <a:pPr marL="785813" marR="0" lvl="0" indent="-785813" algn="l" defTabSz="914400" rtl="0" eaLnBrk="0" fontAlgn="auto" latinLnBrk="0" hangingPunct="0">
                <a:lnSpc>
                  <a:spcPct val="100000"/>
                </a:lnSpc>
                <a:spcBef>
                  <a:spcPts val="0"/>
                </a:spcBef>
                <a:spcAft>
                  <a:spcPts val="0"/>
                </a:spcAft>
                <a:buClrTx/>
                <a:buSzTx/>
                <a:buFontTx/>
                <a:buNone/>
                <a:tabLst/>
                <a:defRPr/>
              </a:pPr>
              <a:r>
                <a:rPr kumimoji="0" lang="en-US" altLang="ko-KR" sz="3200" b="1" i="0" u="none" strike="noStrike" kern="1200" cap="none" spc="0" normalizeH="0" baseline="0" noProof="0" dirty="0">
                  <a:ln>
                    <a:noFill/>
                  </a:ln>
                  <a:solidFill>
                    <a:prstClr val="white"/>
                  </a:solidFill>
                  <a:effectLst/>
                  <a:uLnTx/>
                  <a:uFillTx/>
                  <a:latin typeface="Times New Roman" panose="02020603050405020304" pitchFamily="18" charset="0"/>
                  <a:ea typeface="-윤명조340" pitchFamily="18" charset="-127"/>
                  <a:cs typeface="Times New Roman" panose="02020603050405020304" pitchFamily="18" charset="0"/>
                </a:rPr>
                <a:t>Ⅰ</a:t>
              </a:r>
            </a:p>
          </p:txBody>
        </p:sp>
      </p:grpSp>
      <p:grpSp>
        <p:nvGrpSpPr>
          <p:cNvPr id="40" name="Group 6">
            <a:extLst>
              <a:ext uri="{FF2B5EF4-FFF2-40B4-BE49-F238E27FC236}">
                <a16:creationId xmlns:a16="http://schemas.microsoft.com/office/drawing/2014/main" id="{27D9EA27-7B3F-4466-BEBD-7169E9A3A8EE}"/>
              </a:ext>
            </a:extLst>
          </p:cNvPr>
          <p:cNvGrpSpPr>
            <a:grpSpLocks/>
          </p:cNvGrpSpPr>
          <p:nvPr/>
        </p:nvGrpSpPr>
        <p:grpSpPr bwMode="auto">
          <a:xfrm>
            <a:off x="2666577" y="2659179"/>
            <a:ext cx="8919834" cy="638043"/>
            <a:chOff x="1185" y="1792"/>
            <a:chExt cx="4360" cy="442"/>
          </a:xfrm>
        </p:grpSpPr>
        <p:pic>
          <p:nvPicPr>
            <p:cNvPr id="41" name="Picture 7" descr="001">
              <a:extLst>
                <a:ext uri="{FF2B5EF4-FFF2-40B4-BE49-F238E27FC236}">
                  <a16:creationId xmlns:a16="http://schemas.microsoft.com/office/drawing/2014/main" id="{6E9BB2F4-C3BF-4CE7-9416-926E8C251C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5" y="1832"/>
              <a:ext cx="4259"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Rectangle 8">
              <a:extLst>
                <a:ext uri="{FF2B5EF4-FFF2-40B4-BE49-F238E27FC236}">
                  <a16:creationId xmlns:a16="http://schemas.microsoft.com/office/drawing/2014/main" id="{5722CE34-1810-4A7F-9A4A-1EE55F501B98}"/>
                </a:ext>
              </a:extLst>
            </p:cNvPr>
            <p:cNvSpPr>
              <a:spLocks noChangeArrowheads="1"/>
            </p:cNvSpPr>
            <p:nvPr/>
          </p:nvSpPr>
          <p:spPr bwMode="auto">
            <a:xfrm>
              <a:off x="1762" y="1866"/>
              <a:ext cx="3783" cy="298"/>
            </a:xfrm>
            <a:prstGeom prst="rect">
              <a:avLst/>
            </a:prstGeom>
            <a:noFill/>
            <a:ln w="38100">
              <a:noFill/>
              <a:miter lim="800000"/>
              <a:headEnd/>
              <a:tailEnd/>
            </a:ln>
            <a:effectLst>
              <a:outerShdw dist="17961" dir="2700000" algn="ctr" rotWithShape="0">
                <a:schemeClr val="bg1"/>
              </a:outerShdw>
            </a:effectLst>
          </p:spPr>
          <p:txBody>
            <a:bodyPr wrap="none">
              <a:spAutoFit/>
            </a:bodyPr>
            <a:lstStyle/>
            <a:p>
              <a:pPr marL="785813" marR="0" lvl="0" indent="-785813" algn="l" defTabSz="914400" rtl="0" eaLnBrk="0" fontAlgn="auto" latinLnBrk="0" hangingPunct="0">
                <a:lnSpc>
                  <a:spcPct val="100000"/>
                </a:lnSpc>
                <a:spcBef>
                  <a:spcPts val="0"/>
                </a:spcBef>
                <a:spcAft>
                  <a:spcPts val="0"/>
                </a:spcAft>
                <a:buClrTx/>
                <a:buSzTx/>
                <a:buFontTx/>
                <a:buNone/>
                <a:tabLst/>
                <a:defRPr/>
              </a:pPr>
              <a:r>
                <a:rPr kumimoji="0" lang="en-US" altLang="ko-KR" sz="2200" b="0" i="0" u="none" strike="noStrike" kern="1200" cap="none" spc="0" normalizeH="0" baseline="0" noProof="0" dirty="0">
                  <a:ln>
                    <a:noFill/>
                  </a:ln>
                  <a:solidFill>
                    <a:prstClr val="black"/>
                  </a:solidFill>
                  <a:effectLst/>
                  <a:uLnTx/>
                  <a:uFillTx/>
                  <a:latin typeface="HY헤드라인M" pitchFamily="18" charset="-127"/>
                  <a:ea typeface="HY헤드라인M" pitchFamily="18" charset="-127"/>
                  <a:cs typeface="+mn-cs"/>
                </a:rPr>
                <a:t>HMD-AR/VR in </a:t>
              </a:r>
              <a:r>
                <a:rPr kumimoji="0" lang="en-US" altLang="ko-KR" sz="2200" b="0" i="0" u="none" strike="noStrike" kern="1200" cap="none" spc="0" normalizeH="0" noProof="0" dirty="0" smtClean="0">
                  <a:ln>
                    <a:noFill/>
                  </a:ln>
                  <a:solidFill>
                    <a:prstClr val="black"/>
                  </a:solidFill>
                  <a:effectLst/>
                  <a:uLnTx/>
                  <a:uFillTx/>
                  <a:latin typeface="HY헤드라인M" pitchFamily="18" charset="-127"/>
                  <a:ea typeface="HY헤드라인M" pitchFamily="18" charset="-127"/>
                  <a:cs typeface="+mn-cs"/>
                </a:rPr>
                <a:t>Industrial (Shop/Street) Application</a:t>
              </a:r>
              <a:endParaRPr kumimoji="0" lang="ko-KR" altLang="en-US" sz="2200" b="0" i="0" u="none" strike="noStrike" kern="1200" cap="none" spc="0" normalizeH="0" baseline="0" noProof="0" dirty="0">
                <a:ln>
                  <a:noFill/>
                </a:ln>
                <a:solidFill>
                  <a:prstClr val="black"/>
                </a:solidFill>
                <a:effectLst/>
                <a:uLnTx/>
                <a:uFillTx/>
                <a:latin typeface="HY헤드라인M" pitchFamily="18" charset="-127"/>
                <a:ea typeface="HY헤드라인M" pitchFamily="18" charset="-127"/>
                <a:cs typeface="+mn-cs"/>
              </a:endParaRPr>
            </a:p>
          </p:txBody>
        </p:sp>
        <p:sp>
          <p:nvSpPr>
            <p:cNvPr id="43" name="Rectangle 9">
              <a:extLst>
                <a:ext uri="{FF2B5EF4-FFF2-40B4-BE49-F238E27FC236}">
                  <a16:creationId xmlns:a16="http://schemas.microsoft.com/office/drawing/2014/main" id="{CB153B14-C9B2-4FF8-A50D-5E3B629FA60E}"/>
                </a:ext>
              </a:extLst>
            </p:cNvPr>
            <p:cNvSpPr>
              <a:spLocks noChangeArrowheads="1"/>
            </p:cNvSpPr>
            <p:nvPr/>
          </p:nvSpPr>
          <p:spPr bwMode="auto">
            <a:xfrm>
              <a:off x="1301" y="1792"/>
              <a:ext cx="346" cy="405"/>
            </a:xfrm>
            <a:prstGeom prst="rect">
              <a:avLst/>
            </a:prstGeom>
            <a:noFill/>
            <a:ln w="38100">
              <a:noFill/>
              <a:miter lim="800000"/>
              <a:headEnd/>
              <a:tailEnd/>
            </a:ln>
            <a:effectLst>
              <a:outerShdw dist="17961" dir="2700000" algn="ctr" rotWithShape="0">
                <a:schemeClr val="tx1"/>
              </a:outerShdw>
            </a:effectLst>
          </p:spPr>
          <p:txBody>
            <a:bodyPr wrap="none">
              <a:spAutoFit/>
            </a:bodyPr>
            <a:lstStyle/>
            <a:p>
              <a:pPr marL="785813" marR="0" lvl="0" indent="-785813" algn="l" defTabSz="914400" rtl="0" eaLnBrk="0" fontAlgn="auto" latinLnBrk="0" hangingPunct="0">
                <a:lnSpc>
                  <a:spcPct val="100000"/>
                </a:lnSpc>
                <a:spcBef>
                  <a:spcPts val="0"/>
                </a:spcBef>
                <a:spcAft>
                  <a:spcPts val="0"/>
                </a:spcAft>
                <a:buClrTx/>
                <a:buSzTx/>
                <a:buFontTx/>
                <a:buNone/>
                <a:tabLst/>
                <a:defRPr/>
              </a:pPr>
              <a:r>
                <a:rPr kumimoji="0" lang="en-US" altLang="ko-KR" sz="3200" b="1" i="0" u="none" strike="noStrike" kern="1200" cap="none" spc="0" normalizeH="0" baseline="0" noProof="0" dirty="0">
                  <a:ln>
                    <a:noFill/>
                  </a:ln>
                  <a:solidFill>
                    <a:prstClr val="white"/>
                  </a:solidFill>
                  <a:effectLst/>
                  <a:uLnTx/>
                  <a:uFillTx/>
                  <a:latin typeface="Times New Roman" panose="02020603050405020304" pitchFamily="18" charset="0"/>
                  <a:ea typeface="-윤명조340" pitchFamily="18" charset="-127"/>
                  <a:cs typeface="Times New Roman" panose="02020603050405020304" pitchFamily="18" charset="0"/>
                </a:rPr>
                <a:t>Ⅱ</a:t>
              </a:r>
            </a:p>
          </p:txBody>
        </p:sp>
      </p:grpSp>
      <p:grpSp>
        <p:nvGrpSpPr>
          <p:cNvPr id="44" name="Group 10">
            <a:extLst>
              <a:ext uri="{FF2B5EF4-FFF2-40B4-BE49-F238E27FC236}">
                <a16:creationId xmlns:a16="http://schemas.microsoft.com/office/drawing/2014/main" id="{0C9BAADE-7718-4E4E-9E6B-BBA17C59AB0F}"/>
              </a:ext>
            </a:extLst>
          </p:cNvPr>
          <p:cNvGrpSpPr>
            <a:grpSpLocks/>
          </p:cNvGrpSpPr>
          <p:nvPr/>
        </p:nvGrpSpPr>
        <p:grpSpPr bwMode="auto">
          <a:xfrm>
            <a:off x="2666577" y="3515856"/>
            <a:ext cx="8721186" cy="603692"/>
            <a:chOff x="1185" y="2254"/>
            <a:chExt cx="4527" cy="418"/>
          </a:xfrm>
        </p:grpSpPr>
        <p:pic>
          <p:nvPicPr>
            <p:cNvPr id="45" name="Picture 11" descr="001">
              <a:extLst>
                <a:ext uri="{FF2B5EF4-FFF2-40B4-BE49-F238E27FC236}">
                  <a16:creationId xmlns:a16="http://schemas.microsoft.com/office/drawing/2014/main" id="{2EAB5C9B-8A7E-4912-B435-E42F84E4E8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5" y="2270"/>
              <a:ext cx="4527"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Rectangle 12">
              <a:extLst>
                <a:ext uri="{FF2B5EF4-FFF2-40B4-BE49-F238E27FC236}">
                  <a16:creationId xmlns:a16="http://schemas.microsoft.com/office/drawing/2014/main" id="{A8F418D0-6B63-4561-B1FE-2DDA379FDCB7}"/>
                </a:ext>
              </a:extLst>
            </p:cNvPr>
            <p:cNvSpPr>
              <a:spLocks noChangeArrowheads="1"/>
            </p:cNvSpPr>
            <p:nvPr/>
          </p:nvSpPr>
          <p:spPr bwMode="auto">
            <a:xfrm>
              <a:off x="1762" y="2307"/>
              <a:ext cx="1261" cy="298"/>
            </a:xfrm>
            <a:prstGeom prst="rect">
              <a:avLst/>
            </a:prstGeom>
            <a:noFill/>
            <a:ln w="38100">
              <a:noFill/>
              <a:miter lim="800000"/>
              <a:headEnd/>
              <a:tailEnd/>
            </a:ln>
            <a:effectLst>
              <a:outerShdw dist="17961" dir="2700000" algn="ctr" rotWithShape="0">
                <a:schemeClr val="bg1"/>
              </a:outerShdw>
            </a:effectLst>
          </p:spPr>
          <p:txBody>
            <a:bodyPr wrap="none">
              <a:spAutoFit/>
            </a:bodyPr>
            <a:lstStyle/>
            <a:p>
              <a:pPr marL="785813" marR="0" lvl="0" indent="-785813" algn="l" defTabSz="914400" rtl="0" eaLnBrk="0" fontAlgn="auto" latinLnBrk="0" hangingPunct="0">
                <a:lnSpc>
                  <a:spcPct val="100000"/>
                </a:lnSpc>
                <a:spcBef>
                  <a:spcPts val="0"/>
                </a:spcBef>
                <a:spcAft>
                  <a:spcPts val="0"/>
                </a:spcAft>
                <a:buClrTx/>
                <a:buSzTx/>
                <a:buFontTx/>
                <a:buNone/>
                <a:tabLst/>
                <a:defRPr/>
              </a:pPr>
              <a:r>
                <a:rPr lang="en-US" altLang="ko-KR" sz="2200" dirty="0">
                  <a:solidFill>
                    <a:prstClr val="black"/>
                  </a:solidFill>
                  <a:latin typeface="HY헤드라인M" pitchFamily="18" charset="-127"/>
                  <a:ea typeface="HY헤드라인M" pitchFamily="18" charset="-127"/>
                </a:rPr>
                <a:t>Conclusions</a:t>
              </a:r>
              <a:endParaRPr kumimoji="0" lang="ko-KR" altLang="en-US" sz="2200" b="0" i="0" u="none" strike="noStrike" kern="1200" cap="none" spc="0" normalizeH="0" baseline="0" noProof="0" dirty="0">
                <a:ln>
                  <a:noFill/>
                </a:ln>
                <a:solidFill>
                  <a:prstClr val="black"/>
                </a:solidFill>
                <a:effectLst/>
                <a:uLnTx/>
                <a:uFillTx/>
                <a:latin typeface="HY헤드라인M" pitchFamily="18" charset="-127"/>
                <a:ea typeface="HY헤드라인M" pitchFamily="18" charset="-127"/>
                <a:cs typeface="+mn-cs"/>
              </a:endParaRPr>
            </a:p>
          </p:txBody>
        </p:sp>
        <p:sp>
          <p:nvSpPr>
            <p:cNvPr id="47" name="Rectangle 13">
              <a:extLst>
                <a:ext uri="{FF2B5EF4-FFF2-40B4-BE49-F238E27FC236}">
                  <a16:creationId xmlns:a16="http://schemas.microsoft.com/office/drawing/2014/main" id="{BAC2B93F-F78B-4669-A85D-8D0FC54415AB}"/>
                </a:ext>
              </a:extLst>
            </p:cNvPr>
            <p:cNvSpPr>
              <a:spLocks noChangeArrowheads="1"/>
            </p:cNvSpPr>
            <p:nvPr/>
          </p:nvSpPr>
          <p:spPr bwMode="auto">
            <a:xfrm>
              <a:off x="1244" y="2254"/>
              <a:ext cx="452" cy="405"/>
            </a:xfrm>
            <a:prstGeom prst="rect">
              <a:avLst/>
            </a:prstGeom>
            <a:noFill/>
            <a:ln w="38100">
              <a:noFill/>
              <a:miter lim="800000"/>
              <a:headEnd/>
              <a:tailEnd/>
            </a:ln>
            <a:effectLst>
              <a:outerShdw dist="17961" dir="2700000" algn="ctr" rotWithShape="0">
                <a:schemeClr val="tx1"/>
              </a:outerShdw>
            </a:effectLst>
          </p:spPr>
          <p:txBody>
            <a:bodyPr wrap="none">
              <a:spAutoFit/>
            </a:bodyPr>
            <a:lstStyle/>
            <a:p>
              <a:pPr marL="785813" marR="0" lvl="0" indent="-785813" algn="l" defTabSz="914400" rtl="0" eaLnBrk="0" fontAlgn="auto" latinLnBrk="0" hangingPunct="0">
                <a:lnSpc>
                  <a:spcPct val="100000"/>
                </a:lnSpc>
                <a:spcBef>
                  <a:spcPts val="0"/>
                </a:spcBef>
                <a:spcAft>
                  <a:spcPts val="0"/>
                </a:spcAft>
                <a:buClrTx/>
                <a:buSzTx/>
                <a:buFontTx/>
                <a:buNone/>
                <a:tabLst/>
                <a:defRPr/>
              </a:pPr>
              <a:r>
                <a:rPr kumimoji="0" lang="en-US" altLang="ko-KR" sz="3200" b="1" i="0" u="none" strike="noStrike" kern="1200" cap="none" spc="0" normalizeH="0" baseline="0" noProof="0" dirty="0">
                  <a:ln>
                    <a:noFill/>
                  </a:ln>
                  <a:solidFill>
                    <a:prstClr val="white"/>
                  </a:solidFill>
                  <a:effectLst/>
                  <a:uLnTx/>
                  <a:uFillTx/>
                  <a:latin typeface="Times New Roman" panose="02020603050405020304" pitchFamily="18" charset="0"/>
                  <a:ea typeface="-윤명조340" pitchFamily="18" charset="-127"/>
                  <a:cs typeface="Times New Roman" panose="02020603050405020304" pitchFamily="18" charset="0"/>
                </a:rPr>
                <a:t>Ⅲ</a:t>
              </a:r>
            </a:p>
          </p:txBody>
        </p:sp>
      </p:grpSp>
      <p:sp>
        <p:nvSpPr>
          <p:cNvPr id="3" name="바닥글 개체 틀 2">
            <a:extLst>
              <a:ext uri="{FF2B5EF4-FFF2-40B4-BE49-F238E27FC236}">
                <a16:creationId xmlns:a16="http://schemas.microsoft.com/office/drawing/2014/main" id="{9920F5DD-5627-4B5F-92D1-229E4539F962}"/>
              </a:ext>
            </a:extLst>
          </p:cNvPr>
          <p:cNvSpPr>
            <a:spLocks noGrp="1"/>
          </p:cNvSpPr>
          <p:nvPr>
            <p:ph type="ftr" sz="quarter" idx="3"/>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1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50" charset="-127"/>
                <a:cs typeface="Times New Roman" panose="02020603050405020304" pitchFamily="18" charset="0"/>
              </a:rPr>
              <a:t>21-18-0071-00-0000</a:t>
            </a:r>
            <a:endParaRPr kumimoji="0" lang="ko-KR" altLang="en-US" sz="11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50" charset="-127"/>
              <a:cs typeface="Times New Roman" panose="02020603050405020304" pitchFamily="18" charset="0"/>
            </a:endParaRPr>
          </a:p>
        </p:txBody>
      </p:sp>
      <p:sp>
        <p:nvSpPr>
          <p:cNvPr id="4" name="슬라이드 번호 개체 틀 3">
            <a:extLst>
              <a:ext uri="{FF2B5EF4-FFF2-40B4-BE49-F238E27FC236}">
                <a16:creationId xmlns:a16="http://schemas.microsoft.com/office/drawing/2014/main" id="{3323A28A-5455-4B02-BF18-206F2A07FCBE}"/>
              </a:ext>
            </a:extLst>
          </p:cNvPr>
          <p:cNvSpPr>
            <a:spLocks noGrp="1"/>
          </p:cNvSpPr>
          <p:nvPr>
            <p:ph type="sldNum" sz="quarter" idx="4"/>
          </p:nvPr>
        </p:nvSpPr>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7415E7A1-C024-4955-BFDD-BFFB64410B76}" type="slidenum">
              <a:rPr kumimoji="0" lang="ko-KR" altLang="en-US" sz="1100" b="0" i="0" u="none" strike="noStrike" kern="1200" cap="none" spc="0" normalizeH="0" baseline="0" noProof="0" smtClean="0">
                <a:ln>
                  <a:noFill/>
                </a:ln>
                <a:solidFill>
                  <a:prstClr val="black"/>
                </a:solidFill>
                <a:effectLst/>
                <a:uLnTx/>
                <a:uFillTx/>
                <a:latin typeface="Times New Roman" panose="02020603050405020304" pitchFamily="18" charset="0"/>
                <a:ea typeface="맑은 고딕" panose="020B0503020000020004" pitchFamily="50" charset="-127"/>
                <a:cs typeface="Times New Roman" panose="02020603050405020304" pitchFamily="18" charset="0"/>
              </a:rPr>
              <a:pPr marL="0" marR="0" lvl="0" indent="0" algn="r" defTabSz="914400" rtl="0" eaLnBrk="1" fontAlgn="auto" latinLnBrk="1" hangingPunct="1">
                <a:lnSpc>
                  <a:spcPct val="100000"/>
                </a:lnSpc>
                <a:spcBef>
                  <a:spcPts val="0"/>
                </a:spcBef>
                <a:spcAft>
                  <a:spcPts val="0"/>
                </a:spcAft>
                <a:buClrTx/>
                <a:buSzTx/>
                <a:buFontTx/>
                <a:buNone/>
                <a:tabLst/>
                <a:defRPr/>
              </a:pPr>
              <a:t>2</a:t>
            </a:fld>
            <a:endParaRPr kumimoji="0" lang="ko-KR" altLang="en-US" sz="1100" b="0" i="0" u="none" strike="noStrike" kern="1200" cap="none" spc="0" normalizeH="0" baseline="0" noProof="0">
              <a:ln>
                <a:noFill/>
              </a:ln>
              <a:solidFill>
                <a:prstClr val="black"/>
              </a:solidFill>
              <a:effectLst/>
              <a:uLnTx/>
              <a:uFillTx/>
              <a:latin typeface="Times New Roman" panose="02020603050405020304" pitchFamily="18" charset="0"/>
              <a:ea typeface="맑은 고딕" panose="020B0503020000020004" pitchFamily="50" charset="-127"/>
              <a:cs typeface="Times New Roman" panose="02020603050405020304" pitchFamily="18" charset="0"/>
            </a:endParaRPr>
          </a:p>
        </p:txBody>
      </p:sp>
    </p:spTree>
    <p:extLst>
      <p:ext uri="{BB962C8B-B14F-4D97-AF65-F5344CB8AC3E}">
        <p14:creationId xmlns:p14="http://schemas.microsoft.com/office/powerpoint/2010/main" val="1661883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50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000"/>
                                        <p:tgtEl>
                                          <p:spTgt spid="19"/>
                                        </p:tgtEl>
                                      </p:cBhvr>
                                    </p:animEffect>
                                  </p:childTnLst>
                                </p:cTn>
                              </p:par>
                              <p:par>
                                <p:cTn id="8" presetID="22" presetClass="entr" presetSubtype="8" fill="hold" nodeType="withEffect">
                                  <p:stCondLst>
                                    <p:cond delay="1400"/>
                                  </p:stCondLst>
                                  <p:childTnLst>
                                    <p:set>
                                      <p:cBhvr>
                                        <p:cTn id="9" dur="1" fill="hold">
                                          <p:stCondLst>
                                            <p:cond delay="0"/>
                                          </p:stCondLst>
                                        </p:cTn>
                                        <p:tgtEl>
                                          <p:spTgt spid="40"/>
                                        </p:tgtEl>
                                        <p:attrNameLst>
                                          <p:attrName>style.visibility</p:attrName>
                                        </p:attrNameLst>
                                      </p:cBhvr>
                                      <p:to>
                                        <p:strVal val="visible"/>
                                      </p:to>
                                    </p:set>
                                    <p:animEffect transition="in" filter="wipe(left)">
                                      <p:cBhvr>
                                        <p:cTn id="10" dur="1000"/>
                                        <p:tgtEl>
                                          <p:spTgt spid="40"/>
                                        </p:tgtEl>
                                      </p:cBhvr>
                                    </p:animEffect>
                                  </p:childTnLst>
                                </p:cTn>
                              </p:par>
                              <p:par>
                                <p:cTn id="11" presetID="22" presetClass="entr" presetSubtype="8" fill="hold" nodeType="withEffect">
                                  <p:stCondLst>
                                    <p:cond delay="2400"/>
                                  </p:stCondLst>
                                  <p:childTnLst>
                                    <p:set>
                                      <p:cBhvr>
                                        <p:cTn id="12" dur="1" fill="hold">
                                          <p:stCondLst>
                                            <p:cond delay="0"/>
                                          </p:stCondLst>
                                        </p:cTn>
                                        <p:tgtEl>
                                          <p:spTgt spid="44"/>
                                        </p:tgtEl>
                                        <p:attrNameLst>
                                          <p:attrName>style.visibility</p:attrName>
                                        </p:attrNameLst>
                                      </p:cBhvr>
                                      <p:to>
                                        <p:strVal val="visible"/>
                                      </p:to>
                                    </p:set>
                                    <p:animEffect transition="in" filter="wipe(left)">
                                      <p:cBhvr>
                                        <p:cTn id="13"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6C9E5B0F-7730-408C-8B72-103AFCA15723}"/>
              </a:ext>
            </a:extLst>
          </p:cNvPr>
          <p:cNvSpPr>
            <a:spLocks noGrp="1"/>
          </p:cNvSpPr>
          <p:nvPr>
            <p:ph type="title"/>
          </p:nvPr>
        </p:nvSpPr>
        <p:spPr/>
        <p:txBody>
          <a:bodyPr>
            <a:normAutofit fontScale="90000"/>
          </a:bodyPr>
          <a:lstStyle/>
          <a:p>
            <a:r>
              <a:rPr lang="en-IN" altLang="ko-KR" dirty="0"/>
              <a:t>Need of AR/VR in </a:t>
            </a:r>
            <a:r>
              <a:rPr lang="en-IN" altLang="ko-KR" dirty="0" smtClean="0"/>
              <a:t>Industrial(Shop/Street) Applications</a:t>
            </a:r>
            <a:endParaRPr lang="ko-KR" altLang="en-US" dirty="0"/>
          </a:p>
        </p:txBody>
      </p:sp>
      <p:sp>
        <p:nvSpPr>
          <p:cNvPr id="3" name="바닥글 개체 틀 2">
            <a:extLst>
              <a:ext uri="{FF2B5EF4-FFF2-40B4-BE49-F238E27FC236}">
                <a16:creationId xmlns:a16="http://schemas.microsoft.com/office/drawing/2014/main" id="{B39F8C20-B1E4-4A0F-B62E-98264AAD3D3E}"/>
              </a:ext>
            </a:extLst>
          </p:cNvPr>
          <p:cNvSpPr>
            <a:spLocks noGrp="1"/>
          </p:cNvSpPr>
          <p:nvPr>
            <p:ph type="ftr" sz="quarter" idx="3"/>
          </p:nvPr>
        </p:nvSpPr>
        <p:spPr/>
        <p:txBody>
          <a:bodyPr/>
          <a:lstStyle/>
          <a:p>
            <a:r>
              <a:rPr lang="en-US" altLang="ko-KR" dirty="0"/>
              <a:t>21-18-0071-00-0000</a:t>
            </a:r>
            <a:endParaRPr lang="ko-KR" altLang="en-US" dirty="0"/>
          </a:p>
        </p:txBody>
      </p:sp>
      <p:sp>
        <p:nvSpPr>
          <p:cNvPr id="4" name="슬라이드 번호 개체 틀 3">
            <a:extLst>
              <a:ext uri="{FF2B5EF4-FFF2-40B4-BE49-F238E27FC236}">
                <a16:creationId xmlns:a16="http://schemas.microsoft.com/office/drawing/2014/main" id="{34D4C811-19B6-4C86-AD49-E827E24D4E26}"/>
              </a:ext>
            </a:extLst>
          </p:cNvPr>
          <p:cNvSpPr>
            <a:spLocks noGrp="1"/>
          </p:cNvSpPr>
          <p:nvPr>
            <p:ph type="sldNum" sz="quarter" idx="4"/>
          </p:nvPr>
        </p:nvSpPr>
        <p:spPr/>
        <p:txBody>
          <a:bodyPr/>
          <a:lstStyle/>
          <a:p>
            <a:fld id="{7415E7A1-C024-4955-BFDD-BFFB64410B76}" type="slidenum">
              <a:rPr lang="ko-KR" altLang="en-US" smtClean="0"/>
              <a:pPr/>
              <a:t>3</a:t>
            </a:fld>
            <a:endParaRPr lang="ko-KR" altLang="en-US"/>
          </a:p>
        </p:txBody>
      </p:sp>
      <p:sp>
        <p:nvSpPr>
          <p:cNvPr id="27" name="TextBox 26">
            <a:extLst>
              <a:ext uri="{FF2B5EF4-FFF2-40B4-BE49-F238E27FC236}">
                <a16:creationId xmlns:a16="http://schemas.microsoft.com/office/drawing/2014/main" id="{75EC477C-2EB9-485E-8957-7D36A72F7C19}"/>
              </a:ext>
            </a:extLst>
          </p:cNvPr>
          <p:cNvSpPr txBox="1"/>
          <p:nvPr/>
        </p:nvSpPr>
        <p:spPr>
          <a:xfrm>
            <a:off x="5979744" y="1842664"/>
            <a:ext cx="5467570" cy="3416320"/>
          </a:xfrm>
          <a:prstGeom prst="rect">
            <a:avLst/>
          </a:prstGeom>
          <a:noFill/>
        </p:spPr>
        <p:txBody>
          <a:bodyPr wrap="square" rtlCol="0">
            <a:spAutoFit/>
          </a:bodyPr>
          <a:lstStyle/>
          <a:p>
            <a:pPr marL="285750" indent="-285750">
              <a:lnSpc>
                <a:spcPct val="150000"/>
              </a:lnSpc>
              <a:buFont typeface="Wingdings" panose="05000000000000000000" pitchFamily="2" charset="2"/>
              <a:buChar char="l"/>
            </a:pPr>
            <a:r>
              <a:rPr lang="en-IN" altLang="ko-KR" sz="1600" b="1" spc="-100" dirty="0">
                <a:solidFill>
                  <a:schemeClr val="tx2"/>
                </a:solidFill>
                <a:ea typeface="나눔고딕" panose="020D0604000000000000" pitchFamily="50" charset="-127"/>
              </a:rPr>
              <a:t>Needs</a:t>
            </a:r>
          </a:p>
          <a:p>
            <a:pPr marL="742950" lvl="1" indent="-285750" algn="just">
              <a:lnSpc>
                <a:spcPct val="150000"/>
              </a:lnSpc>
              <a:buFont typeface="Verdana" panose="020B0604030504040204" pitchFamily="34" charset="0"/>
              <a:buChar char="-"/>
            </a:pPr>
            <a:r>
              <a:rPr lang="en-IN" altLang="ko-KR" sz="1400" b="1" spc="-100" dirty="0">
                <a:solidFill>
                  <a:schemeClr val="tx2"/>
                </a:solidFill>
                <a:ea typeface="나눔고딕" panose="020D0604000000000000" pitchFamily="50" charset="-127"/>
              </a:rPr>
              <a:t>Need a new system to support teaching on behalf of teaching materials.</a:t>
            </a:r>
          </a:p>
          <a:p>
            <a:pPr marL="285750" indent="-285750">
              <a:lnSpc>
                <a:spcPct val="150000"/>
              </a:lnSpc>
              <a:buFont typeface="Wingdings" panose="05000000000000000000" pitchFamily="2" charset="2"/>
              <a:buChar char="l"/>
            </a:pPr>
            <a:r>
              <a:rPr lang="en-IN" altLang="ko-KR" sz="1600" b="1" spc="-100" dirty="0">
                <a:solidFill>
                  <a:schemeClr val="tx2"/>
                </a:solidFill>
                <a:ea typeface="나눔고딕" panose="020D0604000000000000" pitchFamily="50" charset="-127"/>
              </a:rPr>
              <a:t>Basic Concept</a:t>
            </a:r>
          </a:p>
          <a:p>
            <a:pPr marL="742950" lvl="1" indent="-285750" algn="just">
              <a:lnSpc>
                <a:spcPct val="150000"/>
              </a:lnSpc>
              <a:buFont typeface="Verdana" panose="020B0604030504040204" pitchFamily="34" charset="0"/>
              <a:buChar char="-"/>
            </a:pPr>
            <a:r>
              <a:rPr lang="en-IN" altLang="ko-KR" sz="1400" b="1" spc="-100" dirty="0">
                <a:solidFill>
                  <a:schemeClr val="tx2"/>
                </a:solidFill>
                <a:ea typeface="나눔고딕" panose="020D0604000000000000" pitchFamily="50" charset="-127"/>
              </a:rPr>
              <a:t>To Provide Training Information for Industrial Education Field</a:t>
            </a:r>
          </a:p>
          <a:p>
            <a:pPr marL="742950" lvl="1" indent="-285750" algn="just">
              <a:lnSpc>
                <a:spcPct val="150000"/>
              </a:lnSpc>
              <a:buFont typeface="Verdana" panose="020B0604030504040204" pitchFamily="34" charset="0"/>
              <a:buChar char="-"/>
            </a:pPr>
            <a:r>
              <a:rPr lang="en-IN" altLang="ko-KR" sz="1400" b="1" spc="-100" dirty="0">
                <a:solidFill>
                  <a:schemeClr val="tx2"/>
                </a:solidFill>
                <a:ea typeface="나눔고딕" panose="020D0604000000000000" pitchFamily="50" charset="-127"/>
              </a:rPr>
              <a:t>Training System designed Using HMD-AR System that consists Display/Camera embedded HMD or Smart device Embedded HMD</a:t>
            </a:r>
          </a:p>
          <a:p>
            <a:pPr marL="742950" lvl="1" indent="-285750" algn="just">
              <a:lnSpc>
                <a:spcPct val="150000"/>
              </a:lnSpc>
              <a:buFont typeface="Verdana" panose="020B0604030504040204" pitchFamily="34" charset="0"/>
              <a:buChar char="-"/>
            </a:pPr>
            <a:r>
              <a:rPr lang="en-IN" altLang="ko-KR" sz="1400" b="1" spc="-100" dirty="0">
                <a:solidFill>
                  <a:schemeClr val="tx2"/>
                </a:solidFill>
                <a:ea typeface="나눔고딕" panose="020D0604000000000000" pitchFamily="50" charset="-127"/>
              </a:rPr>
              <a:t>Provide additional information which education student related such as apparatus, how to use, manual, etc.</a:t>
            </a:r>
          </a:p>
        </p:txBody>
      </p:sp>
      <p:sp>
        <p:nvSpPr>
          <p:cNvPr id="11" name="TextBox 53"/>
          <p:cNvSpPr txBox="1">
            <a:spLocks noChangeArrowheads="1"/>
          </p:cNvSpPr>
          <p:nvPr/>
        </p:nvSpPr>
        <p:spPr bwMode="auto">
          <a:xfrm>
            <a:off x="2410044" y="5472201"/>
            <a:ext cx="324161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defRPr>
            </a:lvl1pPr>
            <a:lvl2pPr marL="638175"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lvl="1" indent="0" algn="ctr" latinLnBrk="1">
              <a:buNone/>
            </a:pPr>
            <a:r>
              <a:rPr kumimoji="0" lang="en-US" altLang="ko-KR" sz="1400" b="1" dirty="0">
                <a:cs typeface="Times New Roman" panose="02020603050405020304" pitchFamily="18" charset="0"/>
              </a:rPr>
              <a:t>&lt;  Types of the HMD System</a:t>
            </a:r>
            <a:r>
              <a:rPr lang="en-US" altLang="ko-KR" sz="1400" b="1" dirty="0">
                <a:cs typeface="Times New Roman" panose="02020603050405020304" pitchFamily="18" charset="0"/>
              </a:rPr>
              <a:t> </a:t>
            </a:r>
            <a:r>
              <a:rPr kumimoji="0" lang="en-US" altLang="ko-KR" sz="1400" b="1" dirty="0">
                <a:cs typeface="Times New Roman" panose="02020603050405020304" pitchFamily="18" charset="0"/>
              </a:rPr>
              <a:t>&gt;</a:t>
            </a:r>
          </a:p>
        </p:txBody>
      </p:sp>
      <p:pic>
        <p:nvPicPr>
          <p:cNvPr id="12" name="Picture 10" descr="Smartphone HMDì ëí ì´ë¯¸ì§ ê²ìê²°ê³¼"/>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11028" y="1761722"/>
            <a:ext cx="2197942" cy="146853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808247" y="3163854"/>
            <a:ext cx="2494975" cy="246221"/>
          </a:xfrm>
          <a:prstGeom prst="rect">
            <a:avLst/>
          </a:prstGeom>
          <a:noFill/>
        </p:spPr>
        <p:txBody>
          <a:bodyPr wrap="square" rtlCol="0">
            <a:spAutoFit/>
          </a:bodyPr>
          <a:lstStyle/>
          <a:p>
            <a:pPr algn="ctr"/>
            <a:r>
              <a:rPr lang="en-US" altLang="ko-KR" sz="1000" b="1" dirty="0">
                <a:latin typeface="Times New Roman" panose="02020603050405020304" pitchFamily="18" charset="0"/>
                <a:cs typeface="Times New Roman" panose="02020603050405020304" pitchFamily="18" charset="0"/>
              </a:rPr>
              <a:t>Display / Camera Embedded HMD</a:t>
            </a:r>
            <a:endParaRPr lang="ko-KR" altLang="en-US" sz="1000" b="1" dirty="0">
              <a:latin typeface="Times New Roman" panose="02020603050405020304" pitchFamily="18" charset="0"/>
              <a:cs typeface="Times New Roman" panose="02020603050405020304" pitchFamily="18" charset="0"/>
            </a:endParaRPr>
          </a:p>
        </p:txBody>
      </p:sp>
      <p:pic>
        <p:nvPicPr>
          <p:cNvPr id="14" name="Picture 14" descr="ê´ë ¨ ì´ë¯¸ì§"/>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00795" y="3704315"/>
            <a:ext cx="1919409" cy="13787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6" descr="Smartphone head mounted displayì ëí ì´ë¯¸ì§ ê²ìê²°ê³¼"/>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30852" y="3621422"/>
            <a:ext cx="1948892" cy="1461668"/>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3067737" y="5135874"/>
            <a:ext cx="1926229" cy="246221"/>
          </a:xfrm>
          <a:prstGeom prst="rect">
            <a:avLst/>
          </a:prstGeom>
          <a:noFill/>
        </p:spPr>
        <p:txBody>
          <a:bodyPr wrap="square" rtlCol="0">
            <a:spAutoFit/>
          </a:bodyPr>
          <a:lstStyle/>
          <a:p>
            <a:pPr algn="ctr"/>
            <a:r>
              <a:rPr lang="en-US" altLang="ko-KR" sz="1000" b="1" dirty="0">
                <a:latin typeface="Times New Roman" panose="02020603050405020304" pitchFamily="18" charset="0"/>
                <a:cs typeface="Times New Roman" panose="02020603050405020304" pitchFamily="18" charset="0"/>
              </a:rPr>
              <a:t>Smart Device Embedded HMD</a:t>
            </a:r>
            <a:endParaRPr lang="ko-KR" altLang="en-US" sz="1000" b="1" dirty="0">
              <a:latin typeface="Times New Roman" panose="02020603050405020304" pitchFamily="18" charset="0"/>
              <a:cs typeface="Times New Roman" panose="02020603050405020304" pitchFamily="18" charset="0"/>
            </a:endParaRPr>
          </a:p>
        </p:txBody>
      </p:sp>
      <p:pic>
        <p:nvPicPr>
          <p:cNvPr id="17" name="Picture 18" descr="HMD Systemì ëí ì´ë¯¸ì§ ê²ìê²°ê³¼"/>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51281" t="12636" r="2428" b="23637"/>
          <a:stretch/>
        </p:blipFill>
        <p:spPr bwMode="auto">
          <a:xfrm>
            <a:off x="4090546" y="1707874"/>
            <a:ext cx="1470120" cy="1419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5800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5" descr="E:\PNG\화살표\화살살.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1090107" y="2535017"/>
            <a:ext cx="6503212" cy="840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제목 1">
            <a:extLst>
              <a:ext uri="{FF2B5EF4-FFF2-40B4-BE49-F238E27FC236}">
                <a16:creationId xmlns:a16="http://schemas.microsoft.com/office/drawing/2014/main" id="{47E0C281-1C72-4C1B-A43B-8B1DA8D9F49D}"/>
              </a:ext>
            </a:extLst>
          </p:cNvPr>
          <p:cNvSpPr>
            <a:spLocks noGrp="1"/>
          </p:cNvSpPr>
          <p:nvPr>
            <p:ph type="title"/>
          </p:nvPr>
        </p:nvSpPr>
        <p:spPr/>
        <p:txBody>
          <a:bodyPr>
            <a:normAutofit fontScale="90000"/>
          </a:bodyPr>
          <a:lstStyle/>
          <a:p>
            <a:r>
              <a:rPr lang="en-US" altLang="ko-KR" dirty="0"/>
              <a:t>HMD-AR/VR in </a:t>
            </a:r>
            <a:r>
              <a:rPr lang="en-US" altLang="ko-KR" dirty="0" smtClean="0"/>
              <a:t>Industrial(Shop/Street) Applications</a:t>
            </a:r>
            <a:endParaRPr lang="ko-KR" altLang="en-US" dirty="0"/>
          </a:p>
        </p:txBody>
      </p:sp>
      <p:sp>
        <p:nvSpPr>
          <p:cNvPr id="7" name="바닥글 개체 틀 6">
            <a:extLst>
              <a:ext uri="{FF2B5EF4-FFF2-40B4-BE49-F238E27FC236}">
                <a16:creationId xmlns:a16="http://schemas.microsoft.com/office/drawing/2014/main" id="{99789448-BC75-4A1D-884A-4A5998FC10EC}"/>
              </a:ext>
            </a:extLst>
          </p:cNvPr>
          <p:cNvSpPr>
            <a:spLocks noGrp="1"/>
          </p:cNvSpPr>
          <p:nvPr>
            <p:ph type="ftr" sz="quarter" idx="3"/>
          </p:nvPr>
        </p:nvSpPr>
        <p:spPr/>
        <p:txBody>
          <a:bodyPr/>
          <a:lstStyle/>
          <a:p>
            <a:r>
              <a:rPr lang="en-US" altLang="ko-KR" dirty="0"/>
              <a:t>21-18-0071-00-0000</a:t>
            </a:r>
            <a:endParaRPr lang="ko-KR" altLang="en-US" dirty="0"/>
          </a:p>
        </p:txBody>
      </p:sp>
      <p:sp>
        <p:nvSpPr>
          <p:cNvPr id="8" name="슬라이드 번호 개체 틀 7">
            <a:extLst>
              <a:ext uri="{FF2B5EF4-FFF2-40B4-BE49-F238E27FC236}">
                <a16:creationId xmlns:a16="http://schemas.microsoft.com/office/drawing/2014/main" id="{971A0ED2-3E19-4ECE-8028-387D57D1A7C7}"/>
              </a:ext>
            </a:extLst>
          </p:cNvPr>
          <p:cNvSpPr>
            <a:spLocks noGrp="1"/>
          </p:cNvSpPr>
          <p:nvPr>
            <p:ph type="sldNum" sz="quarter" idx="4"/>
          </p:nvPr>
        </p:nvSpPr>
        <p:spPr/>
        <p:txBody>
          <a:bodyPr/>
          <a:lstStyle/>
          <a:p>
            <a:fld id="{7415E7A1-C024-4955-BFDD-BFFB64410B76}" type="slidenum">
              <a:rPr lang="ko-KR" altLang="en-US" smtClean="0"/>
              <a:pPr/>
              <a:t>4</a:t>
            </a:fld>
            <a:endParaRPr lang="ko-KR" altLang="en-US"/>
          </a:p>
        </p:txBody>
      </p:sp>
      <p:sp>
        <p:nvSpPr>
          <p:cNvPr id="45" name="TextBox 44">
            <a:extLst>
              <a:ext uri="{FF2B5EF4-FFF2-40B4-BE49-F238E27FC236}">
                <a16:creationId xmlns:a16="http://schemas.microsoft.com/office/drawing/2014/main" id="{FB903489-B813-4045-9A33-328C47169179}"/>
              </a:ext>
            </a:extLst>
          </p:cNvPr>
          <p:cNvSpPr txBox="1"/>
          <p:nvPr/>
        </p:nvSpPr>
        <p:spPr>
          <a:xfrm>
            <a:off x="6532276" y="1623062"/>
            <a:ext cx="5182890" cy="3462486"/>
          </a:xfrm>
          <a:prstGeom prst="rect">
            <a:avLst/>
          </a:prstGeom>
          <a:noFill/>
        </p:spPr>
        <p:txBody>
          <a:bodyPr wrap="square" rtlCol="0">
            <a:spAutoFit/>
          </a:bodyPr>
          <a:lstStyle/>
          <a:p>
            <a:pPr marL="285750" lvl="0" indent="-285750" algn="just">
              <a:lnSpc>
                <a:spcPct val="150000"/>
              </a:lnSpc>
              <a:buFont typeface="Wingdings" panose="05000000000000000000" pitchFamily="2" charset="2"/>
              <a:buChar char="l"/>
              <a:defRPr/>
            </a:pPr>
            <a:endParaRPr lang="en-IN" altLang="ko-KR" sz="1600" b="1" spc="-100" dirty="0">
              <a:solidFill>
                <a:srgbClr val="44546A"/>
              </a:solidFill>
              <a:ea typeface="나눔고딕" panose="020D0604000000000000" pitchFamily="50" charset="-127"/>
            </a:endParaRPr>
          </a:p>
          <a:p>
            <a:pPr marL="285750" lvl="0" indent="-285750" algn="just">
              <a:lnSpc>
                <a:spcPct val="150000"/>
              </a:lnSpc>
              <a:buFont typeface="Wingdings" panose="05000000000000000000" pitchFamily="2" charset="2"/>
              <a:buChar char="l"/>
              <a:defRPr/>
            </a:pPr>
            <a:r>
              <a:rPr lang="en-IN" altLang="ko-KR" sz="1600" b="1" spc="-100" dirty="0">
                <a:solidFill>
                  <a:srgbClr val="44546A"/>
                </a:solidFill>
                <a:ea typeface="나눔고딕" panose="020D0604000000000000" pitchFamily="50" charset="-127"/>
              </a:rPr>
              <a:t>HMD-AR based Training(Shop/Street) </a:t>
            </a:r>
            <a:r>
              <a:rPr lang="en-IN" altLang="ko-KR" sz="1600" b="1" spc="-100" dirty="0" smtClean="0">
                <a:solidFill>
                  <a:srgbClr val="44546A"/>
                </a:solidFill>
                <a:ea typeface="나눔고딕" panose="020D0604000000000000" pitchFamily="50" charset="-127"/>
              </a:rPr>
              <a:t>applications </a:t>
            </a:r>
            <a:r>
              <a:rPr lang="en-IN" altLang="ko-KR" sz="1600" b="1" spc="-100" dirty="0">
                <a:solidFill>
                  <a:srgbClr val="44546A"/>
                </a:solidFill>
                <a:ea typeface="나눔고딕" panose="020D0604000000000000" pitchFamily="50" charset="-127"/>
              </a:rPr>
              <a:t>for Commercialize in Industrial Education Field </a:t>
            </a:r>
          </a:p>
          <a:p>
            <a:pPr marL="742950" lvl="1" indent="-285750" algn="just">
              <a:lnSpc>
                <a:spcPct val="150000"/>
              </a:lnSpc>
              <a:buFont typeface="Verdana" panose="020B0604030504040204" pitchFamily="34" charset="0"/>
              <a:buChar char="-"/>
              <a:defRPr/>
            </a:pPr>
            <a:r>
              <a:rPr lang="en-IN" altLang="ko-KR" sz="1400" b="1" spc="-100" dirty="0">
                <a:solidFill>
                  <a:srgbClr val="44546A"/>
                </a:solidFill>
                <a:ea typeface="나눔고딕" panose="020D0604000000000000" pitchFamily="50" charset="-127"/>
              </a:rPr>
              <a:t>Proposed system helps education student to provide additional information such as apparatus, manual, etc.</a:t>
            </a:r>
          </a:p>
          <a:p>
            <a:pPr marL="742950" lvl="1" indent="-285750" algn="just">
              <a:lnSpc>
                <a:spcPct val="150000"/>
              </a:lnSpc>
              <a:buFont typeface="Verdana" panose="020B0604030504040204" pitchFamily="34" charset="0"/>
              <a:buChar char="-"/>
              <a:defRPr/>
            </a:pPr>
            <a:r>
              <a:rPr lang="en-IN" altLang="ko-KR" sz="1400" b="1" spc="-100" dirty="0">
                <a:solidFill>
                  <a:srgbClr val="44546A"/>
                </a:solidFill>
                <a:ea typeface="나눔고딕" panose="020D0604000000000000" pitchFamily="50" charset="-127"/>
              </a:rPr>
              <a:t>Can provide additional information using camera that embedded HMD.</a:t>
            </a:r>
          </a:p>
          <a:p>
            <a:pPr marL="742950" lvl="1" indent="-285750" algn="just">
              <a:lnSpc>
                <a:spcPct val="150000"/>
              </a:lnSpc>
              <a:buFont typeface="Verdana" panose="020B0604030504040204" pitchFamily="34" charset="0"/>
              <a:buChar char="-"/>
              <a:defRPr/>
            </a:pPr>
            <a:r>
              <a:rPr lang="en-IN" altLang="ko-KR" sz="1400" b="1" spc="-100" dirty="0">
                <a:solidFill>
                  <a:srgbClr val="44546A"/>
                </a:solidFill>
                <a:ea typeface="나눔고딕" panose="020D0604000000000000" pitchFamily="50" charset="-127"/>
              </a:rPr>
              <a:t>Image is acquired from a camera built in the HMD, and an object is analysed by extracting features of a apparatus or equipment located in the field of view.</a:t>
            </a:r>
            <a:endParaRPr lang="en-US" altLang="ko-KR" sz="1400" b="1" spc="-100" dirty="0">
              <a:solidFill>
                <a:srgbClr val="44546A"/>
              </a:solidFill>
              <a:latin typeface="맑은 고딕" panose="020F0502020204030204"/>
              <a:ea typeface="나눔고딕" panose="020D0604000000000000" pitchFamily="50" charset="-127"/>
            </a:endParaRPr>
          </a:p>
        </p:txBody>
      </p:sp>
      <p:pic>
        <p:nvPicPr>
          <p:cNvPr id="91" name="Picture 2" descr="관련 이미지"/>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1124" r="100000"/>
                    </a14:imgEffect>
                  </a14:imgLayer>
                </a14:imgProps>
              </a:ext>
              <a:ext uri="{28A0092B-C50C-407E-A947-70E740481C1C}">
                <a14:useLocalDpi xmlns:a14="http://schemas.microsoft.com/office/drawing/2010/main" val="0"/>
              </a:ext>
            </a:extLst>
          </a:blip>
          <a:srcRect/>
          <a:stretch>
            <a:fillRect/>
          </a:stretch>
        </p:blipFill>
        <p:spPr bwMode="auto">
          <a:xfrm flipH="1">
            <a:off x="2544339" y="833195"/>
            <a:ext cx="1547763" cy="1482723"/>
          </a:xfrm>
          <a:prstGeom prst="rect">
            <a:avLst/>
          </a:prstGeom>
          <a:noFill/>
          <a:extLst>
            <a:ext uri="{909E8E84-426E-40DD-AFC4-6F175D3DCCD1}">
              <a14:hiddenFill xmlns:a14="http://schemas.microsoft.com/office/drawing/2010/main">
                <a:solidFill>
                  <a:srgbClr val="FFFFFF"/>
                </a:solidFill>
              </a14:hiddenFill>
            </a:ext>
          </a:extLst>
        </p:spPr>
      </p:pic>
      <p:sp>
        <p:nvSpPr>
          <p:cNvPr id="96" name="TextBox 95"/>
          <p:cNvSpPr txBox="1"/>
          <p:nvPr/>
        </p:nvSpPr>
        <p:spPr>
          <a:xfrm>
            <a:off x="2878772" y="2659245"/>
            <a:ext cx="2472380" cy="261610"/>
          </a:xfrm>
          <a:prstGeom prst="rect">
            <a:avLst/>
          </a:prstGeom>
          <a:noFill/>
        </p:spPr>
        <p:txBody>
          <a:bodyPr wrap="square" rtlCol="0">
            <a:spAutoFit/>
          </a:bodyPr>
          <a:lstStyle/>
          <a:p>
            <a:pPr algn="ctr"/>
            <a:r>
              <a:rPr lang="en-US" altLang="ko-KR" sz="1100" b="1" dirty="0" smtClean="0">
                <a:latin typeface="Times New Roman" panose="02020603050405020304" pitchFamily="18" charset="0"/>
                <a:cs typeface="Times New Roman" panose="02020603050405020304" pitchFamily="18" charset="0"/>
              </a:rPr>
              <a:t>Factory Operator / Shop visitor</a:t>
            </a:r>
            <a:endParaRPr lang="ko-KR" altLang="en-US" sz="1100" b="1" dirty="0">
              <a:latin typeface="Times New Roman" panose="02020603050405020304" pitchFamily="18" charset="0"/>
              <a:cs typeface="Times New Roman" panose="02020603050405020304" pitchFamily="18" charset="0"/>
            </a:endParaRPr>
          </a:p>
        </p:txBody>
      </p:sp>
      <p:grpSp>
        <p:nvGrpSpPr>
          <p:cNvPr id="48" name="그룹 47"/>
          <p:cNvGrpSpPr/>
          <p:nvPr/>
        </p:nvGrpSpPr>
        <p:grpSpPr>
          <a:xfrm>
            <a:off x="2074629" y="3314702"/>
            <a:ext cx="4744914" cy="2989559"/>
            <a:chOff x="2036745" y="3424040"/>
            <a:chExt cx="4744914" cy="2989559"/>
          </a:xfrm>
        </p:grpSpPr>
        <p:sp>
          <p:nvSpPr>
            <p:cNvPr id="49" name="TextBox 48"/>
            <p:cNvSpPr txBox="1">
              <a:spLocks noChangeArrowheads="1"/>
            </p:cNvSpPr>
            <p:nvPr/>
          </p:nvSpPr>
          <p:spPr bwMode="auto">
            <a:xfrm>
              <a:off x="2202707" y="6167378"/>
              <a:ext cx="420224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defRPr>
              </a:lvl1pPr>
              <a:lvl2pPr marL="638175"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lvl="1" indent="0" algn="ctr" latinLnBrk="1">
                <a:buNone/>
              </a:pPr>
              <a:r>
                <a:rPr kumimoji="0" lang="en-US" altLang="ko-KR" sz="1000" b="1" dirty="0">
                  <a:cs typeface="Times New Roman" panose="02020603050405020304" pitchFamily="18" charset="0"/>
                </a:rPr>
                <a:t>&lt; </a:t>
              </a:r>
              <a:r>
                <a:rPr lang="en-US" altLang="ko-KR" sz="1000" b="1" dirty="0" smtClean="0">
                  <a:cs typeface="Times New Roman" panose="02020603050405020304" pitchFamily="18" charset="0"/>
                </a:rPr>
                <a:t>HMD based AR/VR Use-case in Various Place&gt;</a:t>
              </a:r>
              <a:endParaRPr kumimoji="0" lang="en-US" altLang="ko-KR" sz="1000" b="1" dirty="0">
                <a:cs typeface="Times New Roman" panose="02020603050405020304" pitchFamily="18" charset="0"/>
              </a:endParaRPr>
            </a:p>
          </p:txBody>
        </p:sp>
        <p:pic>
          <p:nvPicPr>
            <p:cNvPr id="50" name="그림 49"/>
            <p:cNvPicPr>
              <a:picLocks noChangeAspect="1"/>
            </p:cNvPicPr>
            <p:nvPr/>
          </p:nvPicPr>
          <p:blipFill>
            <a:blip r:embed="rId5"/>
            <a:stretch>
              <a:fillRect/>
            </a:stretch>
          </p:blipFill>
          <p:spPr>
            <a:xfrm>
              <a:off x="3106415" y="3515419"/>
              <a:ext cx="2184477" cy="1366843"/>
            </a:xfrm>
            <a:prstGeom prst="rect">
              <a:avLst/>
            </a:prstGeom>
          </p:spPr>
        </p:pic>
        <p:sp>
          <p:nvSpPr>
            <p:cNvPr id="51" name="아래로 구부러진 화살표 50"/>
            <p:cNvSpPr/>
            <p:nvPr/>
          </p:nvSpPr>
          <p:spPr>
            <a:xfrm rot="3066408">
              <a:off x="5359716" y="3915863"/>
              <a:ext cx="1545323" cy="561677"/>
            </a:xfrm>
            <a:prstGeom prst="curvedDownArrow">
              <a:avLst>
                <a:gd name="adj1" fmla="val 25000"/>
                <a:gd name="adj2" fmla="val 81272"/>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nvGrpSpPr>
            <p:cNvPr id="52" name="그룹 51"/>
            <p:cNvGrpSpPr/>
            <p:nvPr/>
          </p:nvGrpSpPr>
          <p:grpSpPr>
            <a:xfrm>
              <a:off x="4495747" y="4924413"/>
              <a:ext cx="2285912" cy="1106922"/>
              <a:chOff x="4325768" y="4646768"/>
              <a:chExt cx="2285912" cy="1106922"/>
            </a:xfrm>
          </p:grpSpPr>
          <p:pic>
            <p:nvPicPr>
              <p:cNvPr id="57" name="Picture 2" descr="ë ì¤í ëì ëí ì´ë¯¸ì§ ê²ìê²°ê³¼"/>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4325768" y="4646768"/>
                <a:ext cx="1647513" cy="1106922"/>
              </a:xfrm>
              <a:prstGeom prst="rect">
                <a:avLst/>
              </a:prstGeom>
              <a:noFill/>
              <a:extLst>
                <a:ext uri="{909E8E84-426E-40DD-AFC4-6F175D3DCCD1}">
                  <a14:hiddenFill xmlns:a14="http://schemas.microsoft.com/office/drawing/2010/main">
                    <a:solidFill>
                      <a:srgbClr val="FFFFFF"/>
                    </a:solidFill>
                  </a14:hiddenFill>
                </a:ext>
              </a:extLst>
            </p:spPr>
          </p:pic>
          <p:grpSp>
            <p:nvGrpSpPr>
              <p:cNvPr id="58" name="그룹 57"/>
              <p:cNvGrpSpPr/>
              <p:nvPr/>
            </p:nvGrpSpPr>
            <p:grpSpPr>
              <a:xfrm>
                <a:off x="5298666" y="5309933"/>
                <a:ext cx="310231" cy="443757"/>
                <a:chOff x="7783133" y="3602143"/>
                <a:chExt cx="499630" cy="714676"/>
              </a:xfrm>
            </p:grpSpPr>
            <p:pic>
              <p:nvPicPr>
                <p:cNvPr id="98" name="그림 97"/>
                <p:cNvPicPr>
                  <a:picLocks noChangeAspect="1"/>
                </p:cNvPicPr>
                <p:nvPr/>
              </p:nvPicPr>
              <p:blipFill rotWithShape="1">
                <a:blip r:embed="rId7"/>
                <a:srcRect l="5537" t="44271" r="86904" b="29039"/>
                <a:stretch/>
              </p:blipFill>
              <p:spPr>
                <a:xfrm flipH="1">
                  <a:off x="7783133" y="3602143"/>
                  <a:ext cx="499630" cy="714676"/>
                </a:xfrm>
                <a:prstGeom prst="rect">
                  <a:avLst/>
                </a:prstGeom>
              </p:spPr>
            </p:pic>
            <p:pic>
              <p:nvPicPr>
                <p:cNvPr id="99" name="그림 98"/>
                <p:cNvPicPr>
                  <a:picLocks noChangeAspect="1"/>
                </p:cNvPicPr>
                <p:nvPr/>
              </p:nvPicPr>
              <p:blipFill rotWithShape="1">
                <a:blip r:embed="rId8" cstate="print">
                  <a:extLst>
                    <a:ext uri="{28A0092B-C50C-407E-A947-70E740481C1C}">
                      <a14:useLocalDpi xmlns:a14="http://schemas.microsoft.com/office/drawing/2010/main" val="0"/>
                    </a:ext>
                  </a:extLst>
                </a:blip>
                <a:srcRect t="15401" r="15127"/>
                <a:stretch/>
              </p:blipFill>
              <p:spPr>
                <a:xfrm rot="667441" flipH="1">
                  <a:off x="7881963" y="3612991"/>
                  <a:ext cx="264260" cy="127550"/>
                </a:xfrm>
                <a:prstGeom prst="rect">
                  <a:avLst/>
                </a:prstGeom>
              </p:spPr>
            </p:pic>
          </p:grpSp>
          <p:cxnSp>
            <p:nvCxnSpPr>
              <p:cNvPr id="59" name="직선 화살표 연결선 58"/>
              <p:cNvCxnSpPr/>
              <p:nvPr/>
            </p:nvCxnSpPr>
            <p:spPr>
              <a:xfrm>
                <a:off x="4789132" y="5122213"/>
                <a:ext cx="571669" cy="22091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60" name="그룹 59"/>
              <p:cNvGrpSpPr/>
              <p:nvPr/>
            </p:nvGrpSpPr>
            <p:grpSpPr>
              <a:xfrm>
                <a:off x="5531890" y="4723881"/>
                <a:ext cx="1079790" cy="515717"/>
                <a:chOff x="7856238" y="2609781"/>
                <a:chExt cx="981627" cy="482833"/>
              </a:xfrm>
            </p:grpSpPr>
            <p:sp>
              <p:nvSpPr>
                <p:cNvPr id="61" name="모서리가 둥근 사각형 설명선 60"/>
                <p:cNvSpPr/>
                <p:nvPr/>
              </p:nvSpPr>
              <p:spPr>
                <a:xfrm>
                  <a:off x="7856238" y="2609781"/>
                  <a:ext cx="981627" cy="482833"/>
                </a:xfrm>
                <a:prstGeom prst="wedgeRoundRectCallout">
                  <a:avLst>
                    <a:gd name="adj1" fmla="val -48381"/>
                    <a:gd name="adj2" fmla="val 72529"/>
                    <a:gd name="adj3" fmla="val 16667"/>
                  </a:avLst>
                </a:prstGeom>
                <a:solidFill>
                  <a:schemeClr val="bg1"/>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Museo Sans 300"/>
                    <a:cs typeface="+mn-cs"/>
                  </a:endParaRPr>
                </a:p>
              </p:txBody>
            </p:sp>
            <p:pic>
              <p:nvPicPr>
                <p:cNvPr id="97" name="그림 96"/>
                <p:cNvPicPr>
                  <a:picLocks noChangeAspect="1"/>
                </p:cNvPicPr>
                <p:nvPr/>
              </p:nvPicPr>
              <p:blipFill rotWithShape="1">
                <a:blip r:embed="rId9" cstate="print">
                  <a:extLst>
                    <a:ext uri="{28A0092B-C50C-407E-A947-70E740481C1C}">
                      <a14:useLocalDpi xmlns:a14="http://schemas.microsoft.com/office/drawing/2010/main" val="0"/>
                    </a:ext>
                  </a:extLst>
                </a:blip>
                <a:srcRect r="15127"/>
                <a:stretch/>
              </p:blipFill>
              <p:spPr>
                <a:xfrm flipH="1">
                  <a:off x="8015097" y="2621931"/>
                  <a:ext cx="635434" cy="470681"/>
                </a:xfrm>
                <a:prstGeom prst="rect">
                  <a:avLst/>
                </a:prstGeom>
              </p:spPr>
            </p:pic>
          </p:grpSp>
        </p:grpSp>
        <p:sp>
          <p:nvSpPr>
            <p:cNvPr id="53" name="TextBox 52"/>
            <p:cNvSpPr txBox="1"/>
            <p:nvPr/>
          </p:nvSpPr>
          <p:spPr>
            <a:xfrm>
              <a:off x="4823478" y="5986986"/>
              <a:ext cx="1630451" cy="261610"/>
            </a:xfrm>
            <a:prstGeom prst="rect">
              <a:avLst/>
            </a:prstGeom>
            <a:noFill/>
          </p:spPr>
          <p:txBody>
            <a:bodyPr wrap="square" rtlCol="0">
              <a:spAutoFit/>
            </a:bodyPr>
            <a:lstStyle/>
            <a:p>
              <a:pPr algn="ctr"/>
              <a:r>
                <a:rPr lang="en-US" altLang="ko-KR" sz="1100" b="1" dirty="0" smtClean="0">
                  <a:latin typeface="Times New Roman" panose="02020603050405020304" pitchFamily="18" charset="0"/>
                  <a:cs typeface="Times New Roman" panose="02020603050405020304" pitchFamily="18" charset="0"/>
                </a:rPr>
                <a:t>Restaurant</a:t>
              </a:r>
              <a:endParaRPr lang="ko-KR" altLang="en-US" sz="1100" b="1" dirty="0">
                <a:latin typeface="Times New Roman" panose="02020603050405020304" pitchFamily="18" charset="0"/>
                <a:cs typeface="Times New Roman" panose="02020603050405020304" pitchFamily="18" charset="0"/>
              </a:endParaRPr>
            </a:p>
          </p:txBody>
        </p:sp>
        <p:sp>
          <p:nvSpPr>
            <p:cNvPr id="54" name="아래로 구부러진 화살표 53"/>
            <p:cNvSpPr/>
            <p:nvPr/>
          </p:nvSpPr>
          <p:spPr>
            <a:xfrm rot="18533592" flipH="1">
              <a:off x="1544922" y="3973650"/>
              <a:ext cx="1545323" cy="561677"/>
            </a:xfrm>
            <a:prstGeom prst="curvedDownArrow">
              <a:avLst>
                <a:gd name="adj1" fmla="val 25000"/>
                <a:gd name="adj2" fmla="val 81272"/>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55" name="그림 54"/>
            <p:cNvPicPr>
              <a:picLocks noChangeAspect="1"/>
            </p:cNvPicPr>
            <p:nvPr/>
          </p:nvPicPr>
          <p:blipFill>
            <a:blip r:embed="rId10"/>
            <a:stretch>
              <a:fillRect/>
            </a:stretch>
          </p:blipFill>
          <p:spPr>
            <a:xfrm>
              <a:off x="2228850" y="4924602"/>
              <a:ext cx="1831353" cy="1106734"/>
            </a:xfrm>
            <a:prstGeom prst="rect">
              <a:avLst/>
            </a:prstGeom>
          </p:spPr>
        </p:pic>
        <p:sp>
          <p:nvSpPr>
            <p:cNvPr id="56" name="TextBox 55"/>
            <p:cNvSpPr txBox="1"/>
            <p:nvPr/>
          </p:nvSpPr>
          <p:spPr>
            <a:xfrm>
              <a:off x="2331625" y="5986986"/>
              <a:ext cx="1630451" cy="261610"/>
            </a:xfrm>
            <a:prstGeom prst="rect">
              <a:avLst/>
            </a:prstGeom>
            <a:noFill/>
          </p:spPr>
          <p:txBody>
            <a:bodyPr wrap="square" rtlCol="0">
              <a:spAutoFit/>
            </a:bodyPr>
            <a:lstStyle/>
            <a:p>
              <a:pPr algn="ctr"/>
              <a:r>
                <a:rPr lang="en-US" altLang="ko-KR" sz="1100" b="1" dirty="0" smtClean="0">
                  <a:latin typeface="Times New Roman" panose="02020603050405020304" pitchFamily="18" charset="0"/>
                  <a:cs typeface="Times New Roman" panose="02020603050405020304" pitchFamily="18" charset="0"/>
                </a:rPr>
                <a:t>Store in Downtown</a:t>
              </a:r>
              <a:endParaRPr lang="ko-KR" altLang="en-US" sz="1100" b="1" dirty="0">
                <a:latin typeface="Times New Roman" panose="02020603050405020304" pitchFamily="18" charset="0"/>
                <a:cs typeface="Times New Roman" panose="02020603050405020304" pitchFamily="18" charset="0"/>
              </a:endParaRPr>
            </a:p>
          </p:txBody>
        </p:sp>
      </p:grpSp>
      <p:sp>
        <p:nvSpPr>
          <p:cNvPr id="100" name="직사각형 99"/>
          <p:cNvSpPr/>
          <p:nvPr/>
        </p:nvSpPr>
        <p:spPr>
          <a:xfrm>
            <a:off x="4573043" y="873557"/>
            <a:ext cx="1843147" cy="1490276"/>
          </a:xfrm>
          <a:prstGeom prst="rect">
            <a:avLst/>
          </a:prstGeom>
          <a:blipFill dpi="0" rotWithShape="1">
            <a:blip r:embed="rId11"/>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Museo Sans 300"/>
              <a:cs typeface="+mn-cs"/>
            </a:endParaRPr>
          </a:p>
        </p:txBody>
      </p:sp>
      <p:sp>
        <p:nvSpPr>
          <p:cNvPr id="101" name="자유형 104"/>
          <p:cNvSpPr/>
          <p:nvPr/>
        </p:nvSpPr>
        <p:spPr>
          <a:xfrm>
            <a:off x="4432246" y="1585004"/>
            <a:ext cx="816291" cy="572061"/>
          </a:xfrm>
          <a:custGeom>
            <a:avLst/>
            <a:gdLst>
              <a:gd name="connsiteX0" fmla="*/ 219075 w 1695450"/>
              <a:gd name="connsiteY0" fmla="*/ 0 h 1447800"/>
              <a:gd name="connsiteX1" fmla="*/ 0 w 1695450"/>
              <a:gd name="connsiteY1" fmla="*/ 1447800 h 1447800"/>
              <a:gd name="connsiteX2" fmla="*/ 1695450 w 1695450"/>
              <a:gd name="connsiteY2" fmla="*/ 304800 h 1447800"/>
              <a:gd name="connsiteX3" fmla="*/ 219075 w 1695450"/>
              <a:gd name="connsiteY3" fmla="*/ 0 h 1447800"/>
            </a:gdLst>
            <a:ahLst/>
            <a:cxnLst>
              <a:cxn ang="0">
                <a:pos x="connsiteX0" y="connsiteY0"/>
              </a:cxn>
              <a:cxn ang="0">
                <a:pos x="connsiteX1" y="connsiteY1"/>
              </a:cxn>
              <a:cxn ang="0">
                <a:pos x="connsiteX2" y="connsiteY2"/>
              </a:cxn>
              <a:cxn ang="0">
                <a:pos x="connsiteX3" y="connsiteY3"/>
              </a:cxn>
            </a:cxnLst>
            <a:rect l="l" t="t" r="r" b="b"/>
            <a:pathLst>
              <a:path w="1695450" h="1447800">
                <a:moveTo>
                  <a:pt x="219075" y="0"/>
                </a:moveTo>
                <a:lnTo>
                  <a:pt x="0" y="1447800"/>
                </a:lnTo>
                <a:lnTo>
                  <a:pt x="1695450" y="304800"/>
                </a:lnTo>
                <a:lnTo>
                  <a:pt x="219075" y="0"/>
                </a:lnTo>
                <a:close/>
              </a:path>
            </a:pathLst>
          </a:custGeom>
          <a:gradFill>
            <a:gsLst>
              <a:gs pos="0">
                <a:schemeClr val="accent1">
                  <a:lumMod val="5000"/>
                  <a:lumOff val="95000"/>
                  <a:alpha val="23000"/>
                </a:schemeClr>
              </a:gs>
              <a:gs pos="79000">
                <a:srgbClr val="FFFF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2" name="자유형 104"/>
          <p:cNvSpPr/>
          <p:nvPr/>
        </p:nvSpPr>
        <p:spPr>
          <a:xfrm rot="20452686" flipH="1">
            <a:off x="3485696" y="1474823"/>
            <a:ext cx="609402" cy="794453"/>
          </a:xfrm>
          <a:custGeom>
            <a:avLst/>
            <a:gdLst>
              <a:gd name="connsiteX0" fmla="*/ 219075 w 1695450"/>
              <a:gd name="connsiteY0" fmla="*/ 0 h 1447800"/>
              <a:gd name="connsiteX1" fmla="*/ 0 w 1695450"/>
              <a:gd name="connsiteY1" fmla="*/ 1447800 h 1447800"/>
              <a:gd name="connsiteX2" fmla="*/ 1695450 w 1695450"/>
              <a:gd name="connsiteY2" fmla="*/ 304800 h 1447800"/>
              <a:gd name="connsiteX3" fmla="*/ 219075 w 1695450"/>
              <a:gd name="connsiteY3" fmla="*/ 0 h 1447800"/>
            </a:gdLst>
            <a:ahLst/>
            <a:cxnLst>
              <a:cxn ang="0">
                <a:pos x="connsiteX0" y="connsiteY0"/>
              </a:cxn>
              <a:cxn ang="0">
                <a:pos x="connsiteX1" y="connsiteY1"/>
              </a:cxn>
              <a:cxn ang="0">
                <a:pos x="connsiteX2" y="connsiteY2"/>
              </a:cxn>
              <a:cxn ang="0">
                <a:pos x="connsiteX3" y="connsiteY3"/>
              </a:cxn>
            </a:cxnLst>
            <a:rect l="l" t="t" r="r" b="b"/>
            <a:pathLst>
              <a:path w="1695450" h="1447800">
                <a:moveTo>
                  <a:pt x="219075" y="0"/>
                </a:moveTo>
                <a:lnTo>
                  <a:pt x="0" y="1447800"/>
                </a:lnTo>
                <a:lnTo>
                  <a:pt x="1695450" y="304800"/>
                </a:lnTo>
                <a:lnTo>
                  <a:pt x="219075" y="0"/>
                </a:lnTo>
                <a:close/>
              </a:path>
            </a:pathLst>
          </a:custGeom>
          <a:gradFill>
            <a:gsLst>
              <a:gs pos="0">
                <a:schemeClr val="accent1">
                  <a:lumMod val="5000"/>
                  <a:lumOff val="95000"/>
                  <a:alpha val="23000"/>
                </a:schemeClr>
              </a:gs>
              <a:gs pos="79000">
                <a:srgbClr val="FFFF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03" name="Picture 6" descr="HMD Clipart에 대한 이미지 검색결과"/>
          <p:cNvPicPr>
            <a:picLocks noChangeAspect="1" noChangeArrowheads="1"/>
          </p:cNvPicPr>
          <p:nvPr/>
        </p:nvPicPr>
        <p:blipFill rotWithShape="1">
          <a:blip r:embed="rId12" cstate="hqprint">
            <a:extLst>
              <a:ext uri="{BEBA8EAE-BF5A-486C-A8C5-ECC9F3942E4B}">
                <a14:imgProps xmlns:a14="http://schemas.microsoft.com/office/drawing/2010/main">
                  <a14:imgLayer r:embed="rId13">
                    <a14:imgEffect>
                      <a14:backgroundRemoval t="0" b="100000" l="0" r="58235">
                        <a14:foregroundMark x1="30588" y1="25899" x2="24559" y2="93885"/>
                        <a14:foregroundMark x1="9706" y1="96403" x2="28971" y2="97842"/>
                        <a14:foregroundMark x1="5882" y1="96403" x2="147" y2="99640"/>
                        <a14:foregroundMark x1="20588" y1="18345" x2="23529" y2="50719"/>
                        <a14:foregroundMark x1="20441" y1="33813" x2="20000" y2="41727"/>
                        <a14:foregroundMark x1="31029" y1="38489" x2="42353" y2="34173"/>
                        <a14:foregroundMark x1="46471" y1="37770" x2="45588" y2="19424"/>
                        <a14:foregroundMark x1="45294" y1="35252" x2="46176" y2="24460"/>
                        <a14:foregroundMark x1="45294" y1="37770" x2="46912" y2="22302"/>
                        <a14:foregroundMark x1="45000" y1="37770" x2="46471" y2="30216"/>
                        <a14:foregroundMark x1="45588" y1="38489" x2="45588" y2="24101"/>
                        <a14:foregroundMark x1="46471" y1="34532" x2="45882" y2="27698"/>
                        <a14:foregroundMark x1="45294" y1="24820" x2="45294" y2="36691"/>
                        <a14:foregroundMark x1="45294" y1="37050" x2="45735" y2="27698"/>
                        <a14:foregroundMark x1="46176" y1="25540" x2="46176" y2="36691"/>
                        <a14:foregroundMark x1="46176" y1="36691" x2="45882" y2="28777"/>
                        <a14:foregroundMark x1="45882" y1="28777" x2="45882" y2="34532"/>
                        <a14:foregroundMark x1="45588" y1="54317" x2="50147" y2="54317"/>
                        <a14:foregroundMark x1="50294" y1="58633" x2="52206" y2="66906"/>
                        <a14:foregroundMark x1="52941" y1="61511" x2="52500" y2="79856"/>
                        <a14:foregroundMark x1="53088" y1="73381" x2="57059" y2="99281"/>
                        <a14:foregroundMark x1="50588" y1="52878" x2="46176" y2="32374"/>
                        <a14:foregroundMark x1="51029" y1="51439" x2="53382" y2="60791"/>
                        <a14:foregroundMark x1="44265" y1="44964" x2="44706" y2="56115"/>
                        <a14:foregroundMark x1="44265" y1="48561" x2="42206" y2="57554"/>
                        <a14:foregroundMark x1="51176" y1="49281" x2="52059" y2="61511"/>
                        <a14:foregroundMark x1="53971" y1="57194" x2="52206" y2="69424"/>
                        <a14:foregroundMark x1="44412" y1="50360" x2="42500" y2="59353"/>
                        <a14:backgroundMark x1="45882" y1="33813" x2="45882" y2="30935"/>
                        <a14:backgroundMark x1="43824" y1="49640" x2="43529" y2="53237"/>
                        <a14:backgroundMark x1="8382" y1="18345" x2="11471" y2="49640"/>
                        <a14:backgroundMark x1="52941" y1="39568" x2="57059" y2="47482"/>
                        <a14:backgroundMark x1="48824" y1="33453" x2="52941" y2="43525"/>
                        <a14:backgroundMark x1="44265" y1="40647" x2="44265" y2="44245"/>
                        <a14:backgroundMark x1="51176" y1="45324" x2="54706" y2="58273"/>
                      </a14:backgroundRemoval>
                    </a14:imgEffect>
                  </a14:imgLayer>
                </a14:imgProps>
              </a:ext>
              <a:ext uri="{28A0092B-C50C-407E-A947-70E740481C1C}">
                <a14:useLocalDpi xmlns:a14="http://schemas.microsoft.com/office/drawing/2010/main" val="0"/>
              </a:ext>
            </a:extLst>
          </a:blip>
          <a:srcRect r="43432"/>
          <a:stretch/>
        </p:blipFill>
        <p:spPr bwMode="auto">
          <a:xfrm>
            <a:off x="3821430" y="1982074"/>
            <a:ext cx="822940" cy="645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7829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55D2496-36CE-4382-B9BB-565C60D3E185}"/>
              </a:ext>
            </a:extLst>
          </p:cNvPr>
          <p:cNvSpPr>
            <a:spLocks noGrp="1"/>
          </p:cNvSpPr>
          <p:nvPr>
            <p:ph type="title"/>
          </p:nvPr>
        </p:nvSpPr>
        <p:spPr/>
        <p:txBody>
          <a:bodyPr/>
          <a:lstStyle/>
          <a:p>
            <a:r>
              <a:rPr lang="en-US" altLang="ko-KR" dirty="0"/>
              <a:t>Conclusions</a:t>
            </a:r>
            <a:endParaRPr lang="ko-KR" altLang="en-US" dirty="0"/>
          </a:p>
        </p:txBody>
      </p:sp>
      <p:sp>
        <p:nvSpPr>
          <p:cNvPr id="4" name="TextBox 3">
            <a:extLst>
              <a:ext uri="{FF2B5EF4-FFF2-40B4-BE49-F238E27FC236}">
                <a16:creationId xmlns:a16="http://schemas.microsoft.com/office/drawing/2014/main" id="{CB873462-968B-470C-9ABC-E4220627B46F}"/>
              </a:ext>
            </a:extLst>
          </p:cNvPr>
          <p:cNvSpPr txBox="1"/>
          <p:nvPr/>
        </p:nvSpPr>
        <p:spPr>
          <a:xfrm>
            <a:off x="2322314" y="1333273"/>
            <a:ext cx="9359786" cy="3831818"/>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l"/>
            </a:pPr>
            <a:r>
              <a:rPr lang="en-IN" altLang="ko-KR" b="1" spc="-100" dirty="0">
                <a:solidFill>
                  <a:schemeClr val="tx2"/>
                </a:solidFill>
                <a:ea typeface="나눔고딕" panose="020D0604000000000000" pitchFamily="50" charset="-127"/>
              </a:rPr>
              <a:t>Proposed the HMD based Industrial(Shop/Street) </a:t>
            </a:r>
            <a:r>
              <a:rPr lang="en-IN" altLang="ko-KR" b="1" spc="-100" dirty="0" smtClean="0">
                <a:solidFill>
                  <a:schemeClr val="tx2"/>
                </a:solidFill>
                <a:ea typeface="나눔고딕" panose="020D0604000000000000" pitchFamily="50" charset="-127"/>
              </a:rPr>
              <a:t>applications </a:t>
            </a:r>
            <a:r>
              <a:rPr lang="en-IN" altLang="ko-KR" b="1" spc="-100" dirty="0">
                <a:solidFill>
                  <a:schemeClr val="tx2"/>
                </a:solidFill>
                <a:ea typeface="나눔고딕" panose="020D0604000000000000" pitchFamily="50" charset="-127"/>
              </a:rPr>
              <a:t>AR/VR Content Visualization for AR/VR Commercialization. </a:t>
            </a:r>
          </a:p>
          <a:p>
            <a:pPr marL="285750" indent="-285750" algn="just">
              <a:lnSpc>
                <a:spcPct val="150000"/>
              </a:lnSpc>
              <a:buFont typeface="Wingdings" panose="05000000000000000000" pitchFamily="2" charset="2"/>
              <a:buChar char="l"/>
            </a:pPr>
            <a:endParaRPr lang="en-IN" altLang="ko-KR" b="1" spc="-100" dirty="0">
              <a:solidFill>
                <a:schemeClr val="tx2"/>
              </a:solidFill>
              <a:ea typeface="나눔고딕" panose="020D0604000000000000" pitchFamily="50" charset="-127"/>
            </a:endParaRPr>
          </a:p>
          <a:p>
            <a:pPr marL="285750" indent="-285750" algn="just">
              <a:lnSpc>
                <a:spcPct val="150000"/>
              </a:lnSpc>
              <a:buFont typeface="Wingdings" panose="05000000000000000000" pitchFamily="2" charset="2"/>
              <a:buChar char="l"/>
            </a:pPr>
            <a:r>
              <a:rPr lang="en-IN" altLang="ko-KR" b="1" spc="-100" dirty="0">
                <a:solidFill>
                  <a:schemeClr val="tx2"/>
                </a:solidFill>
                <a:ea typeface="나눔고딕" panose="020D0604000000000000" pitchFamily="50" charset="-127"/>
              </a:rPr>
              <a:t>By using Display/Camera embedded HMD or Smart device Embedded HMD, we can construct training system in industrial(Shop/Street</a:t>
            </a:r>
            <a:r>
              <a:rPr lang="en-IN" altLang="ko-KR" b="1" spc="-100" dirty="0" smtClean="0">
                <a:solidFill>
                  <a:schemeClr val="tx2"/>
                </a:solidFill>
                <a:ea typeface="나눔고딕" panose="020D0604000000000000" pitchFamily="50" charset="-127"/>
              </a:rPr>
              <a:t>) application </a:t>
            </a:r>
            <a:r>
              <a:rPr lang="en-IN" altLang="ko-KR" b="1" spc="-100" dirty="0">
                <a:solidFill>
                  <a:schemeClr val="tx2"/>
                </a:solidFill>
                <a:ea typeface="나눔고딕" panose="020D0604000000000000" pitchFamily="50" charset="-127"/>
              </a:rPr>
              <a:t>field.</a:t>
            </a:r>
          </a:p>
          <a:p>
            <a:pPr marL="285750" indent="-285750" algn="just">
              <a:lnSpc>
                <a:spcPct val="150000"/>
              </a:lnSpc>
              <a:buFont typeface="Wingdings" panose="05000000000000000000" pitchFamily="2" charset="2"/>
              <a:buChar char="l"/>
            </a:pPr>
            <a:endParaRPr lang="en-IN" altLang="ko-KR" b="1" spc="-100" dirty="0">
              <a:solidFill>
                <a:schemeClr val="tx2"/>
              </a:solidFill>
              <a:ea typeface="나눔고딕" panose="020D0604000000000000" pitchFamily="50" charset="-127"/>
            </a:endParaRPr>
          </a:p>
          <a:p>
            <a:pPr marL="285750" indent="-285750" algn="just">
              <a:lnSpc>
                <a:spcPct val="150000"/>
              </a:lnSpc>
              <a:buFont typeface="Wingdings" panose="05000000000000000000" pitchFamily="2" charset="2"/>
              <a:buChar char="l"/>
            </a:pPr>
            <a:r>
              <a:rPr lang="en-IN" altLang="ko-KR" b="1" spc="-100" dirty="0">
                <a:solidFill>
                  <a:schemeClr val="tx2"/>
                </a:solidFill>
                <a:ea typeface="나눔고딕" panose="020D0604000000000000" pitchFamily="50" charset="-127"/>
              </a:rPr>
              <a:t>Provide additional information which education student related such as apparatus, how to use, manual, etc. So, It will be useful for educators and students in actual industrial (Shop/Street) </a:t>
            </a:r>
            <a:r>
              <a:rPr lang="en-IN" altLang="ko-KR" b="1" spc="-100" dirty="0" smtClean="0">
                <a:solidFill>
                  <a:schemeClr val="tx2"/>
                </a:solidFill>
                <a:ea typeface="나눔고딕" panose="020D0604000000000000" pitchFamily="50" charset="-127"/>
              </a:rPr>
              <a:t>application </a:t>
            </a:r>
            <a:r>
              <a:rPr lang="en-IN" altLang="ko-KR" b="1" spc="-100" dirty="0">
                <a:solidFill>
                  <a:schemeClr val="tx2"/>
                </a:solidFill>
                <a:ea typeface="나눔고딕" panose="020D0604000000000000" pitchFamily="50" charset="-127"/>
              </a:rPr>
              <a:t>field.</a:t>
            </a:r>
            <a:endParaRPr lang="ko-KR" altLang="en-US" b="1" spc="-100" dirty="0">
              <a:solidFill>
                <a:schemeClr val="tx2"/>
              </a:solidFill>
              <a:ea typeface="나눔고딕" panose="020D0604000000000000" pitchFamily="50" charset="-127"/>
            </a:endParaRPr>
          </a:p>
        </p:txBody>
      </p:sp>
      <p:sp>
        <p:nvSpPr>
          <p:cNvPr id="5" name="바닥글 개체 틀 4">
            <a:extLst>
              <a:ext uri="{FF2B5EF4-FFF2-40B4-BE49-F238E27FC236}">
                <a16:creationId xmlns:a16="http://schemas.microsoft.com/office/drawing/2014/main" id="{FB15591C-AD21-4DCF-A8AE-4EDC470EB8E6}"/>
              </a:ext>
            </a:extLst>
          </p:cNvPr>
          <p:cNvSpPr>
            <a:spLocks noGrp="1"/>
          </p:cNvSpPr>
          <p:nvPr>
            <p:ph type="ftr" sz="quarter" idx="3"/>
          </p:nvPr>
        </p:nvSpPr>
        <p:spPr/>
        <p:txBody>
          <a:bodyPr/>
          <a:lstStyle/>
          <a:p>
            <a:r>
              <a:rPr lang="en-US" altLang="ko-KR" dirty="0"/>
              <a:t>21-18-0071-00-0000</a:t>
            </a:r>
            <a:endParaRPr lang="ko-KR" altLang="en-US" dirty="0"/>
          </a:p>
        </p:txBody>
      </p:sp>
      <p:sp>
        <p:nvSpPr>
          <p:cNvPr id="6" name="슬라이드 번호 개체 틀 5">
            <a:extLst>
              <a:ext uri="{FF2B5EF4-FFF2-40B4-BE49-F238E27FC236}">
                <a16:creationId xmlns:a16="http://schemas.microsoft.com/office/drawing/2014/main" id="{EB3960F3-B787-4C81-9C51-AC0135643F02}"/>
              </a:ext>
            </a:extLst>
          </p:cNvPr>
          <p:cNvSpPr>
            <a:spLocks noGrp="1"/>
          </p:cNvSpPr>
          <p:nvPr>
            <p:ph type="sldNum" sz="quarter" idx="4"/>
          </p:nvPr>
        </p:nvSpPr>
        <p:spPr/>
        <p:txBody>
          <a:bodyPr/>
          <a:lstStyle/>
          <a:p>
            <a:fld id="{7415E7A1-C024-4955-BFDD-BFFB64410B76}" type="slidenum">
              <a:rPr lang="ko-KR" altLang="en-US" smtClean="0"/>
              <a:pPr/>
              <a:t>5</a:t>
            </a:fld>
            <a:endParaRPr lang="ko-KR" altLang="en-US"/>
          </a:p>
        </p:txBody>
      </p:sp>
    </p:spTree>
    <p:extLst>
      <p:ext uri="{BB962C8B-B14F-4D97-AF65-F5344CB8AC3E}">
        <p14:creationId xmlns:p14="http://schemas.microsoft.com/office/powerpoint/2010/main" val="1036805120"/>
      </p:ext>
    </p:extLst>
  </p:cSld>
  <p:clrMapOvr>
    <a:masterClrMapping/>
  </p:clrMapOvr>
</p:sld>
</file>

<file path=ppt/theme/theme1.xml><?xml version="1.0" encoding="utf-8"?>
<a:theme xmlns:a="http://schemas.openxmlformats.org/drawingml/2006/main" name="1_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ank presentation">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blank presentation">
      <a:majorFont>
        <a:latin typeface="Times New Roman"/>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altLang="pl-PL" sz="20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altLang="pl-PL" sz="2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2846</TotalTime>
  <Words>733</Words>
  <Application>Microsoft Office PowerPoint</Application>
  <PresentationFormat>와이드스크린</PresentationFormat>
  <Paragraphs>62</Paragraphs>
  <Slides>6</Slides>
  <Notes>3</Notes>
  <HiddenSlides>0</HiddenSlides>
  <MMClips>0</MMClips>
  <ScaleCrop>false</ScaleCrop>
  <HeadingPairs>
    <vt:vector size="6" baseType="variant">
      <vt:variant>
        <vt:lpstr>사용한 글꼴</vt:lpstr>
      </vt:variant>
      <vt:variant>
        <vt:i4>12</vt:i4>
      </vt:variant>
      <vt:variant>
        <vt:lpstr>테마</vt:lpstr>
      </vt:variant>
      <vt:variant>
        <vt:i4>2</vt:i4>
      </vt:variant>
      <vt:variant>
        <vt:lpstr>슬라이드 제목</vt:lpstr>
      </vt:variant>
      <vt:variant>
        <vt:i4>6</vt:i4>
      </vt:variant>
    </vt:vector>
  </HeadingPairs>
  <TitlesOfParts>
    <vt:vector size="20" baseType="lpstr">
      <vt:lpstr>HY헤드라인M</vt:lpstr>
      <vt:lpstr>ＭＳ Ｐゴシック</vt:lpstr>
      <vt:lpstr>Museo Sans 300</vt:lpstr>
      <vt:lpstr>Rotis Sans Serif for Nokia</vt:lpstr>
      <vt:lpstr>나눔고딕</vt:lpstr>
      <vt:lpstr>맑은 고딕</vt:lpstr>
      <vt:lpstr>-윤명조340</vt:lpstr>
      <vt:lpstr>Arial</vt:lpstr>
      <vt:lpstr>Times</vt:lpstr>
      <vt:lpstr>Times New Roman</vt:lpstr>
      <vt:lpstr>Verdana</vt:lpstr>
      <vt:lpstr>Wingdings</vt:lpstr>
      <vt:lpstr>1_Office 테마</vt:lpstr>
      <vt:lpstr>blank presentation</vt:lpstr>
      <vt:lpstr>PowerPoint 프레젠테이션</vt:lpstr>
      <vt:lpstr>PowerPoint 프레젠테이션</vt:lpstr>
      <vt:lpstr>Table of Contents</vt:lpstr>
      <vt:lpstr>Need of AR/VR in Industrial(Shop/Street) Applications</vt:lpstr>
      <vt:lpstr>HMD-AR/VR in Industrial(Shop/Street) Applications</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Sangkwon Jeong</dc:creator>
  <cp:lastModifiedBy>이민우</cp:lastModifiedBy>
  <cp:revision>216</cp:revision>
  <dcterms:created xsi:type="dcterms:W3CDTF">2017-08-15T12:18:13Z</dcterms:created>
  <dcterms:modified xsi:type="dcterms:W3CDTF">2018-11-14T03:50:38Z</dcterms:modified>
</cp:coreProperties>
</file>