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p:sldMasterIdLst>
    <p:sldMasterId id="2147483714" r:id="rId1"/>
  </p:sldMasterIdLst>
  <p:notesMasterIdLst>
    <p:notesMasterId r:id="rId8"/>
  </p:notesMasterIdLst>
  <p:sldIdLst>
    <p:sldId id="348" r:id="rId2"/>
    <p:sldId id="349" r:id="rId3"/>
    <p:sldId id="384" r:id="rId4"/>
    <p:sldId id="385" r:id="rId5"/>
    <p:sldId id="386" r:id="rId6"/>
    <p:sldId id="387" r:id="rId7"/>
  </p:sldIdLst>
  <p:sldSz cx="9144000" cy="6858000" type="screen4x3"/>
  <p:notesSz cx="6858000" cy="9144000"/>
  <p:defaultText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A347"/>
    <a:srgbClr val="FF99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976" autoAdjust="0"/>
    <p:restoredTop sz="92121" autoAdjust="0"/>
  </p:normalViewPr>
  <p:slideViewPr>
    <p:cSldViewPr snapToGrid="0">
      <p:cViewPr varScale="1">
        <p:scale>
          <a:sx n="139" d="100"/>
          <a:sy n="139" d="100"/>
        </p:scale>
        <p:origin x="1032" y="114"/>
      </p:cViewPr>
      <p:guideLst/>
    </p:cSldViewPr>
  </p:slideViewPr>
  <p:notesTextViewPr>
    <p:cViewPr>
      <p:scale>
        <a:sx n="1" d="1"/>
        <a:sy n="1" d="1"/>
      </p:scale>
      <p:origin x="0" y="0"/>
    </p:cViewPr>
  </p:notesTextViewPr>
  <p:notesViewPr>
    <p:cSldViewPr snapToGrid="0">
      <p:cViewPr varScale="1">
        <p:scale>
          <a:sx n="114" d="100"/>
          <a:sy n="114" d="100"/>
        </p:scale>
        <p:origin x="4884"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머리글 개체 틀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ko-KR" altLang="en-US"/>
          </a:p>
        </p:txBody>
      </p:sp>
      <p:sp>
        <p:nvSpPr>
          <p:cNvPr id="3" name="날짜 개체 틀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59F58BD-B266-4FEA-8572-614D27B01AAF}" type="datetimeFigureOut">
              <a:rPr lang="ko-KR" altLang="en-US" smtClean="0"/>
              <a:t>2018-12-18</a:t>
            </a:fld>
            <a:endParaRPr lang="ko-KR" altLang="en-US"/>
          </a:p>
        </p:txBody>
      </p:sp>
      <p:sp>
        <p:nvSpPr>
          <p:cNvPr id="4" name="슬라이드 이미지 개체 틀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ko-KR" altLang="en-US"/>
          </a:p>
        </p:txBody>
      </p:sp>
      <p:sp>
        <p:nvSpPr>
          <p:cNvPr id="5" name="슬라이드 노트 개체 틀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6" name="바닥글 개체 틀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ko-KR" altLang="en-US"/>
          </a:p>
        </p:txBody>
      </p:sp>
      <p:sp>
        <p:nvSpPr>
          <p:cNvPr id="7" name="슬라이드 번호 개체 틀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11BE845-B615-457C-AC59-B6A31CA72E8C}" type="slidenum">
              <a:rPr lang="ko-KR" altLang="en-US" smtClean="0"/>
              <a:t>‹#›</a:t>
            </a:fld>
            <a:endParaRPr lang="ko-KR" altLang="en-US"/>
          </a:p>
        </p:txBody>
      </p:sp>
    </p:spTree>
    <p:extLst>
      <p:ext uri="{BB962C8B-B14F-4D97-AF65-F5344CB8AC3E}">
        <p14:creationId xmlns:p14="http://schemas.microsoft.com/office/powerpoint/2010/main" val="1091296854"/>
      </p:ext>
    </p:extLst>
  </p:cSld>
  <p:clrMap bg1="lt1" tx1="dk1" bg2="lt2" tx2="dk2" accent1="accent1" accent2="accent2" accent3="accent3" accent4="accent4" accent5="accent5" accent6="accent6" hlink="hlink" folHlink="folHlink"/>
  <p:notesStyle>
    <a:lvl1pPr marL="0" algn="l" defTabSz="914400" rtl="0" eaLnBrk="1" latinLnBrk="1" hangingPunct="1">
      <a:defRPr sz="1200" kern="1200">
        <a:solidFill>
          <a:schemeClr val="tx1"/>
        </a:solidFill>
        <a:latin typeface="+mn-lt"/>
        <a:ea typeface="+mn-ea"/>
        <a:cs typeface="+mn-cs"/>
      </a:defRPr>
    </a:lvl1pPr>
    <a:lvl2pPr marL="457200" algn="l" defTabSz="914400" rtl="0" eaLnBrk="1" latinLnBrk="1" hangingPunct="1">
      <a:defRPr sz="1200" kern="1200">
        <a:solidFill>
          <a:schemeClr val="tx1"/>
        </a:solidFill>
        <a:latin typeface="+mn-lt"/>
        <a:ea typeface="+mn-ea"/>
        <a:cs typeface="+mn-cs"/>
      </a:defRPr>
    </a:lvl2pPr>
    <a:lvl3pPr marL="914400" algn="l" defTabSz="914400" rtl="0" eaLnBrk="1" latinLnBrk="1" hangingPunct="1">
      <a:defRPr sz="1200" kern="1200">
        <a:solidFill>
          <a:schemeClr val="tx1"/>
        </a:solidFill>
        <a:latin typeface="+mn-lt"/>
        <a:ea typeface="+mn-ea"/>
        <a:cs typeface="+mn-cs"/>
      </a:defRPr>
    </a:lvl3pPr>
    <a:lvl4pPr marL="1371600" algn="l" defTabSz="914400" rtl="0" eaLnBrk="1" latinLnBrk="1" hangingPunct="1">
      <a:defRPr sz="1200" kern="1200">
        <a:solidFill>
          <a:schemeClr val="tx1"/>
        </a:solidFill>
        <a:latin typeface="+mn-lt"/>
        <a:ea typeface="+mn-ea"/>
        <a:cs typeface="+mn-cs"/>
      </a:defRPr>
    </a:lvl4pPr>
    <a:lvl5pPr marL="1828800" algn="l" defTabSz="914400" rtl="0" eaLnBrk="1" latinLnBrk="1" hangingPunct="1">
      <a:defRPr sz="1200" kern="1200">
        <a:solidFill>
          <a:schemeClr val="tx1"/>
        </a:solidFill>
        <a:latin typeface="+mn-lt"/>
        <a:ea typeface="+mn-ea"/>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id="{927C19D3-7FD4-4091-A359-C1846C46E349}"/>
              </a:ext>
            </a:extLst>
          </p:cNvPr>
          <p:cNvSpPr>
            <a:spLocks noGrp="1" noRot="1" noChangeAspect="1" noChangeArrowheads="1" noTextEdit="1"/>
          </p:cNvSpPr>
          <p:nvPr>
            <p:ph type="sldImg"/>
          </p:nvPr>
        </p:nvSpPr>
        <p:spPr>
          <a:xfrm>
            <a:off x="1371600" y="1143000"/>
            <a:ext cx="4114800" cy="3086100"/>
          </a:xfrm>
          <a:ln/>
        </p:spPr>
      </p:sp>
      <p:sp>
        <p:nvSpPr>
          <p:cNvPr id="4099" name="Rectangle 3">
            <a:extLst>
              <a:ext uri="{FF2B5EF4-FFF2-40B4-BE49-F238E27FC236}">
                <a16:creationId xmlns:a16="http://schemas.microsoft.com/office/drawing/2014/main" id="{A11172D7-F943-4D47-8A4C-949985A3ADFE}"/>
              </a:ext>
            </a:extLst>
          </p:cNvPr>
          <p:cNvSpPr>
            <a:spLocks noGrp="1" noChangeArrowheads="1"/>
          </p:cNvSpPr>
          <p:nvPr>
            <p:ph type="body" idx="1"/>
          </p:nvPr>
        </p:nvSpPr>
        <p:spPr>
          <a:noFill/>
        </p:spPr>
        <p:txBody>
          <a:bodyPr/>
          <a:lstStyle/>
          <a:p>
            <a:endParaRPr lang="pl-PL" altLang="pl-PL"/>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a:extLst>
              <a:ext uri="{FF2B5EF4-FFF2-40B4-BE49-F238E27FC236}">
                <a16:creationId xmlns:a16="http://schemas.microsoft.com/office/drawing/2014/main" id="{791259A1-548A-4851-A433-5568DFAD1697}"/>
              </a:ext>
            </a:extLst>
          </p:cNvPr>
          <p:cNvSpPr>
            <a:spLocks noGrp="1" noRot="1" noChangeAspect="1" noChangeArrowheads="1" noTextEdit="1"/>
          </p:cNvSpPr>
          <p:nvPr>
            <p:ph type="sldImg"/>
          </p:nvPr>
        </p:nvSpPr>
        <p:spPr>
          <a:xfrm>
            <a:off x="1371600" y="1143000"/>
            <a:ext cx="4114800" cy="3086100"/>
          </a:xfrm>
          <a:ln/>
        </p:spPr>
      </p:sp>
      <p:sp>
        <p:nvSpPr>
          <p:cNvPr id="6147" name="Rectangle 3">
            <a:extLst>
              <a:ext uri="{FF2B5EF4-FFF2-40B4-BE49-F238E27FC236}">
                <a16:creationId xmlns:a16="http://schemas.microsoft.com/office/drawing/2014/main" id="{72115E05-2E88-462C-B4E8-3CFD557CE3A3}"/>
              </a:ext>
            </a:extLst>
          </p:cNvPr>
          <p:cNvSpPr>
            <a:spLocks noGrp="1" noChangeArrowheads="1"/>
          </p:cNvSpPr>
          <p:nvPr>
            <p:ph type="body" idx="1"/>
          </p:nvPr>
        </p:nvSpPr>
        <p:spPr>
          <a:noFill/>
        </p:spPr>
        <p:txBody>
          <a:bodyPr/>
          <a:lstStyle/>
          <a:p>
            <a:endParaRPr lang="pl-PL" altLang="pl-PL"/>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7"/>
            <a:ext cx="7772400" cy="1470025"/>
          </a:xfrm>
        </p:spPr>
        <p:txBody>
          <a:bodyPr/>
          <a:lstStyle/>
          <a:p>
            <a:r>
              <a:rPr lang="en-US"/>
              <a:t>Click to edit Master title style</a:t>
            </a:r>
            <a:endParaRPr lang="pl-PL"/>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r>
              <a:rPr lang="en-US"/>
              <a:t>Click to edit Master subtitle style</a:t>
            </a:r>
            <a:endParaRPr lang="pl-PL"/>
          </a:p>
        </p:txBody>
      </p:sp>
      <p:sp>
        <p:nvSpPr>
          <p:cNvPr id="4" name="Rectangle 91">
            <a:extLst>
              <a:ext uri="{FF2B5EF4-FFF2-40B4-BE49-F238E27FC236}">
                <a16:creationId xmlns:a16="http://schemas.microsoft.com/office/drawing/2014/main" id="{5A72A343-0DC1-4DEC-A818-D852D30A029E}"/>
              </a:ext>
            </a:extLst>
          </p:cNvPr>
          <p:cNvSpPr>
            <a:spLocks noGrp="1" noChangeArrowheads="1"/>
          </p:cNvSpPr>
          <p:nvPr>
            <p:ph type="ftr" sz="quarter" idx="10"/>
          </p:nvPr>
        </p:nvSpPr>
        <p:spPr>
          <a:ln/>
        </p:spPr>
        <p:txBody>
          <a:bodyPr/>
          <a:lstStyle>
            <a:lvl1pPr>
              <a:defRPr/>
            </a:lvl1pPr>
          </a:lstStyle>
          <a:p>
            <a:pPr>
              <a:defRPr/>
            </a:pPr>
            <a:r>
              <a:rPr lang="en-US" altLang="pl-PL"/>
              <a:t>21-18-0078-00-0000</a:t>
            </a:r>
          </a:p>
        </p:txBody>
      </p:sp>
      <p:sp>
        <p:nvSpPr>
          <p:cNvPr id="5" name="Rectangle 92">
            <a:extLst>
              <a:ext uri="{FF2B5EF4-FFF2-40B4-BE49-F238E27FC236}">
                <a16:creationId xmlns:a16="http://schemas.microsoft.com/office/drawing/2014/main" id="{BB40ED68-4E96-422B-AE64-288348D5F79B}"/>
              </a:ext>
            </a:extLst>
          </p:cNvPr>
          <p:cNvSpPr>
            <a:spLocks noGrp="1" noChangeArrowheads="1"/>
          </p:cNvSpPr>
          <p:nvPr>
            <p:ph type="sldNum" sz="quarter" idx="11"/>
          </p:nvPr>
        </p:nvSpPr>
        <p:spPr>
          <a:ln/>
        </p:spPr>
        <p:txBody>
          <a:bodyPr/>
          <a:lstStyle>
            <a:lvl1pPr>
              <a:defRPr/>
            </a:lvl1pPr>
          </a:lstStyle>
          <a:p>
            <a:pPr>
              <a:defRPr/>
            </a:pPr>
            <a:fld id="{CED76750-9DAF-43FD-BC42-4D042B34C934}" type="slidenum">
              <a:rPr lang="en-US" altLang="pl-PL"/>
              <a:pPr>
                <a:defRPr/>
              </a:pPr>
              <a:t>‹#›</a:t>
            </a:fld>
            <a:endParaRPr lang="en-US" altLang="pl-PL" dirty="0"/>
          </a:p>
        </p:txBody>
      </p:sp>
    </p:spTree>
    <p:extLst>
      <p:ext uri="{BB962C8B-B14F-4D97-AF65-F5344CB8AC3E}">
        <p14:creationId xmlns:p14="http://schemas.microsoft.com/office/powerpoint/2010/main" val="28051785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pl-PL"/>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pl-PL"/>
          </a:p>
        </p:txBody>
      </p:sp>
      <p:sp>
        <p:nvSpPr>
          <p:cNvPr id="4" name="Rectangle 91">
            <a:extLst>
              <a:ext uri="{FF2B5EF4-FFF2-40B4-BE49-F238E27FC236}">
                <a16:creationId xmlns:a16="http://schemas.microsoft.com/office/drawing/2014/main" id="{3A4A1093-86EE-4B05-B309-FC7A90D1D926}"/>
              </a:ext>
            </a:extLst>
          </p:cNvPr>
          <p:cNvSpPr>
            <a:spLocks noGrp="1" noChangeArrowheads="1"/>
          </p:cNvSpPr>
          <p:nvPr>
            <p:ph type="ftr" sz="quarter" idx="10"/>
          </p:nvPr>
        </p:nvSpPr>
        <p:spPr>
          <a:ln/>
        </p:spPr>
        <p:txBody>
          <a:bodyPr/>
          <a:lstStyle>
            <a:lvl1pPr>
              <a:defRPr/>
            </a:lvl1pPr>
          </a:lstStyle>
          <a:p>
            <a:pPr>
              <a:defRPr/>
            </a:pPr>
            <a:r>
              <a:rPr lang="en-US" altLang="pl-PL"/>
              <a:t>21-18-0078-00-0000</a:t>
            </a:r>
          </a:p>
        </p:txBody>
      </p:sp>
      <p:sp>
        <p:nvSpPr>
          <p:cNvPr id="5" name="Rectangle 92">
            <a:extLst>
              <a:ext uri="{FF2B5EF4-FFF2-40B4-BE49-F238E27FC236}">
                <a16:creationId xmlns:a16="http://schemas.microsoft.com/office/drawing/2014/main" id="{E08EF60B-6F13-4F54-AE65-D0A9F760E356}"/>
              </a:ext>
            </a:extLst>
          </p:cNvPr>
          <p:cNvSpPr>
            <a:spLocks noGrp="1" noChangeArrowheads="1"/>
          </p:cNvSpPr>
          <p:nvPr>
            <p:ph type="sldNum" sz="quarter" idx="11"/>
          </p:nvPr>
        </p:nvSpPr>
        <p:spPr>
          <a:ln/>
        </p:spPr>
        <p:txBody>
          <a:bodyPr/>
          <a:lstStyle>
            <a:lvl1pPr>
              <a:defRPr/>
            </a:lvl1pPr>
          </a:lstStyle>
          <a:p>
            <a:pPr>
              <a:defRPr/>
            </a:pPr>
            <a:fld id="{76396918-C194-44CD-8ACA-D640F40BE2BB}" type="slidenum">
              <a:rPr lang="en-US" altLang="pl-PL"/>
              <a:pPr>
                <a:defRPr/>
              </a:pPr>
              <a:t>‹#›</a:t>
            </a:fld>
            <a:endParaRPr lang="en-US" altLang="pl-PL" dirty="0"/>
          </a:p>
        </p:txBody>
      </p:sp>
    </p:spTree>
    <p:extLst>
      <p:ext uri="{BB962C8B-B14F-4D97-AF65-F5344CB8AC3E}">
        <p14:creationId xmlns:p14="http://schemas.microsoft.com/office/powerpoint/2010/main" val="14720835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46864" y="228600"/>
            <a:ext cx="2074862" cy="6096000"/>
          </a:xfrm>
        </p:spPr>
        <p:txBody>
          <a:bodyPr vert="eaVert"/>
          <a:lstStyle/>
          <a:p>
            <a:r>
              <a:rPr lang="en-US"/>
              <a:t>Click to edit Master title style</a:t>
            </a:r>
            <a:endParaRPr lang="pl-PL"/>
          </a:p>
        </p:txBody>
      </p:sp>
      <p:sp>
        <p:nvSpPr>
          <p:cNvPr id="3" name="Vertical Text Placeholder 2"/>
          <p:cNvSpPr>
            <a:spLocks noGrp="1"/>
          </p:cNvSpPr>
          <p:nvPr>
            <p:ph type="body" orient="vert" idx="1"/>
          </p:nvPr>
        </p:nvSpPr>
        <p:spPr>
          <a:xfrm>
            <a:off x="422275" y="228600"/>
            <a:ext cx="6072188" cy="60960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pl-PL"/>
          </a:p>
        </p:txBody>
      </p:sp>
      <p:sp>
        <p:nvSpPr>
          <p:cNvPr id="4" name="Rectangle 91">
            <a:extLst>
              <a:ext uri="{FF2B5EF4-FFF2-40B4-BE49-F238E27FC236}">
                <a16:creationId xmlns:a16="http://schemas.microsoft.com/office/drawing/2014/main" id="{FA93D6A2-03D0-4341-BF34-42C6D99B74E7}"/>
              </a:ext>
            </a:extLst>
          </p:cNvPr>
          <p:cNvSpPr>
            <a:spLocks noGrp="1" noChangeArrowheads="1"/>
          </p:cNvSpPr>
          <p:nvPr>
            <p:ph type="ftr" sz="quarter" idx="10"/>
          </p:nvPr>
        </p:nvSpPr>
        <p:spPr>
          <a:ln/>
        </p:spPr>
        <p:txBody>
          <a:bodyPr/>
          <a:lstStyle>
            <a:lvl1pPr>
              <a:defRPr/>
            </a:lvl1pPr>
          </a:lstStyle>
          <a:p>
            <a:pPr>
              <a:defRPr/>
            </a:pPr>
            <a:r>
              <a:rPr lang="en-US" altLang="pl-PL"/>
              <a:t>21-18-0078-00-0000</a:t>
            </a:r>
          </a:p>
        </p:txBody>
      </p:sp>
      <p:sp>
        <p:nvSpPr>
          <p:cNvPr id="5" name="Rectangle 92">
            <a:extLst>
              <a:ext uri="{FF2B5EF4-FFF2-40B4-BE49-F238E27FC236}">
                <a16:creationId xmlns:a16="http://schemas.microsoft.com/office/drawing/2014/main" id="{685E4F14-53DB-45FE-B7D3-87EDEBBB9FCF}"/>
              </a:ext>
            </a:extLst>
          </p:cNvPr>
          <p:cNvSpPr>
            <a:spLocks noGrp="1" noChangeArrowheads="1"/>
          </p:cNvSpPr>
          <p:nvPr>
            <p:ph type="sldNum" sz="quarter" idx="11"/>
          </p:nvPr>
        </p:nvSpPr>
        <p:spPr>
          <a:ln/>
        </p:spPr>
        <p:txBody>
          <a:bodyPr/>
          <a:lstStyle>
            <a:lvl1pPr>
              <a:defRPr/>
            </a:lvl1pPr>
          </a:lstStyle>
          <a:p>
            <a:pPr>
              <a:defRPr/>
            </a:pPr>
            <a:fld id="{E34A4E1D-1B19-4348-BA05-9114055FA2F1}" type="slidenum">
              <a:rPr lang="en-US" altLang="pl-PL"/>
              <a:pPr>
                <a:defRPr/>
              </a:pPr>
              <a:t>‹#›</a:t>
            </a:fld>
            <a:endParaRPr lang="en-US" altLang="pl-PL" dirty="0"/>
          </a:p>
        </p:txBody>
      </p:sp>
    </p:spTree>
    <p:extLst>
      <p:ext uri="{BB962C8B-B14F-4D97-AF65-F5344CB8AC3E}">
        <p14:creationId xmlns:p14="http://schemas.microsoft.com/office/powerpoint/2010/main" val="17610580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pl-PL"/>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pl-PL"/>
          </a:p>
        </p:txBody>
      </p:sp>
      <p:sp>
        <p:nvSpPr>
          <p:cNvPr id="4" name="Rectangle 91">
            <a:extLst>
              <a:ext uri="{FF2B5EF4-FFF2-40B4-BE49-F238E27FC236}">
                <a16:creationId xmlns:a16="http://schemas.microsoft.com/office/drawing/2014/main" id="{F7BE29F3-F002-4258-9A7C-62AC3EC37C3B}"/>
              </a:ext>
            </a:extLst>
          </p:cNvPr>
          <p:cNvSpPr>
            <a:spLocks noGrp="1" noChangeArrowheads="1"/>
          </p:cNvSpPr>
          <p:nvPr>
            <p:ph type="ftr" sz="quarter" idx="10"/>
          </p:nvPr>
        </p:nvSpPr>
        <p:spPr>
          <a:ln/>
        </p:spPr>
        <p:txBody>
          <a:bodyPr/>
          <a:lstStyle>
            <a:lvl1pPr>
              <a:defRPr/>
            </a:lvl1pPr>
          </a:lstStyle>
          <a:p>
            <a:pPr>
              <a:defRPr/>
            </a:pPr>
            <a:r>
              <a:rPr lang="en-US" altLang="pl-PL"/>
              <a:t>21-18-0078-00-0000</a:t>
            </a:r>
          </a:p>
        </p:txBody>
      </p:sp>
      <p:sp>
        <p:nvSpPr>
          <p:cNvPr id="5" name="Rectangle 92">
            <a:extLst>
              <a:ext uri="{FF2B5EF4-FFF2-40B4-BE49-F238E27FC236}">
                <a16:creationId xmlns:a16="http://schemas.microsoft.com/office/drawing/2014/main" id="{EFB8BDB7-8037-440E-B1CE-29C33C22F637}"/>
              </a:ext>
            </a:extLst>
          </p:cNvPr>
          <p:cNvSpPr>
            <a:spLocks noGrp="1" noChangeArrowheads="1"/>
          </p:cNvSpPr>
          <p:nvPr>
            <p:ph type="sldNum" sz="quarter" idx="11"/>
          </p:nvPr>
        </p:nvSpPr>
        <p:spPr>
          <a:ln/>
        </p:spPr>
        <p:txBody>
          <a:bodyPr/>
          <a:lstStyle>
            <a:lvl1pPr>
              <a:defRPr/>
            </a:lvl1pPr>
          </a:lstStyle>
          <a:p>
            <a:pPr>
              <a:defRPr/>
            </a:pPr>
            <a:fld id="{13D3D877-D406-4E0C-A0B8-A5405FE26974}" type="slidenum">
              <a:rPr lang="en-US" altLang="pl-PL"/>
              <a:pPr>
                <a:defRPr/>
              </a:pPr>
              <a:t>‹#›</a:t>
            </a:fld>
            <a:endParaRPr lang="en-US" altLang="pl-PL" dirty="0"/>
          </a:p>
        </p:txBody>
      </p:sp>
    </p:spTree>
    <p:extLst>
      <p:ext uri="{BB962C8B-B14F-4D97-AF65-F5344CB8AC3E}">
        <p14:creationId xmlns:p14="http://schemas.microsoft.com/office/powerpoint/2010/main" val="24954491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2"/>
            <a:ext cx="7772400" cy="1362075"/>
          </a:xfrm>
        </p:spPr>
        <p:txBody>
          <a:bodyPr anchor="t"/>
          <a:lstStyle>
            <a:lvl1pPr algn="l">
              <a:defRPr sz="3000" b="1" cap="all"/>
            </a:lvl1pPr>
          </a:lstStyle>
          <a:p>
            <a:r>
              <a:rPr lang="en-US"/>
              <a:t>Click to edit Master title style</a:t>
            </a:r>
            <a:endParaRPr lang="pl-PL"/>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a:r>
              <a:rPr lang="en-US"/>
              <a:t>Click to edit Master text styles</a:t>
            </a:r>
          </a:p>
        </p:txBody>
      </p:sp>
      <p:sp>
        <p:nvSpPr>
          <p:cNvPr id="4" name="Rectangle 91">
            <a:extLst>
              <a:ext uri="{FF2B5EF4-FFF2-40B4-BE49-F238E27FC236}">
                <a16:creationId xmlns:a16="http://schemas.microsoft.com/office/drawing/2014/main" id="{478B732F-382C-4A02-8654-B76707B96C84}"/>
              </a:ext>
            </a:extLst>
          </p:cNvPr>
          <p:cNvSpPr>
            <a:spLocks noGrp="1" noChangeArrowheads="1"/>
          </p:cNvSpPr>
          <p:nvPr>
            <p:ph type="ftr" sz="quarter" idx="10"/>
          </p:nvPr>
        </p:nvSpPr>
        <p:spPr>
          <a:ln/>
        </p:spPr>
        <p:txBody>
          <a:bodyPr/>
          <a:lstStyle>
            <a:lvl1pPr>
              <a:defRPr/>
            </a:lvl1pPr>
          </a:lstStyle>
          <a:p>
            <a:pPr>
              <a:defRPr/>
            </a:pPr>
            <a:r>
              <a:rPr lang="en-US" altLang="pl-PL"/>
              <a:t>21-18-0078-00-0000</a:t>
            </a:r>
          </a:p>
        </p:txBody>
      </p:sp>
      <p:sp>
        <p:nvSpPr>
          <p:cNvPr id="5" name="Rectangle 92">
            <a:extLst>
              <a:ext uri="{FF2B5EF4-FFF2-40B4-BE49-F238E27FC236}">
                <a16:creationId xmlns:a16="http://schemas.microsoft.com/office/drawing/2014/main" id="{E50DC848-B9B2-464B-955F-C69D1CD08E9E}"/>
              </a:ext>
            </a:extLst>
          </p:cNvPr>
          <p:cNvSpPr>
            <a:spLocks noGrp="1" noChangeArrowheads="1"/>
          </p:cNvSpPr>
          <p:nvPr>
            <p:ph type="sldNum" sz="quarter" idx="11"/>
          </p:nvPr>
        </p:nvSpPr>
        <p:spPr>
          <a:ln/>
        </p:spPr>
        <p:txBody>
          <a:bodyPr/>
          <a:lstStyle>
            <a:lvl1pPr>
              <a:defRPr/>
            </a:lvl1pPr>
          </a:lstStyle>
          <a:p>
            <a:pPr>
              <a:defRPr/>
            </a:pPr>
            <a:fld id="{509ADD19-019F-4CC7-AC53-7A4ECC503183}" type="slidenum">
              <a:rPr lang="en-US" altLang="pl-PL"/>
              <a:pPr>
                <a:defRPr/>
              </a:pPr>
              <a:t>‹#›</a:t>
            </a:fld>
            <a:endParaRPr lang="en-US" altLang="pl-PL" dirty="0"/>
          </a:p>
        </p:txBody>
      </p:sp>
    </p:spTree>
    <p:extLst>
      <p:ext uri="{BB962C8B-B14F-4D97-AF65-F5344CB8AC3E}">
        <p14:creationId xmlns:p14="http://schemas.microsoft.com/office/powerpoint/2010/main" val="40086201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pl-PL"/>
          </a:p>
        </p:txBody>
      </p:sp>
      <p:sp>
        <p:nvSpPr>
          <p:cNvPr id="3" name="Content Placeholder 2"/>
          <p:cNvSpPr>
            <a:spLocks noGrp="1"/>
          </p:cNvSpPr>
          <p:nvPr>
            <p:ph sz="half" idx="1"/>
          </p:nvPr>
        </p:nvSpPr>
        <p:spPr>
          <a:xfrm>
            <a:off x="422276" y="1143000"/>
            <a:ext cx="4073525" cy="5181600"/>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pl-PL"/>
          </a:p>
        </p:txBody>
      </p:sp>
      <p:sp>
        <p:nvSpPr>
          <p:cNvPr id="4" name="Content Placeholder 3"/>
          <p:cNvSpPr>
            <a:spLocks noGrp="1"/>
          </p:cNvSpPr>
          <p:nvPr>
            <p:ph sz="half" idx="2"/>
          </p:nvPr>
        </p:nvSpPr>
        <p:spPr>
          <a:xfrm>
            <a:off x="4648201" y="1143000"/>
            <a:ext cx="4073525" cy="5181600"/>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pl-PL"/>
          </a:p>
        </p:txBody>
      </p:sp>
      <p:sp>
        <p:nvSpPr>
          <p:cNvPr id="5" name="Rectangle 91">
            <a:extLst>
              <a:ext uri="{FF2B5EF4-FFF2-40B4-BE49-F238E27FC236}">
                <a16:creationId xmlns:a16="http://schemas.microsoft.com/office/drawing/2014/main" id="{234087EC-2DA5-4F7F-ACA1-AD88F5B026B5}"/>
              </a:ext>
            </a:extLst>
          </p:cNvPr>
          <p:cNvSpPr>
            <a:spLocks noGrp="1" noChangeArrowheads="1"/>
          </p:cNvSpPr>
          <p:nvPr>
            <p:ph type="ftr" sz="quarter" idx="10"/>
          </p:nvPr>
        </p:nvSpPr>
        <p:spPr>
          <a:ln/>
        </p:spPr>
        <p:txBody>
          <a:bodyPr/>
          <a:lstStyle>
            <a:lvl1pPr>
              <a:defRPr/>
            </a:lvl1pPr>
          </a:lstStyle>
          <a:p>
            <a:pPr>
              <a:defRPr/>
            </a:pPr>
            <a:r>
              <a:rPr lang="en-US" altLang="pl-PL"/>
              <a:t>21-18-0078-00-0000</a:t>
            </a:r>
          </a:p>
        </p:txBody>
      </p:sp>
      <p:sp>
        <p:nvSpPr>
          <p:cNvPr id="6" name="Rectangle 92">
            <a:extLst>
              <a:ext uri="{FF2B5EF4-FFF2-40B4-BE49-F238E27FC236}">
                <a16:creationId xmlns:a16="http://schemas.microsoft.com/office/drawing/2014/main" id="{41A803C5-9B47-46B0-A939-27D2BF561A29}"/>
              </a:ext>
            </a:extLst>
          </p:cNvPr>
          <p:cNvSpPr>
            <a:spLocks noGrp="1" noChangeArrowheads="1"/>
          </p:cNvSpPr>
          <p:nvPr>
            <p:ph type="sldNum" sz="quarter" idx="11"/>
          </p:nvPr>
        </p:nvSpPr>
        <p:spPr>
          <a:ln/>
        </p:spPr>
        <p:txBody>
          <a:bodyPr/>
          <a:lstStyle>
            <a:lvl1pPr>
              <a:defRPr/>
            </a:lvl1pPr>
          </a:lstStyle>
          <a:p>
            <a:pPr>
              <a:defRPr/>
            </a:pPr>
            <a:fld id="{E70CDDAA-0390-433D-9AB4-34D0BDB535AD}" type="slidenum">
              <a:rPr lang="en-US" altLang="pl-PL"/>
              <a:pPr>
                <a:defRPr/>
              </a:pPr>
              <a:t>‹#›</a:t>
            </a:fld>
            <a:endParaRPr lang="en-US" altLang="pl-PL" dirty="0"/>
          </a:p>
        </p:txBody>
      </p:sp>
    </p:spTree>
    <p:extLst>
      <p:ext uri="{BB962C8B-B14F-4D97-AF65-F5344CB8AC3E}">
        <p14:creationId xmlns:p14="http://schemas.microsoft.com/office/powerpoint/2010/main" val="41994870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pl-PL"/>
          </a:p>
        </p:txBody>
      </p:sp>
      <p:sp>
        <p:nvSpPr>
          <p:cNvPr id="3" name="Text Placeholder 2"/>
          <p:cNvSpPr>
            <a:spLocks noGrp="1"/>
          </p:cNvSpPr>
          <p:nvPr>
            <p:ph type="body" idx="1"/>
          </p:nvPr>
        </p:nvSpPr>
        <p:spPr>
          <a:xfrm>
            <a:off x="457200" y="1535113"/>
            <a:ext cx="4040188"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pl-PL"/>
          </a:p>
        </p:txBody>
      </p:sp>
      <p:sp>
        <p:nvSpPr>
          <p:cNvPr id="5" name="Text Placeholder 4"/>
          <p:cNvSpPr>
            <a:spLocks noGrp="1"/>
          </p:cNvSpPr>
          <p:nvPr>
            <p:ph type="body" sz="quarter" idx="3"/>
          </p:nvPr>
        </p:nvSpPr>
        <p:spPr>
          <a:xfrm>
            <a:off x="4645026" y="1535113"/>
            <a:ext cx="4041775"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4645026" y="2174875"/>
            <a:ext cx="4041775"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pl-PL"/>
          </a:p>
        </p:txBody>
      </p:sp>
      <p:sp>
        <p:nvSpPr>
          <p:cNvPr id="7" name="Rectangle 91">
            <a:extLst>
              <a:ext uri="{FF2B5EF4-FFF2-40B4-BE49-F238E27FC236}">
                <a16:creationId xmlns:a16="http://schemas.microsoft.com/office/drawing/2014/main" id="{8FCF42FE-BD5C-46F9-96B5-498CDE7857DF}"/>
              </a:ext>
            </a:extLst>
          </p:cNvPr>
          <p:cNvSpPr>
            <a:spLocks noGrp="1" noChangeArrowheads="1"/>
          </p:cNvSpPr>
          <p:nvPr>
            <p:ph type="ftr" sz="quarter" idx="10"/>
          </p:nvPr>
        </p:nvSpPr>
        <p:spPr>
          <a:ln/>
        </p:spPr>
        <p:txBody>
          <a:bodyPr/>
          <a:lstStyle>
            <a:lvl1pPr>
              <a:defRPr/>
            </a:lvl1pPr>
          </a:lstStyle>
          <a:p>
            <a:pPr>
              <a:defRPr/>
            </a:pPr>
            <a:r>
              <a:rPr lang="en-US" altLang="pl-PL"/>
              <a:t>21-18-0078-00-0000</a:t>
            </a:r>
          </a:p>
        </p:txBody>
      </p:sp>
      <p:sp>
        <p:nvSpPr>
          <p:cNvPr id="8" name="Rectangle 92">
            <a:extLst>
              <a:ext uri="{FF2B5EF4-FFF2-40B4-BE49-F238E27FC236}">
                <a16:creationId xmlns:a16="http://schemas.microsoft.com/office/drawing/2014/main" id="{C3CE478D-96B5-452F-A8FE-84824C0378A6}"/>
              </a:ext>
            </a:extLst>
          </p:cNvPr>
          <p:cNvSpPr>
            <a:spLocks noGrp="1" noChangeArrowheads="1"/>
          </p:cNvSpPr>
          <p:nvPr>
            <p:ph type="sldNum" sz="quarter" idx="11"/>
          </p:nvPr>
        </p:nvSpPr>
        <p:spPr>
          <a:ln/>
        </p:spPr>
        <p:txBody>
          <a:bodyPr/>
          <a:lstStyle>
            <a:lvl1pPr>
              <a:defRPr/>
            </a:lvl1pPr>
          </a:lstStyle>
          <a:p>
            <a:pPr>
              <a:defRPr/>
            </a:pPr>
            <a:fld id="{D0001ADC-1002-4609-B69F-FCEC9F410B2C}" type="slidenum">
              <a:rPr lang="en-US" altLang="pl-PL"/>
              <a:pPr>
                <a:defRPr/>
              </a:pPr>
              <a:t>‹#›</a:t>
            </a:fld>
            <a:endParaRPr lang="en-US" altLang="pl-PL" dirty="0"/>
          </a:p>
        </p:txBody>
      </p:sp>
    </p:spTree>
    <p:extLst>
      <p:ext uri="{BB962C8B-B14F-4D97-AF65-F5344CB8AC3E}">
        <p14:creationId xmlns:p14="http://schemas.microsoft.com/office/powerpoint/2010/main" val="22135521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800"/>
            </a:lvl1pPr>
          </a:lstStyle>
          <a:p>
            <a:r>
              <a:rPr lang="en-US"/>
              <a:t>Click to edit Master title style</a:t>
            </a:r>
            <a:endParaRPr lang="pl-PL"/>
          </a:p>
        </p:txBody>
      </p:sp>
      <p:sp>
        <p:nvSpPr>
          <p:cNvPr id="3" name="Rectangle 91">
            <a:extLst>
              <a:ext uri="{FF2B5EF4-FFF2-40B4-BE49-F238E27FC236}">
                <a16:creationId xmlns:a16="http://schemas.microsoft.com/office/drawing/2014/main" id="{73C9785C-900F-4279-BA36-658B817806E2}"/>
              </a:ext>
            </a:extLst>
          </p:cNvPr>
          <p:cNvSpPr>
            <a:spLocks noGrp="1" noChangeArrowheads="1"/>
          </p:cNvSpPr>
          <p:nvPr>
            <p:ph type="ftr" sz="quarter" idx="10"/>
          </p:nvPr>
        </p:nvSpPr>
        <p:spPr>
          <a:ln/>
        </p:spPr>
        <p:txBody>
          <a:bodyPr/>
          <a:lstStyle>
            <a:lvl1pPr>
              <a:defRPr/>
            </a:lvl1pPr>
          </a:lstStyle>
          <a:p>
            <a:pPr>
              <a:defRPr/>
            </a:pPr>
            <a:r>
              <a:rPr lang="en-US" altLang="pl-PL"/>
              <a:t>21-18-0078-00-0000</a:t>
            </a:r>
          </a:p>
        </p:txBody>
      </p:sp>
      <p:sp>
        <p:nvSpPr>
          <p:cNvPr id="4" name="Rectangle 92">
            <a:extLst>
              <a:ext uri="{FF2B5EF4-FFF2-40B4-BE49-F238E27FC236}">
                <a16:creationId xmlns:a16="http://schemas.microsoft.com/office/drawing/2014/main" id="{0D97CCFF-2611-4272-84F5-14F1F202A8FC}"/>
              </a:ext>
            </a:extLst>
          </p:cNvPr>
          <p:cNvSpPr>
            <a:spLocks noGrp="1" noChangeArrowheads="1"/>
          </p:cNvSpPr>
          <p:nvPr>
            <p:ph type="sldNum" sz="quarter" idx="11"/>
          </p:nvPr>
        </p:nvSpPr>
        <p:spPr>
          <a:ln/>
        </p:spPr>
        <p:txBody>
          <a:bodyPr/>
          <a:lstStyle>
            <a:lvl1pPr>
              <a:defRPr/>
            </a:lvl1pPr>
          </a:lstStyle>
          <a:p>
            <a:pPr>
              <a:defRPr/>
            </a:pPr>
            <a:fld id="{4CF27402-2C48-4A31-90B3-0422C1082987}" type="slidenum">
              <a:rPr lang="en-US" altLang="pl-PL"/>
              <a:pPr>
                <a:defRPr/>
              </a:pPr>
              <a:t>‹#›</a:t>
            </a:fld>
            <a:endParaRPr lang="en-US" altLang="pl-PL" dirty="0"/>
          </a:p>
        </p:txBody>
      </p:sp>
    </p:spTree>
    <p:extLst>
      <p:ext uri="{BB962C8B-B14F-4D97-AF65-F5344CB8AC3E}">
        <p14:creationId xmlns:p14="http://schemas.microsoft.com/office/powerpoint/2010/main" val="25890149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91">
            <a:extLst>
              <a:ext uri="{FF2B5EF4-FFF2-40B4-BE49-F238E27FC236}">
                <a16:creationId xmlns:a16="http://schemas.microsoft.com/office/drawing/2014/main" id="{0A997149-32D7-4573-892A-E7CC55F9A2EA}"/>
              </a:ext>
            </a:extLst>
          </p:cNvPr>
          <p:cNvSpPr>
            <a:spLocks noGrp="1" noChangeArrowheads="1"/>
          </p:cNvSpPr>
          <p:nvPr>
            <p:ph type="ftr" sz="quarter" idx="10"/>
          </p:nvPr>
        </p:nvSpPr>
        <p:spPr>
          <a:ln/>
        </p:spPr>
        <p:txBody>
          <a:bodyPr/>
          <a:lstStyle>
            <a:lvl1pPr>
              <a:defRPr/>
            </a:lvl1pPr>
          </a:lstStyle>
          <a:p>
            <a:pPr>
              <a:defRPr/>
            </a:pPr>
            <a:r>
              <a:rPr lang="en-US" altLang="pl-PL"/>
              <a:t>21-18-0078-00-0000</a:t>
            </a:r>
          </a:p>
        </p:txBody>
      </p:sp>
      <p:sp>
        <p:nvSpPr>
          <p:cNvPr id="3" name="Rectangle 92">
            <a:extLst>
              <a:ext uri="{FF2B5EF4-FFF2-40B4-BE49-F238E27FC236}">
                <a16:creationId xmlns:a16="http://schemas.microsoft.com/office/drawing/2014/main" id="{499D2174-267E-4D04-A516-D1D7F395D382}"/>
              </a:ext>
            </a:extLst>
          </p:cNvPr>
          <p:cNvSpPr>
            <a:spLocks noGrp="1" noChangeArrowheads="1"/>
          </p:cNvSpPr>
          <p:nvPr>
            <p:ph type="sldNum" sz="quarter" idx="11"/>
          </p:nvPr>
        </p:nvSpPr>
        <p:spPr>
          <a:ln/>
        </p:spPr>
        <p:txBody>
          <a:bodyPr/>
          <a:lstStyle>
            <a:lvl1pPr>
              <a:defRPr/>
            </a:lvl1pPr>
          </a:lstStyle>
          <a:p>
            <a:pPr>
              <a:defRPr/>
            </a:pPr>
            <a:fld id="{C9D829A6-D376-486B-8E29-1F54040F52F9}" type="slidenum">
              <a:rPr lang="en-US" altLang="pl-PL"/>
              <a:pPr>
                <a:defRPr/>
              </a:pPr>
              <a:t>‹#›</a:t>
            </a:fld>
            <a:endParaRPr lang="en-US" altLang="pl-PL" dirty="0"/>
          </a:p>
        </p:txBody>
      </p:sp>
    </p:spTree>
    <p:extLst>
      <p:ext uri="{BB962C8B-B14F-4D97-AF65-F5344CB8AC3E}">
        <p14:creationId xmlns:p14="http://schemas.microsoft.com/office/powerpoint/2010/main" val="31250195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73050"/>
            <a:ext cx="3008313" cy="1162050"/>
          </a:xfrm>
        </p:spPr>
        <p:txBody>
          <a:bodyPr anchor="b"/>
          <a:lstStyle>
            <a:lvl1pPr algn="l">
              <a:defRPr sz="1500" b="1"/>
            </a:lvl1pPr>
          </a:lstStyle>
          <a:p>
            <a:r>
              <a:rPr lang="en-US"/>
              <a:t>Click to edit Master title style</a:t>
            </a:r>
            <a:endParaRPr lang="pl-PL"/>
          </a:p>
        </p:txBody>
      </p:sp>
      <p:sp>
        <p:nvSpPr>
          <p:cNvPr id="3" name="Content Placeholder 2"/>
          <p:cNvSpPr>
            <a:spLocks noGrp="1"/>
          </p:cNvSpPr>
          <p:nvPr>
            <p:ph idx="1"/>
          </p:nvPr>
        </p:nvSpPr>
        <p:spPr>
          <a:xfrm>
            <a:off x="3575050" y="273052"/>
            <a:ext cx="5111750" cy="5853113"/>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pl-PL"/>
          </a:p>
        </p:txBody>
      </p:sp>
      <p:sp>
        <p:nvSpPr>
          <p:cNvPr id="4" name="Text Placeholder 3"/>
          <p:cNvSpPr>
            <a:spLocks noGrp="1"/>
          </p:cNvSpPr>
          <p:nvPr>
            <p:ph type="body" sz="half" idx="2"/>
          </p:nvPr>
        </p:nvSpPr>
        <p:spPr>
          <a:xfrm>
            <a:off x="457201" y="1435102"/>
            <a:ext cx="3008313" cy="4691063"/>
          </a:xfrm>
        </p:spPr>
        <p:txBody>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5" name="Rectangle 91">
            <a:extLst>
              <a:ext uri="{FF2B5EF4-FFF2-40B4-BE49-F238E27FC236}">
                <a16:creationId xmlns:a16="http://schemas.microsoft.com/office/drawing/2014/main" id="{4C37AE07-A0F8-4021-9BDF-FA841CF0B2A8}"/>
              </a:ext>
            </a:extLst>
          </p:cNvPr>
          <p:cNvSpPr>
            <a:spLocks noGrp="1" noChangeArrowheads="1"/>
          </p:cNvSpPr>
          <p:nvPr>
            <p:ph type="ftr" sz="quarter" idx="10"/>
          </p:nvPr>
        </p:nvSpPr>
        <p:spPr>
          <a:ln/>
        </p:spPr>
        <p:txBody>
          <a:bodyPr/>
          <a:lstStyle>
            <a:lvl1pPr>
              <a:defRPr/>
            </a:lvl1pPr>
          </a:lstStyle>
          <a:p>
            <a:pPr>
              <a:defRPr/>
            </a:pPr>
            <a:r>
              <a:rPr lang="en-US" altLang="pl-PL"/>
              <a:t>21-18-0078-00-0000</a:t>
            </a:r>
          </a:p>
        </p:txBody>
      </p:sp>
      <p:sp>
        <p:nvSpPr>
          <p:cNvPr id="6" name="Rectangle 92">
            <a:extLst>
              <a:ext uri="{FF2B5EF4-FFF2-40B4-BE49-F238E27FC236}">
                <a16:creationId xmlns:a16="http://schemas.microsoft.com/office/drawing/2014/main" id="{67849F2A-EDE6-4B99-923D-A087423076A8}"/>
              </a:ext>
            </a:extLst>
          </p:cNvPr>
          <p:cNvSpPr>
            <a:spLocks noGrp="1" noChangeArrowheads="1"/>
          </p:cNvSpPr>
          <p:nvPr>
            <p:ph type="sldNum" sz="quarter" idx="11"/>
          </p:nvPr>
        </p:nvSpPr>
        <p:spPr>
          <a:ln/>
        </p:spPr>
        <p:txBody>
          <a:bodyPr/>
          <a:lstStyle>
            <a:lvl1pPr>
              <a:defRPr/>
            </a:lvl1pPr>
          </a:lstStyle>
          <a:p>
            <a:pPr>
              <a:defRPr/>
            </a:pPr>
            <a:fld id="{A2F0D5C7-4BA5-485A-808F-61F9A64C7A68}" type="slidenum">
              <a:rPr lang="en-US" altLang="pl-PL"/>
              <a:pPr>
                <a:defRPr/>
              </a:pPr>
              <a:t>‹#›</a:t>
            </a:fld>
            <a:endParaRPr lang="en-US" altLang="pl-PL" dirty="0"/>
          </a:p>
        </p:txBody>
      </p:sp>
    </p:spTree>
    <p:extLst>
      <p:ext uri="{BB962C8B-B14F-4D97-AF65-F5344CB8AC3E}">
        <p14:creationId xmlns:p14="http://schemas.microsoft.com/office/powerpoint/2010/main" val="17315444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1500" b="1"/>
            </a:lvl1pPr>
          </a:lstStyle>
          <a:p>
            <a:r>
              <a:rPr lang="en-US"/>
              <a:t>Click to edit Master title style</a:t>
            </a:r>
            <a:endParaRPr lang="pl-PL"/>
          </a:p>
        </p:txBody>
      </p:sp>
      <p:sp>
        <p:nvSpPr>
          <p:cNvPr id="3" name="Picture Placeholder 2"/>
          <p:cNvSpPr>
            <a:spLocks noGrp="1"/>
          </p:cNvSpPr>
          <p:nvPr>
            <p:ph type="pic" idx="1"/>
          </p:nvPr>
        </p:nvSpPr>
        <p:spPr>
          <a:xfrm>
            <a:off x="1792288" y="612775"/>
            <a:ext cx="5486400" cy="411480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pPr lvl="0"/>
            <a:endParaRPr lang="pl-PL"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5" name="Rectangle 91">
            <a:extLst>
              <a:ext uri="{FF2B5EF4-FFF2-40B4-BE49-F238E27FC236}">
                <a16:creationId xmlns:a16="http://schemas.microsoft.com/office/drawing/2014/main" id="{149BFDEC-8EFF-4A23-8C35-40D03C16FAF5}"/>
              </a:ext>
            </a:extLst>
          </p:cNvPr>
          <p:cNvSpPr>
            <a:spLocks noGrp="1" noChangeArrowheads="1"/>
          </p:cNvSpPr>
          <p:nvPr>
            <p:ph type="ftr" sz="quarter" idx="10"/>
          </p:nvPr>
        </p:nvSpPr>
        <p:spPr>
          <a:ln/>
        </p:spPr>
        <p:txBody>
          <a:bodyPr/>
          <a:lstStyle>
            <a:lvl1pPr>
              <a:defRPr/>
            </a:lvl1pPr>
          </a:lstStyle>
          <a:p>
            <a:pPr>
              <a:defRPr/>
            </a:pPr>
            <a:r>
              <a:rPr lang="en-US" altLang="pl-PL"/>
              <a:t>21-18-0078-00-0000</a:t>
            </a:r>
          </a:p>
        </p:txBody>
      </p:sp>
      <p:sp>
        <p:nvSpPr>
          <p:cNvPr id="6" name="Rectangle 92">
            <a:extLst>
              <a:ext uri="{FF2B5EF4-FFF2-40B4-BE49-F238E27FC236}">
                <a16:creationId xmlns:a16="http://schemas.microsoft.com/office/drawing/2014/main" id="{13CB777E-18A1-441A-9168-8776001B0B6F}"/>
              </a:ext>
            </a:extLst>
          </p:cNvPr>
          <p:cNvSpPr>
            <a:spLocks noGrp="1" noChangeArrowheads="1"/>
          </p:cNvSpPr>
          <p:nvPr>
            <p:ph type="sldNum" sz="quarter" idx="11"/>
          </p:nvPr>
        </p:nvSpPr>
        <p:spPr>
          <a:ln/>
        </p:spPr>
        <p:txBody>
          <a:bodyPr/>
          <a:lstStyle>
            <a:lvl1pPr>
              <a:defRPr/>
            </a:lvl1pPr>
          </a:lstStyle>
          <a:p>
            <a:pPr>
              <a:defRPr/>
            </a:pPr>
            <a:fld id="{C0173027-EFE0-4652-A5C3-D5745DEF902C}" type="slidenum">
              <a:rPr lang="en-US" altLang="pl-PL"/>
              <a:pPr>
                <a:defRPr/>
              </a:pPr>
              <a:t>‹#›</a:t>
            </a:fld>
            <a:endParaRPr lang="en-US" altLang="pl-PL" dirty="0"/>
          </a:p>
        </p:txBody>
      </p:sp>
    </p:spTree>
    <p:extLst>
      <p:ext uri="{BB962C8B-B14F-4D97-AF65-F5344CB8AC3E}">
        <p14:creationId xmlns:p14="http://schemas.microsoft.com/office/powerpoint/2010/main" val="6237563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8D3F8F8C-C0FD-4F93-9B6C-846285C94555}"/>
              </a:ext>
            </a:extLst>
          </p:cNvPr>
          <p:cNvSpPr>
            <a:spLocks noGrp="1" noChangeArrowheads="1"/>
          </p:cNvSpPr>
          <p:nvPr>
            <p:ph type="title"/>
          </p:nvPr>
        </p:nvSpPr>
        <p:spPr bwMode="auto">
          <a:xfrm>
            <a:off x="422276" y="228600"/>
            <a:ext cx="8270875" cy="68580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488" tIns="44450" rIns="90488" bIns="44450" numCol="1" anchor="ctr" anchorCtr="0" compatLnSpc="1">
            <a:prstTxWarp prst="textNoShape">
              <a:avLst/>
            </a:prstTxWarp>
          </a:bodyPr>
          <a:lstStyle/>
          <a:p>
            <a:pPr lvl="0"/>
            <a:r>
              <a:rPr lang="en-US" altLang="pl-PL"/>
              <a:t>Title: 36 pt Rotis Sans Serif</a:t>
            </a:r>
          </a:p>
        </p:txBody>
      </p:sp>
      <p:sp>
        <p:nvSpPr>
          <p:cNvPr id="1027" name="Rectangle 33">
            <a:extLst>
              <a:ext uri="{FF2B5EF4-FFF2-40B4-BE49-F238E27FC236}">
                <a16:creationId xmlns:a16="http://schemas.microsoft.com/office/drawing/2014/main" id="{7C35C133-3051-403A-9A72-4BF3A92A24EA}"/>
              </a:ext>
            </a:extLst>
          </p:cNvPr>
          <p:cNvSpPr>
            <a:spLocks noGrp="1" noChangeArrowheads="1"/>
          </p:cNvSpPr>
          <p:nvPr>
            <p:ph type="body" idx="1"/>
          </p:nvPr>
        </p:nvSpPr>
        <p:spPr bwMode="auto">
          <a:xfrm>
            <a:off x="422276" y="1143000"/>
            <a:ext cx="8299450" cy="518160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488" tIns="44450" rIns="90488" bIns="44450" numCol="1" anchor="t" anchorCtr="0" compatLnSpc="1">
            <a:prstTxWarp prst="textNoShape">
              <a:avLst/>
            </a:prstTxWarp>
          </a:bodyPr>
          <a:lstStyle/>
          <a:p>
            <a:pPr lvl="0"/>
            <a:r>
              <a:rPr lang="en-US" altLang="pl-PL"/>
              <a:t>IEEE 802.21 Powerpoint Template</a:t>
            </a:r>
            <a:br>
              <a:rPr lang="en-US" altLang="pl-PL"/>
            </a:br>
            <a:r>
              <a:rPr lang="en-US" altLang="pl-PL"/>
              <a:t>(Rotis Sans Serif 24 pt)</a:t>
            </a:r>
          </a:p>
          <a:p>
            <a:pPr lvl="0"/>
            <a:r>
              <a:rPr lang="en-US" altLang="pl-PL"/>
              <a:t>1st Level Bullet</a:t>
            </a:r>
          </a:p>
          <a:p>
            <a:pPr lvl="1"/>
            <a:r>
              <a:rPr lang="en-US" altLang="pl-PL"/>
              <a:t>2nd Level Bullet</a:t>
            </a:r>
          </a:p>
          <a:p>
            <a:pPr lvl="2"/>
            <a:r>
              <a:rPr lang="en-US" altLang="pl-PL"/>
              <a:t>3rd Level Bullet</a:t>
            </a:r>
          </a:p>
          <a:p>
            <a:pPr lvl="2"/>
            <a:endParaRPr lang="en-US" altLang="pl-PL"/>
          </a:p>
          <a:p>
            <a:pPr lvl="1"/>
            <a:endParaRPr lang="en-US" altLang="pl-PL"/>
          </a:p>
          <a:p>
            <a:pPr lvl="0"/>
            <a:endParaRPr lang="en-US" altLang="pl-PL"/>
          </a:p>
          <a:p>
            <a:pPr lvl="0"/>
            <a:endParaRPr lang="en-US" altLang="pl-PL"/>
          </a:p>
          <a:p>
            <a:pPr lvl="0"/>
            <a:br>
              <a:rPr lang="en-US" altLang="pl-PL"/>
            </a:br>
            <a:endParaRPr lang="en-US" altLang="pl-PL"/>
          </a:p>
        </p:txBody>
      </p:sp>
      <p:sp>
        <p:nvSpPr>
          <p:cNvPr id="1115" name="Rectangle 91">
            <a:extLst>
              <a:ext uri="{FF2B5EF4-FFF2-40B4-BE49-F238E27FC236}">
                <a16:creationId xmlns:a16="http://schemas.microsoft.com/office/drawing/2014/main" id="{BA3F0694-D324-4E07-897F-B03B0F333395}"/>
              </a:ext>
            </a:extLst>
          </p:cNvPr>
          <p:cNvSpPr>
            <a:spLocks noGrp="1" noChangeArrowheads="1"/>
          </p:cNvSpPr>
          <p:nvPr>
            <p:ph type="ftr" sz="quarter" idx="3"/>
          </p:nvPr>
        </p:nvSpPr>
        <p:spPr bwMode="auto">
          <a:xfrm>
            <a:off x="380999" y="6400802"/>
            <a:ext cx="2319867" cy="2585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spAutoFit/>
          </a:bodyPr>
          <a:lstStyle>
            <a:lvl1pPr algn="l">
              <a:lnSpc>
                <a:spcPct val="90000"/>
              </a:lnSpc>
              <a:defRPr sz="1200">
                <a:latin typeface="+mn-lt"/>
              </a:defRPr>
            </a:lvl1pPr>
          </a:lstStyle>
          <a:p>
            <a:pPr>
              <a:defRPr/>
            </a:pPr>
            <a:r>
              <a:rPr lang="en-US" altLang="pl-PL"/>
              <a:t>21-18-0078-00-0000</a:t>
            </a:r>
          </a:p>
        </p:txBody>
      </p:sp>
      <p:sp>
        <p:nvSpPr>
          <p:cNvPr id="1116" name="Rectangle 92">
            <a:extLst>
              <a:ext uri="{FF2B5EF4-FFF2-40B4-BE49-F238E27FC236}">
                <a16:creationId xmlns:a16="http://schemas.microsoft.com/office/drawing/2014/main" id="{C6F966E7-7AE7-44A4-AC23-89A3A2066606}"/>
              </a:ext>
            </a:extLst>
          </p:cNvPr>
          <p:cNvSpPr>
            <a:spLocks noGrp="1" noChangeArrowheads="1"/>
          </p:cNvSpPr>
          <p:nvPr>
            <p:ph type="sldNum" sz="quarter" idx="4"/>
          </p:nvPr>
        </p:nvSpPr>
        <p:spPr bwMode="auto">
          <a:xfrm>
            <a:off x="7772399" y="6400800"/>
            <a:ext cx="920751"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lnSpc>
                <a:spcPct val="90000"/>
              </a:lnSpc>
              <a:defRPr sz="1200">
                <a:latin typeface="Times" panose="02020603050405020304" pitchFamily="18" charset="0"/>
              </a:defRPr>
            </a:lvl1pPr>
          </a:lstStyle>
          <a:p>
            <a:pPr>
              <a:defRPr/>
            </a:pPr>
            <a:fld id="{9471D420-187E-4573-B751-C2C806A44A53}" type="slidenum">
              <a:rPr lang="en-US" altLang="pl-PL" smtClean="0"/>
              <a:pPr>
                <a:defRPr/>
              </a:pPr>
              <a:t>‹#›</a:t>
            </a:fld>
            <a:endParaRPr lang="en-US" altLang="pl-PL" dirty="0"/>
          </a:p>
        </p:txBody>
      </p:sp>
      <p:pic>
        <p:nvPicPr>
          <p:cNvPr id="1030" name="Picture 93" descr="smllieee">
            <a:extLst>
              <a:ext uri="{FF2B5EF4-FFF2-40B4-BE49-F238E27FC236}">
                <a16:creationId xmlns:a16="http://schemas.microsoft.com/office/drawing/2014/main" id="{AC4B861E-7162-4810-B49A-6E57424D3CA8}"/>
              </a:ext>
            </a:extLst>
          </p:cNvPr>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94192" y="125410"/>
            <a:ext cx="831894" cy="857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1" name="Picture 94" descr="802logo">
            <a:extLst>
              <a:ext uri="{FF2B5EF4-FFF2-40B4-BE49-F238E27FC236}">
                <a16:creationId xmlns:a16="http://schemas.microsoft.com/office/drawing/2014/main" id="{A8C86890-08EE-4C5C-9EA2-7B826C54A805}"/>
              </a:ext>
            </a:extLst>
          </p:cNvPr>
          <p:cNvPicPr>
            <a:picLocks noChangeAspect="1" noChangeArrowheads="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8304430" y="182562"/>
            <a:ext cx="831895" cy="777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580917987"/>
      </p:ext>
    </p:extLst>
  </p:cSld>
  <p:clrMap bg1="lt1" tx1="dk1" bg2="lt2" tx2="dk2" accent1="accent1" accent2="accent2" accent3="accent3" accent4="accent4" accent5="accent5" accent6="accent6" hlink="hlink" folHlink="folHlink"/>
  <p:sldLayoutIdLst>
    <p:sldLayoutId id="2147483715" r:id="rId1"/>
    <p:sldLayoutId id="2147483716" r:id="rId2"/>
    <p:sldLayoutId id="2147483717" r:id="rId3"/>
    <p:sldLayoutId id="2147483718" r:id="rId4"/>
    <p:sldLayoutId id="2147483719" r:id="rId5"/>
    <p:sldLayoutId id="2147483720" r:id="rId6"/>
    <p:sldLayoutId id="2147483721" r:id="rId7"/>
    <p:sldLayoutId id="2147483722" r:id="rId8"/>
    <p:sldLayoutId id="2147483723" r:id="rId9"/>
    <p:sldLayoutId id="2147483724" r:id="rId10"/>
    <p:sldLayoutId id="2147483725" r:id="rId11"/>
  </p:sldLayoutIdLst>
  <p:hf hdr="0" dt="0"/>
  <p:txStyles>
    <p:titleStyle>
      <a:lvl1pPr algn="ctr" defTabSz="571500" rtl="0" eaLnBrk="0" fontAlgn="base" hangingPunct="0">
        <a:lnSpc>
          <a:spcPct val="90000"/>
        </a:lnSpc>
        <a:spcBef>
          <a:spcPct val="0"/>
        </a:spcBef>
        <a:spcAft>
          <a:spcPct val="0"/>
        </a:spcAft>
        <a:defRPr sz="2700" b="1">
          <a:solidFill>
            <a:schemeClr val="tx1"/>
          </a:solidFill>
          <a:latin typeface="+mj-lt"/>
          <a:ea typeface="+mj-ea"/>
          <a:cs typeface="+mj-cs"/>
        </a:defRPr>
      </a:lvl1pPr>
      <a:lvl2pPr algn="ctr" defTabSz="571500" rtl="0" eaLnBrk="0" fontAlgn="base" hangingPunct="0">
        <a:lnSpc>
          <a:spcPct val="90000"/>
        </a:lnSpc>
        <a:spcBef>
          <a:spcPct val="0"/>
        </a:spcBef>
        <a:spcAft>
          <a:spcPct val="0"/>
        </a:spcAft>
        <a:defRPr sz="2700" b="1">
          <a:solidFill>
            <a:schemeClr val="tx1"/>
          </a:solidFill>
          <a:latin typeface="Times New Roman" pitchFamily="18" charset="0"/>
        </a:defRPr>
      </a:lvl2pPr>
      <a:lvl3pPr algn="ctr" defTabSz="571500" rtl="0" eaLnBrk="0" fontAlgn="base" hangingPunct="0">
        <a:lnSpc>
          <a:spcPct val="90000"/>
        </a:lnSpc>
        <a:spcBef>
          <a:spcPct val="0"/>
        </a:spcBef>
        <a:spcAft>
          <a:spcPct val="0"/>
        </a:spcAft>
        <a:defRPr sz="2700" b="1">
          <a:solidFill>
            <a:schemeClr val="tx1"/>
          </a:solidFill>
          <a:latin typeface="Times New Roman" pitchFamily="18" charset="0"/>
        </a:defRPr>
      </a:lvl3pPr>
      <a:lvl4pPr algn="ctr" defTabSz="571500" rtl="0" eaLnBrk="0" fontAlgn="base" hangingPunct="0">
        <a:lnSpc>
          <a:spcPct val="90000"/>
        </a:lnSpc>
        <a:spcBef>
          <a:spcPct val="0"/>
        </a:spcBef>
        <a:spcAft>
          <a:spcPct val="0"/>
        </a:spcAft>
        <a:defRPr sz="2700" b="1">
          <a:solidFill>
            <a:schemeClr val="tx1"/>
          </a:solidFill>
          <a:latin typeface="Times New Roman" pitchFamily="18" charset="0"/>
        </a:defRPr>
      </a:lvl4pPr>
      <a:lvl5pPr algn="ctr" defTabSz="571500" rtl="0" eaLnBrk="0" fontAlgn="base" hangingPunct="0">
        <a:lnSpc>
          <a:spcPct val="90000"/>
        </a:lnSpc>
        <a:spcBef>
          <a:spcPct val="0"/>
        </a:spcBef>
        <a:spcAft>
          <a:spcPct val="0"/>
        </a:spcAft>
        <a:defRPr sz="2700" b="1">
          <a:solidFill>
            <a:schemeClr val="tx1"/>
          </a:solidFill>
          <a:latin typeface="Times New Roman" pitchFamily="18" charset="0"/>
        </a:defRPr>
      </a:lvl5pPr>
      <a:lvl6pPr marL="342900" algn="ctr" defTabSz="571500" rtl="0" eaLnBrk="0" fontAlgn="base" hangingPunct="0">
        <a:lnSpc>
          <a:spcPct val="90000"/>
        </a:lnSpc>
        <a:spcBef>
          <a:spcPct val="0"/>
        </a:spcBef>
        <a:spcAft>
          <a:spcPct val="0"/>
        </a:spcAft>
        <a:defRPr sz="2700" b="1">
          <a:solidFill>
            <a:schemeClr val="tx1"/>
          </a:solidFill>
          <a:latin typeface="Times New Roman" pitchFamily="18" charset="0"/>
        </a:defRPr>
      </a:lvl6pPr>
      <a:lvl7pPr marL="685800" algn="ctr" defTabSz="571500" rtl="0" eaLnBrk="0" fontAlgn="base" hangingPunct="0">
        <a:lnSpc>
          <a:spcPct val="90000"/>
        </a:lnSpc>
        <a:spcBef>
          <a:spcPct val="0"/>
        </a:spcBef>
        <a:spcAft>
          <a:spcPct val="0"/>
        </a:spcAft>
        <a:defRPr sz="2700" b="1">
          <a:solidFill>
            <a:schemeClr val="tx1"/>
          </a:solidFill>
          <a:latin typeface="Times New Roman" pitchFamily="18" charset="0"/>
        </a:defRPr>
      </a:lvl7pPr>
      <a:lvl8pPr marL="1028700" algn="ctr" defTabSz="571500" rtl="0" eaLnBrk="0" fontAlgn="base" hangingPunct="0">
        <a:lnSpc>
          <a:spcPct val="90000"/>
        </a:lnSpc>
        <a:spcBef>
          <a:spcPct val="0"/>
        </a:spcBef>
        <a:spcAft>
          <a:spcPct val="0"/>
        </a:spcAft>
        <a:defRPr sz="2700" b="1">
          <a:solidFill>
            <a:schemeClr val="tx1"/>
          </a:solidFill>
          <a:latin typeface="Times New Roman" pitchFamily="18" charset="0"/>
        </a:defRPr>
      </a:lvl8pPr>
      <a:lvl9pPr marL="1371600" algn="ctr" defTabSz="571500" rtl="0" eaLnBrk="0" fontAlgn="base" hangingPunct="0">
        <a:lnSpc>
          <a:spcPct val="90000"/>
        </a:lnSpc>
        <a:spcBef>
          <a:spcPct val="0"/>
        </a:spcBef>
        <a:spcAft>
          <a:spcPct val="0"/>
        </a:spcAft>
        <a:defRPr sz="2700" b="1">
          <a:solidFill>
            <a:schemeClr val="tx1"/>
          </a:solidFill>
          <a:latin typeface="Times New Roman" pitchFamily="18" charset="0"/>
        </a:defRPr>
      </a:lvl9pPr>
    </p:titleStyle>
    <p:bodyStyle>
      <a:lvl1pPr marL="210741" indent="-210741" algn="l" defTabSz="571500" rtl="0" eaLnBrk="0" fontAlgn="base" hangingPunct="0">
        <a:lnSpc>
          <a:spcPct val="90000"/>
        </a:lnSpc>
        <a:spcBef>
          <a:spcPct val="40000"/>
        </a:spcBef>
        <a:spcAft>
          <a:spcPct val="0"/>
        </a:spcAft>
        <a:buClr>
          <a:schemeClr val="accent1"/>
        </a:buClr>
        <a:buChar char="•"/>
        <a:defRPr sz="1800">
          <a:solidFill>
            <a:schemeClr val="tx1"/>
          </a:solidFill>
          <a:latin typeface="+mn-lt"/>
          <a:ea typeface="+mn-ea"/>
          <a:cs typeface="+mn-cs"/>
        </a:defRPr>
      </a:lvl1pPr>
      <a:lvl2pPr marL="500063" indent="-146447" algn="l" defTabSz="571500" rtl="0" eaLnBrk="0" fontAlgn="base" hangingPunct="0">
        <a:lnSpc>
          <a:spcPct val="90000"/>
        </a:lnSpc>
        <a:spcBef>
          <a:spcPct val="0"/>
        </a:spcBef>
        <a:spcAft>
          <a:spcPct val="0"/>
        </a:spcAft>
        <a:buClr>
          <a:schemeClr val="accent1"/>
        </a:buClr>
        <a:buSzPct val="75000"/>
        <a:buChar char="•"/>
        <a:defRPr sz="1800">
          <a:solidFill>
            <a:schemeClr val="tx1"/>
          </a:solidFill>
          <a:latin typeface="+mn-lt"/>
        </a:defRPr>
      </a:lvl2pPr>
      <a:lvl3pPr marL="860822" indent="-146447" algn="l" defTabSz="571500" rtl="0" eaLnBrk="0" fontAlgn="base" hangingPunct="0">
        <a:lnSpc>
          <a:spcPct val="90000"/>
        </a:lnSpc>
        <a:spcBef>
          <a:spcPct val="0"/>
        </a:spcBef>
        <a:spcAft>
          <a:spcPct val="0"/>
        </a:spcAft>
        <a:buClr>
          <a:schemeClr val="accent1"/>
        </a:buClr>
        <a:buSzPct val="75000"/>
        <a:buChar char="•"/>
        <a:defRPr>
          <a:solidFill>
            <a:schemeClr val="tx1"/>
          </a:solidFill>
          <a:latin typeface="+mn-lt"/>
        </a:defRPr>
      </a:lvl3pPr>
      <a:lvl4pPr marL="1353741" indent="-208360" algn="l" defTabSz="571500" rtl="0" eaLnBrk="0" fontAlgn="base" hangingPunct="0">
        <a:spcBef>
          <a:spcPct val="20000"/>
        </a:spcBef>
        <a:spcAft>
          <a:spcPct val="0"/>
        </a:spcAft>
        <a:buChar char="–"/>
        <a:defRPr sz="1500">
          <a:solidFill>
            <a:schemeClr val="tx1"/>
          </a:solidFill>
          <a:latin typeface="Rotis Sans Serif for Nokia" pitchFamily="34" charset="0"/>
        </a:defRPr>
      </a:lvl4pPr>
      <a:lvl5pPr marL="1714500" indent="-210741" algn="l" defTabSz="571500" rtl="0" eaLnBrk="0" fontAlgn="base" hangingPunct="0">
        <a:spcBef>
          <a:spcPct val="20000"/>
        </a:spcBef>
        <a:spcAft>
          <a:spcPct val="0"/>
        </a:spcAft>
        <a:buChar char="»"/>
        <a:defRPr sz="1500">
          <a:solidFill>
            <a:schemeClr val="tx1"/>
          </a:solidFill>
          <a:latin typeface="Rotis Sans Serif for Nokia" pitchFamily="34" charset="0"/>
        </a:defRPr>
      </a:lvl5pPr>
      <a:lvl6pPr marL="2057400" indent="-210741" algn="l" defTabSz="571500" rtl="0" eaLnBrk="0" fontAlgn="base" hangingPunct="0">
        <a:spcBef>
          <a:spcPct val="20000"/>
        </a:spcBef>
        <a:spcAft>
          <a:spcPct val="0"/>
        </a:spcAft>
        <a:buChar char="»"/>
        <a:defRPr sz="1500">
          <a:solidFill>
            <a:schemeClr val="tx1"/>
          </a:solidFill>
          <a:latin typeface="Rotis Sans Serif for Nokia" pitchFamily="34" charset="0"/>
        </a:defRPr>
      </a:lvl6pPr>
      <a:lvl7pPr marL="2400300" indent="-210741" algn="l" defTabSz="571500" rtl="0" eaLnBrk="0" fontAlgn="base" hangingPunct="0">
        <a:spcBef>
          <a:spcPct val="20000"/>
        </a:spcBef>
        <a:spcAft>
          <a:spcPct val="0"/>
        </a:spcAft>
        <a:buChar char="»"/>
        <a:defRPr sz="1500">
          <a:solidFill>
            <a:schemeClr val="tx1"/>
          </a:solidFill>
          <a:latin typeface="Rotis Sans Serif for Nokia" pitchFamily="34" charset="0"/>
        </a:defRPr>
      </a:lvl7pPr>
      <a:lvl8pPr marL="2743200" indent="-210741" algn="l" defTabSz="571500" rtl="0" eaLnBrk="0" fontAlgn="base" hangingPunct="0">
        <a:spcBef>
          <a:spcPct val="20000"/>
        </a:spcBef>
        <a:spcAft>
          <a:spcPct val="0"/>
        </a:spcAft>
        <a:buChar char="»"/>
        <a:defRPr sz="1500">
          <a:solidFill>
            <a:schemeClr val="tx1"/>
          </a:solidFill>
          <a:latin typeface="Rotis Sans Serif for Nokia" pitchFamily="34" charset="0"/>
        </a:defRPr>
      </a:lvl8pPr>
      <a:lvl9pPr marL="3086100" indent="-210741" algn="l" defTabSz="571500" rtl="0" eaLnBrk="0" fontAlgn="base" hangingPunct="0">
        <a:spcBef>
          <a:spcPct val="20000"/>
        </a:spcBef>
        <a:spcAft>
          <a:spcPct val="0"/>
        </a:spcAft>
        <a:buChar char="»"/>
        <a:defRPr sz="1500">
          <a:solidFill>
            <a:schemeClr val="tx1"/>
          </a:solidFill>
          <a:latin typeface="Rotis Sans Serif for Nokia" pitchFamily="34" charset="0"/>
        </a:defRPr>
      </a:lvl9pPr>
    </p:bodyStyle>
    <p:otherStyle>
      <a:defPPr>
        <a:defRPr lang="pl-PL"/>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tandards.ieee.org/guides/opman/sect6.html#6.3"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hyperlink" Target="http://standards.ieee.org/board/pat/faq.pdf" TargetMode="External"/><Relationship Id="rId5" Type="http://schemas.openxmlformats.org/officeDocument/2006/relationships/hyperlink" Target="http://127.0.0.1:4664/cache?event_id=757737&amp;schema_id=1&amp;s=5X0vID10lu_E6yrIkWkNd4Wz2H8&amp;q=hancock" TargetMode="External"/><Relationship Id="rId4" Type="http://schemas.openxmlformats.org/officeDocument/2006/relationships/hyperlink" Target="http://standards.ieee.org/board/pat/guide.html"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36">
            <a:extLst>
              <a:ext uri="{FF2B5EF4-FFF2-40B4-BE49-F238E27FC236}">
                <a16:creationId xmlns:a16="http://schemas.microsoft.com/office/drawing/2014/main" id="{3AD0C15D-3153-4FA2-9CC8-FCF051CB812A}"/>
              </a:ext>
            </a:extLst>
          </p:cNvPr>
          <p:cNvSpPr>
            <a:spLocks noGrp="1" noChangeArrowheads="1"/>
          </p:cNvSpPr>
          <p:nvPr>
            <p:ph type="body" idx="1"/>
          </p:nvPr>
        </p:nvSpPr>
        <p:spPr>
          <a:xfrm>
            <a:off x="195925" y="1046464"/>
            <a:ext cx="8752150" cy="5169160"/>
          </a:xfrm>
          <a:solidFill>
            <a:srgbClr val="66CCFF"/>
          </a:solidFill>
        </p:spPr>
        <p:txBody>
          <a:bodyPr/>
          <a:lstStyle/>
          <a:p>
            <a:pPr>
              <a:buClr>
                <a:srgbClr val="FAFD00"/>
              </a:buClr>
              <a:buFontTx/>
              <a:buNone/>
            </a:pPr>
            <a:r>
              <a:rPr lang="en-US" altLang="pl-PL" sz="2400" b="1" dirty="0">
                <a:cs typeface="Times New Roman" panose="02020603050405020304" pitchFamily="18" charset="0"/>
              </a:rPr>
              <a:t>IEEE 802.21 MEDIA INDEPENDENT SERVICES </a:t>
            </a:r>
          </a:p>
          <a:p>
            <a:pPr>
              <a:buClr>
                <a:srgbClr val="FAFD00"/>
              </a:buClr>
              <a:buFontTx/>
              <a:buNone/>
            </a:pPr>
            <a:r>
              <a:rPr lang="en-US" altLang="pl-PL" sz="2400" dirty="0">
                <a:cs typeface="Times New Roman" panose="02020603050405020304" pitchFamily="18" charset="0"/>
              </a:rPr>
              <a:t>DCN: 21-18-0078-00-0000</a:t>
            </a:r>
          </a:p>
          <a:p>
            <a:pPr marL="535781" indent="-535781">
              <a:buClr>
                <a:srgbClr val="FAFD00"/>
              </a:buClr>
              <a:buNone/>
            </a:pPr>
            <a:r>
              <a:rPr lang="en-US" altLang="pl-PL" sz="2400" dirty="0">
                <a:cs typeface="Times New Roman" panose="02020603050405020304" pitchFamily="18" charset="0"/>
              </a:rPr>
              <a:t>Title: Proposal for SG Activities</a:t>
            </a:r>
            <a:endParaRPr lang="en-US" altLang="pl-PL" sz="2400" b="1" dirty="0">
              <a:cs typeface="Times New Roman" panose="02020603050405020304" pitchFamily="18" charset="0"/>
            </a:endParaRPr>
          </a:p>
          <a:p>
            <a:pPr>
              <a:buClr>
                <a:srgbClr val="FAFD00"/>
              </a:buClr>
              <a:buFontTx/>
              <a:buNone/>
            </a:pPr>
            <a:r>
              <a:rPr lang="en-US" altLang="pl-PL" sz="2400" dirty="0">
                <a:cs typeface="Times New Roman" panose="02020603050405020304" pitchFamily="18" charset="0"/>
              </a:rPr>
              <a:t>Date Submitted: December 18, 2018</a:t>
            </a:r>
          </a:p>
          <a:p>
            <a:pPr>
              <a:buClr>
                <a:srgbClr val="FAFD00"/>
              </a:buClr>
              <a:buFontTx/>
              <a:buNone/>
            </a:pPr>
            <a:r>
              <a:rPr lang="en-US" altLang="pl-PL" sz="2400" dirty="0">
                <a:cs typeface="Times New Roman" panose="02020603050405020304" pitchFamily="18" charset="0"/>
              </a:rPr>
              <a:t>Presented at IEEE 802.21 Teleconference</a:t>
            </a:r>
          </a:p>
          <a:p>
            <a:pPr>
              <a:lnSpc>
                <a:spcPct val="130000"/>
              </a:lnSpc>
              <a:buClr>
                <a:srgbClr val="FAFD00"/>
              </a:buClr>
              <a:buNone/>
            </a:pPr>
            <a:r>
              <a:rPr lang="en-US" altLang="pl-PL" sz="2400" dirty="0">
                <a:cs typeface="Times New Roman" panose="02020603050405020304" pitchFamily="18" charset="0"/>
              </a:rPr>
              <a:t>Authors or Source(s):  </a:t>
            </a:r>
            <a:r>
              <a:rPr lang="en-US" altLang="pl-PL" sz="2400" b="1" dirty="0" err="1">
                <a:ea typeface="ＭＳ Ｐゴシック" panose="020B0600070205080204" pitchFamily="34" charset="-128"/>
                <a:cs typeface="Times New Roman" panose="02020603050405020304" pitchFamily="18" charset="0"/>
              </a:rPr>
              <a:t>Seo</a:t>
            </a:r>
            <a:r>
              <a:rPr lang="en-US" altLang="pl-PL" sz="2400" b="1" dirty="0">
                <a:ea typeface="ＭＳ Ｐゴシック" panose="020B0600070205080204" pitchFamily="34" charset="-128"/>
                <a:cs typeface="Times New Roman" panose="02020603050405020304" pitchFamily="18" charset="0"/>
              </a:rPr>
              <a:t>, Dong-Il Dillon</a:t>
            </a:r>
            <a:r>
              <a:rPr lang="ja-JP" altLang="en-US" sz="2400" b="1" dirty="0">
                <a:ea typeface="ＭＳ Ｐゴシック" panose="020B0600070205080204" pitchFamily="34" charset="-128"/>
                <a:cs typeface="Times New Roman" panose="02020603050405020304" pitchFamily="18" charset="0"/>
              </a:rPr>
              <a:t> </a:t>
            </a:r>
            <a:r>
              <a:rPr lang="en-US" altLang="ja-JP" sz="2400" b="1" dirty="0">
                <a:ea typeface="ＭＳ Ｐゴシック" panose="020B0600070205080204" pitchFamily="34" charset="-128"/>
                <a:cs typeface="Times New Roman" panose="02020603050405020304" pitchFamily="18" charset="0"/>
              </a:rPr>
              <a:t>(</a:t>
            </a:r>
            <a:r>
              <a:rPr lang="en-US" altLang="ja-JP" sz="2400" b="1" dirty="0" err="1">
                <a:ea typeface="ＭＳ Ｐゴシック" panose="020B0600070205080204" pitchFamily="34" charset="-128"/>
                <a:cs typeface="Times New Roman" panose="02020603050405020304" pitchFamily="18" charset="0"/>
              </a:rPr>
              <a:t>VoleR</a:t>
            </a:r>
            <a:r>
              <a:rPr lang="en-US" altLang="ja-JP" sz="2400" b="1" dirty="0">
                <a:ea typeface="ＭＳ Ｐゴシック" panose="020B0600070205080204" pitchFamily="34" charset="-128"/>
                <a:cs typeface="Times New Roman" panose="02020603050405020304" pitchFamily="18" charset="0"/>
              </a:rPr>
              <a:t> Creative)</a:t>
            </a:r>
            <a:endParaRPr lang="en-US" altLang="pl-PL" sz="2400" b="1" dirty="0">
              <a:ea typeface="ＭＳ Ｐゴシック" panose="020B0600070205080204" pitchFamily="34" charset="-128"/>
              <a:cs typeface="Times New Roman" panose="02020603050405020304" pitchFamily="18" charset="0"/>
            </a:endParaRPr>
          </a:p>
          <a:p>
            <a:pPr marL="2778125" indent="0">
              <a:lnSpc>
                <a:spcPct val="130000"/>
              </a:lnSpc>
              <a:buClr>
                <a:srgbClr val="FAFD00"/>
              </a:buClr>
              <a:buFontTx/>
              <a:buNone/>
            </a:pPr>
            <a:r>
              <a:rPr lang="en-US" altLang="pl-PL" sz="2400" b="1" dirty="0">
                <a:ea typeface="ＭＳ Ｐゴシック" panose="020B0600070205080204" pitchFamily="34" charset="-128"/>
                <a:cs typeface="Times New Roman" panose="02020603050405020304" pitchFamily="18" charset="0"/>
              </a:rPr>
              <a:t>Jeong, Sangkwon Peter (JoyFun)</a:t>
            </a:r>
            <a:endParaRPr lang="en-US" altLang="pl-PL" sz="2400" b="1" dirty="0">
              <a:cs typeface="Times New Roman" panose="02020603050405020304" pitchFamily="18" charset="0"/>
            </a:endParaRPr>
          </a:p>
          <a:p>
            <a:pPr marL="871538" indent="-871538" algn="just">
              <a:buClr>
                <a:srgbClr val="FAFD00"/>
              </a:buClr>
              <a:buNone/>
            </a:pPr>
            <a:r>
              <a:rPr lang="en-US" altLang="pl-PL" sz="2400" dirty="0">
                <a:cs typeface="Times New Roman" panose="02020603050405020304" pitchFamily="18" charset="0"/>
              </a:rPr>
              <a:t>Abstract: The purpose of this document is to inform the current status of SG and to discuss how the SG is going to be developed and what directions the SG should move forward in the future with the WG members.</a:t>
            </a:r>
          </a:p>
        </p:txBody>
      </p:sp>
      <p:sp>
        <p:nvSpPr>
          <p:cNvPr id="2" name="フッター プレースホルダー 1">
            <a:extLst>
              <a:ext uri="{FF2B5EF4-FFF2-40B4-BE49-F238E27FC236}">
                <a16:creationId xmlns:a16="http://schemas.microsoft.com/office/drawing/2014/main" id="{59D88C36-AB78-43AC-82D2-673DD58C073A}"/>
              </a:ext>
            </a:extLst>
          </p:cNvPr>
          <p:cNvSpPr>
            <a:spLocks noGrp="1"/>
          </p:cNvSpPr>
          <p:nvPr>
            <p:ph type="ftr" sz="quarter" idx="10"/>
          </p:nvPr>
        </p:nvSpPr>
        <p:spPr/>
        <p:txBody>
          <a:bodyPr/>
          <a:lstStyle/>
          <a:p>
            <a:pPr eaLnBrk="0" fontAlgn="base" latinLnBrk="0" hangingPunct="0">
              <a:spcBef>
                <a:spcPct val="0"/>
              </a:spcBef>
              <a:spcAft>
                <a:spcPct val="0"/>
              </a:spcAft>
              <a:defRPr/>
            </a:pPr>
            <a:r>
              <a:rPr lang="en-US" altLang="pl-PL">
                <a:solidFill>
                  <a:srgbClr val="000000"/>
                </a:solidFill>
                <a:latin typeface="Times"/>
              </a:rPr>
              <a:t>21-18-0078-00-0000</a:t>
            </a:r>
          </a:p>
        </p:txBody>
      </p:sp>
      <p:sp>
        <p:nvSpPr>
          <p:cNvPr id="3" name="슬라이드 번호 개체 틀 2">
            <a:extLst>
              <a:ext uri="{FF2B5EF4-FFF2-40B4-BE49-F238E27FC236}">
                <a16:creationId xmlns:a16="http://schemas.microsoft.com/office/drawing/2014/main" id="{D4506F55-5C08-407C-B922-B30DEDD24BDE}"/>
              </a:ext>
            </a:extLst>
          </p:cNvPr>
          <p:cNvSpPr>
            <a:spLocks noGrp="1"/>
          </p:cNvSpPr>
          <p:nvPr>
            <p:ph type="sldNum" sz="quarter" idx="11"/>
          </p:nvPr>
        </p:nvSpPr>
        <p:spPr/>
        <p:txBody>
          <a:bodyPr/>
          <a:lstStyle/>
          <a:p>
            <a:pPr>
              <a:defRPr/>
            </a:pPr>
            <a:fld id="{13D3D877-D406-4E0C-A0B8-A5405FE26974}" type="slidenum">
              <a:rPr lang="en-US" altLang="pl-PL" smtClean="0"/>
              <a:pPr>
                <a:defRPr/>
              </a:pPr>
              <a:t>0</a:t>
            </a:fld>
            <a:endParaRPr lang="en-US" altLang="pl-PL"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6">
            <a:extLst>
              <a:ext uri="{FF2B5EF4-FFF2-40B4-BE49-F238E27FC236}">
                <a16:creationId xmlns:a16="http://schemas.microsoft.com/office/drawing/2014/main" id="{0140703B-13AB-45ED-A1B1-2533B9318C0F}"/>
              </a:ext>
            </a:extLst>
          </p:cNvPr>
          <p:cNvSpPr>
            <a:spLocks noGrp="1" noChangeArrowheads="1"/>
          </p:cNvSpPr>
          <p:nvPr>
            <p:ph type="body" idx="1"/>
          </p:nvPr>
        </p:nvSpPr>
        <p:spPr>
          <a:xfrm>
            <a:off x="1428751" y="1600200"/>
            <a:ext cx="6369844" cy="4000500"/>
          </a:xfrm>
          <a:solidFill>
            <a:srgbClr val="66CCFF"/>
          </a:solidFill>
        </p:spPr>
        <p:txBody>
          <a:bodyPr/>
          <a:lstStyle/>
          <a:p>
            <a:pPr lvl="1">
              <a:lnSpc>
                <a:spcPct val="80000"/>
              </a:lnSpc>
              <a:buFontTx/>
              <a:buNone/>
            </a:pPr>
            <a:r>
              <a:rPr lang="en-US" altLang="pl-PL" b="1">
                <a:cs typeface="Times New Roman" panose="02020603050405020304" pitchFamily="18" charset="0"/>
              </a:rPr>
              <a:t>IEEE 802.21 presentation release statements</a:t>
            </a:r>
            <a:endParaRPr lang="en-US" altLang="pl-PL">
              <a:cs typeface="Times New Roman" panose="02020603050405020304" pitchFamily="18" charset="0"/>
            </a:endParaRPr>
          </a:p>
          <a:p>
            <a:pPr algn="just">
              <a:lnSpc>
                <a:spcPct val="80000"/>
              </a:lnSpc>
              <a:buClr>
                <a:srgbClr val="FAFD00"/>
              </a:buClr>
              <a:buSzPct val="200000"/>
              <a:buFontTx/>
              <a:buNone/>
            </a:pPr>
            <a:r>
              <a:rPr lang="en-US" altLang="pl-PL" sz="1500">
                <a:cs typeface="Times New Roman" panose="02020603050405020304" pitchFamily="18" charset="0"/>
              </a:rPr>
              <a:t>This document has been prepared to assist the IEEE 802.21 Working Group.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lgn="just">
              <a:lnSpc>
                <a:spcPct val="80000"/>
              </a:lnSpc>
              <a:buClr>
                <a:srgbClr val="FAFD00"/>
              </a:buClr>
              <a:buSzPct val="200000"/>
              <a:buFontTx/>
              <a:buNone/>
            </a:pPr>
            <a:r>
              <a:rPr lang="en-US" altLang="pl-PL" sz="1500">
                <a:cs typeface="Times New Roman" panose="02020603050405020304" pitchFamily="18" charset="0"/>
              </a:rPr>
              <a:t>The contributor grants a free, irrevocable license to the IEEE to incorporate material contained in this contribution, and any modifications thereof, in the creation of an IEEE Standards publication; to copyright in the IEEE</a:t>
            </a:r>
            <a:r>
              <a:rPr lang="en-US" altLang="pl-PL" sz="1500">
                <a:latin typeface="Times New Roman" panose="02020603050405020304" pitchFamily="18" charset="0"/>
                <a:cs typeface="Times New Roman" panose="02020603050405020304" pitchFamily="18" charset="0"/>
              </a:rPr>
              <a:t>’</a:t>
            </a:r>
            <a:r>
              <a:rPr lang="en-US" altLang="pl-PL" sz="1500">
                <a:cs typeface="Times New Roman" panose="02020603050405020304" pitchFamily="18" charset="0"/>
              </a:rPr>
              <a:t>s name any IEEE Standards publication even though it may include portions of this contribution; and at the IEEE</a:t>
            </a:r>
            <a:r>
              <a:rPr lang="en-US" altLang="pl-PL" sz="1500">
                <a:latin typeface="Times New Roman" panose="02020603050405020304" pitchFamily="18" charset="0"/>
                <a:cs typeface="Times New Roman" panose="02020603050405020304" pitchFamily="18" charset="0"/>
              </a:rPr>
              <a:t>’</a:t>
            </a:r>
            <a:r>
              <a:rPr lang="en-US" altLang="pl-PL" sz="1500">
                <a:cs typeface="Times New Roman" panose="02020603050405020304" pitchFamily="18" charset="0"/>
              </a:rPr>
              <a:t>s sole discretion to permit others to reproduce in whole or in part the resulting IEEE Standards publication. The contributor also acknowledges and accepts that this contribution may be made public by IEEE 802.21.</a:t>
            </a:r>
          </a:p>
          <a:p>
            <a:pPr>
              <a:lnSpc>
                <a:spcPct val="80000"/>
              </a:lnSpc>
              <a:buClr>
                <a:srgbClr val="FAFD00"/>
              </a:buClr>
              <a:buSzPct val="200000"/>
              <a:buFontTx/>
              <a:buNone/>
            </a:pPr>
            <a:r>
              <a:rPr lang="en-US" altLang="pl-PL" sz="1500">
                <a:cs typeface="Times New Roman" panose="02020603050405020304" pitchFamily="18" charset="0"/>
              </a:rPr>
              <a:t>The contributor is familiar with IEEE patent policy, as outlined in </a:t>
            </a:r>
            <a:r>
              <a:rPr lang="en-US" altLang="pl-PL" sz="1500">
                <a:cs typeface="Times New Roman" panose="02020603050405020304" pitchFamily="18" charset="0"/>
                <a:hlinkClick r:id="rId3"/>
              </a:rPr>
              <a:t>Section 6.3 of the IEEE-SA Standards Board Operations Manual</a:t>
            </a:r>
            <a:r>
              <a:rPr lang="en-US" altLang="pl-PL" sz="1500">
                <a:solidFill>
                  <a:srgbClr val="000099"/>
                </a:solidFill>
                <a:cs typeface="Times New Roman" panose="02020603050405020304" pitchFamily="18" charset="0"/>
              </a:rPr>
              <a:t> </a:t>
            </a:r>
            <a:r>
              <a:rPr lang="en-US" altLang="pl-PL" sz="1500">
                <a:cs typeface="Times New Roman" panose="02020603050405020304" pitchFamily="18" charset="0"/>
              </a:rPr>
              <a:t>&lt;</a:t>
            </a:r>
            <a:r>
              <a:rPr lang="en-US" altLang="pl-PL" sz="1500">
                <a:cs typeface="Times New Roman" panose="02020603050405020304" pitchFamily="18" charset="0"/>
                <a:hlinkClick r:id="rId3"/>
              </a:rPr>
              <a:t>http://standards.ieee.org/guides/opman/sect6.html#6.3</a:t>
            </a:r>
            <a:r>
              <a:rPr lang="en-US" altLang="pl-PL" sz="1500">
                <a:cs typeface="Times New Roman" panose="02020603050405020304" pitchFamily="18" charset="0"/>
              </a:rPr>
              <a:t>&gt; and in </a:t>
            </a:r>
            <a:r>
              <a:rPr lang="en-US" altLang="pl-PL" sz="1500" i="1">
                <a:cs typeface="Times New Roman" panose="02020603050405020304" pitchFamily="18" charset="0"/>
              </a:rPr>
              <a:t>Understanding Patent Issues During IEEE Standards Development</a:t>
            </a:r>
            <a:r>
              <a:rPr lang="en-US" altLang="pl-PL" sz="1500">
                <a:cs typeface="Times New Roman" panose="02020603050405020304" pitchFamily="18" charset="0"/>
              </a:rPr>
              <a:t> </a:t>
            </a:r>
            <a:r>
              <a:rPr lang="en-US" altLang="pl-PL" sz="1500">
                <a:cs typeface="Times New Roman" panose="02020603050405020304" pitchFamily="18" charset="0"/>
                <a:hlinkClick r:id="rId4"/>
              </a:rPr>
              <a:t>http://standards.ieee.org/board/pat/guide.html</a:t>
            </a:r>
            <a:r>
              <a:rPr lang="en-US" altLang="pl-PL" sz="1500">
                <a:cs typeface="Times New Roman" panose="02020603050405020304" pitchFamily="18" charset="0"/>
              </a:rPr>
              <a:t>&gt;</a:t>
            </a:r>
            <a:r>
              <a:rPr lang="en-US" altLang="pl-PL" sz="1500">
                <a:latin typeface="Times New Roman" panose="02020603050405020304" pitchFamily="18" charset="0"/>
                <a:cs typeface="Times New Roman" panose="02020603050405020304" pitchFamily="18" charset="0"/>
              </a:rPr>
              <a:t> </a:t>
            </a:r>
            <a:endParaRPr lang="en-US" altLang="pl-PL" sz="1500"/>
          </a:p>
        </p:txBody>
      </p:sp>
      <p:sp>
        <p:nvSpPr>
          <p:cNvPr id="5123" name="Rectangle 7">
            <a:extLst>
              <a:ext uri="{FF2B5EF4-FFF2-40B4-BE49-F238E27FC236}">
                <a16:creationId xmlns:a16="http://schemas.microsoft.com/office/drawing/2014/main" id="{51D9E4ED-C36B-4CFF-BCA1-19E7915D227F}"/>
              </a:ext>
            </a:extLst>
          </p:cNvPr>
          <p:cNvSpPr>
            <a:spLocks noChangeArrowheads="1"/>
          </p:cNvSpPr>
          <p:nvPr/>
        </p:nvSpPr>
        <p:spPr bwMode="auto">
          <a:xfrm>
            <a:off x="531846" y="1257300"/>
            <a:ext cx="8161304" cy="5012871"/>
          </a:xfrm>
          <a:prstGeom prst="rect">
            <a:avLst/>
          </a:prstGeom>
          <a:solidFill>
            <a:srgbClr val="66CCFF"/>
          </a:solidFill>
          <a:ln>
            <a:noFill/>
          </a:ln>
          <a:effectLst/>
          <a:extLs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67866" tIns="33338" rIns="67866" bIns="33338"/>
          <a:lstStyle>
            <a:lvl1pPr marL="280988" indent="-280988" defTabSz="762000">
              <a:lnSpc>
                <a:spcPct val="90000"/>
              </a:lnSpc>
              <a:spcBef>
                <a:spcPct val="40000"/>
              </a:spcBef>
              <a:buClr>
                <a:schemeClr val="accent1"/>
              </a:buClr>
              <a:buChar char="•"/>
              <a:defRPr sz="2400">
                <a:solidFill>
                  <a:schemeClr val="tx1"/>
                </a:solidFill>
                <a:latin typeface="Times" panose="02020603050405020304" pitchFamily="18" charset="0"/>
              </a:defRPr>
            </a:lvl1pPr>
            <a:lvl2pPr marL="666750" indent="-195263" defTabSz="762000">
              <a:lnSpc>
                <a:spcPct val="90000"/>
              </a:lnSpc>
              <a:buClr>
                <a:schemeClr val="accent1"/>
              </a:buClr>
              <a:buSzPct val="75000"/>
              <a:buChar char="•"/>
              <a:defRPr sz="2400">
                <a:solidFill>
                  <a:schemeClr val="tx1"/>
                </a:solidFill>
                <a:latin typeface="Times" panose="02020603050405020304" pitchFamily="18" charset="0"/>
              </a:defRPr>
            </a:lvl2pPr>
            <a:lvl3pPr marL="1147763" indent="-195263" defTabSz="762000">
              <a:lnSpc>
                <a:spcPct val="90000"/>
              </a:lnSpc>
              <a:buClr>
                <a:schemeClr val="accent1"/>
              </a:buClr>
              <a:buSzPct val="75000"/>
              <a:buChar char="•"/>
              <a:defRPr>
                <a:solidFill>
                  <a:schemeClr val="tx1"/>
                </a:solidFill>
                <a:latin typeface="Times" panose="02020603050405020304" pitchFamily="18" charset="0"/>
              </a:defRPr>
            </a:lvl3pPr>
            <a:lvl4pPr marL="1804988" indent="-277813" defTabSz="762000">
              <a:spcBef>
                <a:spcPct val="20000"/>
              </a:spcBef>
              <a:buChar char="–"/>
              <a:defRPr sz="2000">
                <a:solidFill>
                  <a:schemeClr val="tx1"/>
                </a:solidFill>
                <a:latin typeface="Rotis Sans Serif for Nokia" pitchFamily="34" charset="0"/>
              </a:defRPr>
            </a:lvl4pPr>
            <a:lvl5pPr marL="2286000" indent="-280988" defTabSz="762000">
              <a:spcBef>
                <a:spcPct val="20000"/>
              </a:spcBef>
              <a:buChar char="»"/>
              <a:defRPr sz="2000">
                <a:solidFill>
                  <a:schemeClr val="tx1"/>
                </a:solidFill>
                <a:latin typeface="Rotis Sans Serif for Nokia" pitchFamily="34" charset="0"/>
              </a:defRPr>
            </a:lvl5pPr>
            <a:lvl6pPr marL="2743200" indent="-280988" defTabSz="762000" eaLnBrk="0" fontAlgn="base" hangingPunct="0">
              <a:spcBef>
                <a:spcPct val="20000"/>
              </a:spcBef>
              <a:spcAft>
                <a:spcPct val="0"/>
              </a:spcAft>
              <a:buChar char="»"/>
              <a:defRPr sz="2000">
                <a:solidFill>
                  <a:schemeClr val="tx1"/>
                </a:solidFill>
                <a:latin typeface="Rotis Sans Serif for Nokia" pitchFamily="34" charset="0"/>
              </a:defRPr>
            </a:lvl6pPr>
            <a:lvl7pPr marL="3200400" indent="-280988" defTabSz="762000" eaLnBrk="0" fontAlgn="base" hangingPunct="0">
              <a:spcBef>
                <a:spcPct val="20000"/>
              </a:spcBef>
              <a:spcAft>
                <a:spcPct val="0"/>
              </a:spcAft>
              <a:buChar char="»"/>
              <a:defRPr sz="2000">
                <a:solidFill>
                  <a:schemeClr val="tx1"/>
                </a:solidFill>
                <a:latin typeface="Rotis Sans Serif for Nokia" pitchFamily="34" charset="0"/>
              </a:defRPr>
            </a:lvl7pPr>
            <a:lvl8pPr marL="3657600" indent="-280988" defTabSz="762000" eaLnBrk="0" fontAlgn="base" hangingPunct="0">
              <a:spcBef>
                <a:spcPct val="20000"/>
              </a:spcBef>
              <a:spcAft>
                <a:spcPct val="0"/>
              </a:spcAft>
              <a:buChar char="»"/>
              <a:defRPr sz="2000">
                <a:solidFill>
                  <a:schemeClr val="tx1"/>
                </a:solidFill>
                <a:latin typeface="Rotis Sans Serif for Nokia" pitchFamily="34" charset="0"/>
              </a:defRPr>
            </a:lvl8pPr>
            <a:lvl9pPr marL="4114800" indent="-280988" defTabSz="762000" eaLnBrk="0" fontAlgn="base" hangingPunct="0">
              <a:spcBef>
                <a:spcPct val="20000"/>
              </a:spcBef>
              <a:spcAft>
                <a:spcPct val="0"/>
              </a:spcAft>
              <a:buChar char="»"/>
              <a:defRPr sz="2000">
                <a:solidFill>
                  <a:schemeClr val="tx1"/>
                </a:solidFill>
                <a:latin typeface="Rotis Sans Serif for Nokia" pitchFamily="34" charset="0"/>
              </a:defRPr>
            </a:lvl9pPr>
          </a:lstStyle>
          <a:p>
            <a:pPr lvl="1" eaLnBrk="0" fontAlgn="base" latinLnBrk="0" hangingPunct="0">
              <a:lnSpc>
                <a:spcPct val="80000"/>
              </a:lnSpc>
              <a:spcBef>
                <a:spcPct val="0"/>
              </a:spcBef>
              <a:spcAft>
                <a:spcPct val="0"/>
              </a:spcAft>
              <a:buClr>
                <a:srgbClr val="618FFD"/>
              </a:buClr>
              <a:buNone/>
            </a:pPr>
            <a:r>
              <a:rPr lang="en-US" altLang="pl-PL" b="1">
                <a:solidFill>
                  <a:srgbClr val="000000"/>
                </a:solidFill>
                <a:cs typeface="Times New Roman" panose="02020603050405020304" pitchFamily="18" charset="0"/>
              </a:rPr>
              <a:t>IEEE 802.21 presentation release statements</a:t>
            </a:r>
            <a:endParaRPr lang="en-US" altLang="pl-PL">
              <a:solidFill>
                <a:srgbClr val="000000"/>
              </a:solidFill>
              <a:cs typeface="Times New Roman" panose="02020603050405020304" pitchFamily="18" charset="0"/>
            </a:endParaRPr>
          </a:p>
          <a:p>
            <a:pPr algn="just" eaLnBrk="0" fontAlgn="base" latinLnBrk="0" hangingPunct="0">
              <a:lnSpc>
                <a:spcPct val="80000"/>
              </a:lnSpc>
              <a:spcAft>
                <a:spcPct val="0"/>
              </a:spcAft>
              <a:buClr>
                <a:srgbClr val="FAFD00"/>
              </a:buClr>
              <a:buSzPct val="200000"/>
              <a:buNone/>
            </a:pPr>
            <a:r>
              <a:rPr lang="en-US" altLang="pl-PL" sz="1800" dirty="0">
                <a:solidFill>
                  <a:srgbClr val="000000"/>
                </a:solidFill>
                <a:cs typeface="Times New Roman" panose="02020603050405020304" pitchFamily="18" charset="0"/>
              </a:rPr>
              <a:t>This document has been prepared to assist the IEEE 802.21 Working Group.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lgn="just" eaLnBrk="0" fontAlgn="base" latinLnBrk="0" hangingPunct="0">
              <a:lnSpc>
                <a:spcPct val="80000"/>
              </a:lnSpc>
              <a:spcAft>
                <a:spcPct val="0"/>
              </a:spcAft>
              <a:buClr>
                <a:srgbClr val="FAFD00"/>
              </a:buClr>
              <a:buSzPct val="200000"/>
              <a:buNone/>
            </a:pPr>
            <a:r>
              <a:rPr lang="en-US" altLang="pl-PL" sz="1800" dirty="0">
                <a:solidFill>
                  <a:srgbClr val="000000"/>
                </a:solidFill>
                <a:cs typeface="Times New Roman" panose="02020603050405020304" pitchFamily="18" charset="0"/>
              </a:rPr>
              <a:t>The contributor grants a free, irrevocable license to the IEEE to incorporate material contained in this contribution, and any modifications thereof, in the creation of an IEEE Standards publication; to copyright in the IEEE</a:t>
            </a:r>
            <a:r>
              <a:rPr lang="en-US" altLang="pl-PL" sz="1800" dirty="0">
                <a:solidFill>
                  <a:srgbClr val="000000"/>
                </a:solidFill>
                <a:latin typeface="Times New Roman" panose="02020603050405020304" pitchFamily="18" charset="0"/>
                <a:cs typeface="Times New Roman" panose="02020603050405020304" pitchFamily="18" charset="0"/>
              </a:rPr>
              <a:t>’</a:t>
            </a:r>
            <a:r>
              <a:rPr lang="en-US" altLang="pl-PL" sz="1800" dirty="0">
                <a:solidFill>
                  <a:srgbClr val="000000"/>
                </a:solidFill>
                <a:cs typeface="Times New Roman" panose="02020603050405020304" pitchFamily="18" charset="0"/>
              </a:rPr>
              <a:t>s name any IEEE Standards publication even though it may include portions of this contribution; and at the IEEE</a:t>
            </a:r>
            <a:r>
              <a:rPr lang="en-US" altLang="pl-PL" sz="1800" dirty="0">
                <a:solidFill>
                  <a:srgbClr val="000000"/>
                </a:solidFill>
                <a:latin typeface="Times New Roman" panose="02020603050405020304" pitchFamily="18" charset="0"/>
                <a:cs typeface="Times New Roman" panose="02020603050405020304" pitchFamily="18" charset="0"/>
              </a:rPr>
              <a:t>’</a:t>
            </a:r>
            <a:r>
              <a:rPr lang="en-US" altLang="pl-PL" sz="1800" dirty="0">
                <a:solidFill>
                  <a:srgbClr val="000000"/>
                </a:solidFill>
                <a:cs typeface="Times New Roman" panose="02020603050405020304" pitchFamily="18" charset="0"/>
              </a:rPr>
              <a:t>s sole discretion to permit others to reproduce in whole or in part the resulting IEEE Standards publication. The contributor also acknowledges and accepts that this contribution may be made public by IEEE 802.21.</a:t>
            </a:r>
          </a:p>
          <a:p>
            <a:pPr eaLnBrk="0" fontAlgn="base" latinLnBrk="0" hangingPunct="0">
              <a:lnSpc>
                <a:spcPct val="80000"/>
              </a:lnSpc>
              <a:spcAft>
                <a:spcPct val="0"/>
              </a:spcAft>
              <a:buClr>
                <a:srgbClr val="FAFD00"/>
              </a:buClr>
              <a:buSzPct val="200000"/>
              <a:buNone/>
            </a:pPr>
            <a:r>
              <a:rPr lang="en-US" altLang="pl-PL" sz="1800" dirty="0">
                <a:solidFill>
                  <a:srgbClr val="000000"/>
                </a:solidFill>
                <a:cs typeface="Times New Roman" panose="02020603050405020304" pitchFamily="18" charset="0"/>
              </a:rPr>
              <a:t>The contributor is familiar with IEEE patent policy, as stated in </a:t>
            </a:r>
            <a:r>
              <a:rPr lang="en-US" altLang="pl-PL" sz="1800" dirty="0">
                <a:solidFill>
                  <a:srgbClr val="000000"/>
                </a:solidFill>
                <a:cs typeface="Times New Roman" panose="02020603050405020304" pitchFamily="18" charset="0"/>
                <a:hlinkClick r:id="rId3"/>
              </a:rPr>
              <a:t>Section 6 of the IEEE-SA Standards Board bylaws</a:t>
            </a:r>
            <a:r>
              <a:rPr lang="en-US" altLang="pl-PL" sz="1800" dirty="0">
                <a:solidFill>
                  <a:srgbClr val="000099"/>
                </a:solidFill>
                <a:cs typeface="Times New Roman" panose="02020603050405020304" pitchFamily="18" charset="0"/>
              </a:rPr>
              <a:t> </a:t>
            </a:r>
            <a:r>
              <a:rPr lang="en-US" altLang="pl-PL" sz="1800" dirty="0">
                <a:solidFill>
                  <a:srgbClr val="000000"/>
                </a:solidFill>
                <a:cs typeface="Times New Roman" panose="02020603050405020304" pitchFamily="18" charset="0"/>
              </a:rPr>
              <a:t>&lt;</a:t>
            </a:r>
            <a:r>
              <a:rPr lang="en-US" altLang="pl-PL" sz="1800" dirty="0">
                <a:solidFill>
                  <a:srgbClr val="000000"/>
                </a:solidFill>
                <a:cs typeface="Times New Roman" panose="02020603050405020304" pitchFamily="18" charset="0"/>
                <a:hlinkClick r:id="rId5"/>
              </a:rPr>
              <a:t>http://standards.ieee.org/guides/bylaws/sect6-7.html#6</a:t>
            </a:r>
            <a:r>
              <a:rPr lang="en-US" altLang="pl-PL" sz="1800" dirty="0">
                <a:solidFill>
                  <a:srgbClr val="000000"/>
                </a:solidFill>
                <a:cs typeface="Times New Roman" panose="02020603050405020304" pitchFamily="18" charset="0"/>
              </a:rPr>
              <a:t>&gt; and in </a:t>
            </a:r>
            <a:r>
              <a:rPr lang="en-US" altLang="pl-PL" sz="1800" i="1" dirty="0">
                <a:solidFill>
                  <a:srgbClr val="000000"/>
                </a:solidFill>
                <a:cs typeface="Times New Roman" panose="02020603050405020304" pitchFamily="18" charset="0"/>
              </a:rPr>
              <a:t>Understanding Patent Issues During IEEE Standards Development</a:t>
            </a:r>
            <a:r>
              <a:rPr lang="en-US" altLang="pl-PL" sz="1800" dirty="0">
                <a:solidFill>
                  <a:srgbClr val="000000"/>
                </a:solidFill>
                <a:cs typeface="Times New Roman" panose="02020603050405020304" pitchFamily="18" charset="0"/>
              </a:rPr>
              <a:t> </a:t>
            </a:r>
            <a:r>
              <a:rPr lang="en-US" altLang="pl-PL" sz="1800" dirty="0">
                <a:solidFill>
                  <a:srgbClr val="000000"/>
                </a:solidFill>
                <a:cs typeface="Times New Roman" panose="02020603050405020304" pitchFamily="18" charset="0"/>
                <a:hlinkClick r:id="rId6"/>
              </a:rPr>
              <a:t>http://standards.ieee.org/board/pat/faq.pdf</a:t>
            </a:r>
            <a:r>
              <a:rPr lang="en-US" altLang="pl-PL" sz="1800" dirty="0">
                <a:solidFill>
                  <a:srgbClr val="000000"/>
                </a:solidFill>
                <a:cs typeface="Times New Roman" panose="02020603050405020304" pitchFamily="18" charset="0"/>
              </a:rPr>
              <a:t>&gt;</a:t>
            </a:r>
            <a:r>
              <a:rPr lang="en-US" altLang="pl-PL" sz="1800" dirty="0">
                <a:solidFill>
                  <a:srgbClr val="000000"/>
                </a:solidFill>
                <a:latin typeface="Times New Roman" panose="02020603050405020304" pitchFamily="18" charset="0"/>
                <a:cs typeface="Times New Roman" panose="02020603050405020304" pitchFamily="18" charset="0"/>
              </a:rPr>
              <a:t> </a:t>
            </a:r>
            <a:endParaRPr lang="en-US" altLang="pl-PL" sz="1800" dirty="0">
              <a:solidFill>
                <a:srgbClr val="000000"/>
              </a:solidFill>
            </a:endParaRPr>
          </a:p>
        </p:txBody>
      </p:sp>
      <p:sp>
        <p:nvSpPr>
          <p:cNvPr id="2" name="フッター プレースホルダー 1">
            <a:extLst>
              <a:ext uri="{FF2B5EF4-FFF2-40B4-BE49-F238E27FC236}">
                <a16:creationId xmlns:a16="http://schemas.microsoft.com/office/drawing/2014/main" id="{93BA8ADB-4107-462B-83EC-32BB496ED698}"/>
              </a:ext>
            </a:extLst>
          </p:cNvPr>
          <p:cNvSpPr>
            <a:spLocks noGrp="1"/>
          </p:cNvSpPr>
          <p:nvPr>
            <p:ph type="ftr" sz="quarter" idx="10"/>
          </p:nvPr>
        </p:nvSpPr>
        <p:spPr/>
        <p:txBody>
          <a:bodyPr/>
          <a:lstStyle/>
          <a:p>
            <a:pPr eaLnBrk="0" fontAlgn="base" latinLnBrk="0" hangingPunct="0">
              <a:spcBef>
                <a:spcPct val="0"/>
              </a:spcBef>
              <a:spcAft>
                <a:spcPct val="0"/>
              </a:spcAft>
              <a:defRPr/>
            </a:pPr>
            <a:r>
              <a:rPr lang="en-US" altLang="pl-PL">
                <a:solidFill>
                  <a:srgbClr val="000000"/>
                </a:solidFill>
                <a:latin typeface="Times"/>
              </a:rPr>
              <a:t>21-18-0078-00-0000</a:t>
            </a:r>
          </a:p>
        </p:txBody>
      </p:sp>
      <p:sp>
        <p:nvSpPr>
          <p:cNvPr id="3" name="슬라이드 번호 개체 틀 2">
            <a:extLst>
              <a:ext uri="{FF2B5EF4-FFF2-40B4-BE49-F238E27FC236}">
                <a16:creationId xmlns:a16="http://schemas.microsoft.com/office/drawing/2014/main" id="{54F84D9B-4F8C-4335-A300-750023436782}"/>
              </a:ext>
            </a:extLst>
          </p:cNvPr>
          <p:cNvSpPr>
            <a:spLocks noGrp="1"/>
          </p:cNvSpPr>
          <p:nvPr>
            <p:ph type="sldNum" sz="quarter" idx="11"/>
          </p:nvPr>
        </p:nvSpPr>
        <p:spPr/>
        <p:txBody>
          <a:bodyPr/>
          <a:lstStyle/>
          <a:p>
            <a:pPr>
              <a:defRPr/>
            </a:pPr>
            <a:fld id="{13D3D877-D406-4E0C-A0B8-A5405FE26974}" type="slidenum">
              <a:rPr lang="en-US" altLang="pl-PL" smtClean="0"/>
              <a:pPr>
                <a:defRPr/>
              </a:pPr>
              <a:t>1</a:t>
            </a:fld>
            <a:endParaRPr lang="en-US" altLang="pl-PL"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7EF45BA7-B617-4D65-8CA7-1E4C54E4B96B}"/>
              </a:ext>
            </a:extLst>
          </p:cNvPr>
          <p:cNvSpPr>
            <a:spLocks noGrp="1"/>
          </p:cNvSpPr>
          <p:nvPr>
            <p:ph type="title"/>
          </p:nvPr>
        </p:nvSpPr>
        <p:spPr/>
        <p:txBody>
          <a:bodyPr/>
          <a:lstStyle/>
          <a:p>
            <a:r>
              <a:rPr lang="en-US" altLang="ko-KR" dirty="0"/>
              <a:t>Progress Report</a:t>
            </a:r>
            <a:endParaRPr lang="ko-KR" altLang="en-US" dirty="0"/>
          </a:p>
        </p:txBody>
      </p:sp>
      <p:sp>
        <p:nvSpPr>
          <p:cNvPr id="3" name="바닥글 개체 틀 2">
            <a:extLst>
              <a:ext uri="{FF2B5EF4-FFF2-40B4-BE49-F238E27FC236}">
                <a16:creationId xmlns:a16="http://schemas.microsoft.com/office/drawing/2014/main" id="{41FA3B15-E7D9-4E52-A437-ED99D8C50B7D}"/>
              </a:ext>
            </a:extLst>
          </p:cNvPr>
          <p:cNvSpPr>
            <a:spLocks noGrp="1"/>
          </p:cNvSpPr>
          <p:nvPr>
            <p:ph type="ftr" sz="quarter" idx="4294967295"/>
          </p:nvPr>
        </p:nvSpPr>
        <p:spPr/>
        <p:txBody>
          <a:bodyPr/>
          <a:lstStyle/>
          <a:p>
            <a:r>
              <a:rPr lang="en-US" altLang="ko-KR"/>
              <a:t>21-18-0078-00-0000</a:t>
            </a:r>
            <a:endParaRPr lang="ko-KR" altLang="en-US" dirty="0"/>
          </a:p>
        </p:txBody>
      </p:sp>
      <p:sp>
        <p:nvSpPr>
          <p:cNvPr id="4" name="슬라이드 번호 개체 틀 3">
            <a:extLst>
              <a:ext uri="{FF2B5EF4-FFF2-40B4-BE49-F238E27FC236}">
                <a16:creationId xmlns:a16="http://schemas.microsoft.com/office/drawing/2014/main" id="{C1E4F087-D4C7-4280-9194-4370E74CB6F6}"/>
              </a:ext>
            </a:extLst>
          </p:cNvPr>
          <p:cNvSpPr>
            <a:spLocks noGrp="1"/>
          </p:cNvSpPr>
          <p:nvPr>
            <p:ph type="sldNum" sz="quarter" idx="4294967295"/>
          </p:nvPr>
        </p:nvSpPr>
        <p:spPr/>
        <p:txBody>
          <a:bodyPr/>
          <a:lstStyle/>
          <a:p>
            <a:fld id="{7415E7A1-C024-4955-BFDD-BFFB64410B76}" type="slidenum">
              <a:rPr lang="ko-KR" altLang="en-US" smtClean="0"/>
              <a:pPr/>
              <a:t>2</a:t>
            </a:fld>
            <a:endParaRPr lang="ko-KR" altLang="en-US"/>
          </a:p>
        </p:txBody>
      </p:sp>
      <p:sp>
        <p:nvSpPr>
          <p:cNvPr id="10" name="TextBox 9">
            <a:extLst>
              <a:ext uri="{FF2B5EF4-FFF2-40B4-BE49-F238E27FC236}">
                <a16:creationId xmlns:a16="http://schemas.microsoft.com/office/drawing/2014/main" id="{EF39E195-69C6-43B1-BDC8-5508A71B65F8}"/>
              </a:ext>
            </a:extLst>
          </p:cNvPr>
          <p:cNvSpPr txBox="1"/>
          <p:nvPr/>
        </p:nvSpPr>
        <p:spPr>
          <a:xfrm>
            <a:off x="436562" y="973484"/>
            <a:ext cx="8270875" cy="5444054"/>
          </a:xfrm>
          <a:prstGeom prst="rect">
            <a:avLst/>
          </a:prstGeom>
          <a:noFill/>
        </p:spPr>
        <p:txBody>
          <a:bodyPr wrap="square" rtlCol="0">
            <a:spAutoFit/>
          </a:bodyPr>
          <a:lstStyle>
            <a:defPPr>
              <a:defRPr lang="ko-KR"/>
            </a:defPPr>
            <a:lvl1pPr marL="354013" indent="-354013">
              <a:lnSpc>
                <a:spcPct val="150000"/>
              </a:lnSpc>
              <a:buFont typeface="Wingdings" panose="05000000000000000000" pitchFamily="2" charset="2"/>
              <a:buChar char="v"/>
              <a:defRPr sz="1600" b="1" spc="-75">
                <a:solidFill>
                  <a:schemeClr val="tx2"/>
                </a:solidFill>
                <a:ea typeface="나눔고딕" panose="020D0604000000000000" pitchFamily="50" charset="-127"/>
              </a:defRPr>
            </a:lvl1pPr>
            <a:lvl2pPr marL="742950" lvl="1" indent="-285750">
              <a:lnSpc>
                <a:spcPct val="150000"/>
              </a:lnSpc>
              <a:buFont typeface="Wingdings" panose="05000000000000000000" pitchFamily="2" charset="2"/>
              <a:buChar char="l"/>
              <a:defRPr sz="1600"/>
            </a:lvl2pPr>
          </a:lstStyle>
          <a:p>
            <a:r>
              <a:rPr lang="en-US" altLang="ko-KR" sz="1800" dirty="0">
                <a:latin typeface="+mj-lt"/>
              </a:rPr>
              <a:t>‘Network Enablers for Seamless HMD based VR Content Service’  IG has been officially ended in the last November Bangkok meeting and the EC has approved the formation of SG under the same name during the EC closing plenary meeting.</a:t>
            </a:r>
          </a:p>
          <a:p>
            <a:r>
              <a:rPr lang="en-US" altLang="ko-KR" sz="1800" dirty="0">
                <a:latin typeface="+mj-lt"/>
              </a:rPr>
              <a:t>During the approval process, other WG chairs such as 802.1 and 802.3 were concerned that the scope of this SG may be too broad as some of the use cases were related to their WG scopes and the members of 802.21 WG members are too small to carry the SG under 802.21 WG.</a:t>
            </a:r>
          </a:p>
          <a:p>
            <a:r>
              <a:rPr lang="en-US" altLang="ko-KR" sz="1800" dirty="0" err="1">
                <a:latin typeface="+mj-lt"/>
              </a:rPr>
              <a:t>Subir</a:t>
            </a:r>
            <a:r>
              <a:rPr lang="en-US" altLang="ko-KR" sz="1800" dirty="0">
                <a:latin typeface="+mj-lt"/>
              </a:rPr>
              <a:t> explained the past activities of IG under 802.21 WG and informed other EC members that the SG can accept any participants from other 802 WGs. However, </a:t>
            </a:r>
            <a:r>
              <a:rPr lang="en-US" altLang="ko-KR" sz="1800" dirty="0" err="1">
                <a:latin typeface="+mj-lt"/>
              </a:rPr>
              <a:t>Subir</a:t>
            </a:r>
            <a:r>
              <a:rPr lang="en-US" altLang="ko-KR" sz="1800" dirty="0">
                <a:latin typeface="+mj-lt"/>
              </a:rPr>
              <a:t> was able to convince the EC members that the SG should be formed under 802.21 SG.</a:t>
            </a:r>
          </a:p>
          <a:p>
            <a:r>
              <a:rPr lang="en-US" altLang="ko-KR" sz="1800" dirty="0">
                <a:latin typeface="+mj-lt"/>
              </a:rPr>
              <a:t>In order to dispel the concerns raised in the EC closing plenary, the scopes of SG need to be properly defined and structured so that other 802 professionals are interested in joining.</a:t>
            </a:r>
          </a:p>
        </p:txBody>
      </p:sp>
    </p:spTree>
    <p:extLst>
      <p:ext uri="{BB962C8B-B14F-4D97-AF65-F5344CB8AC3E}">
        <p14:creationId xmlns:p14="http://schemas.microsoft.com/office/powerpoint/2010/main" val="8861182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C06848EC-8A2D-48A9-8D9C-24E0E64E6FF1}"/>
              </a:ext>
            </a:extLst>
          </p:cNvPr>
          <p:cNvSpPr>
            <a:spLocks noGrp="1"/>
          </p:cNvSpPr>
          <p:nvPr>
            <p:ph type="title"/>
          </p:nvPr>
        </p:nvSpPr>
        <p:spPr/>
        <p:txBody>
          <a:bodyPr/>
          <a:lstStyle/>
          <a:p>
            <a:r>
              <a:rPr lang="en-US" altLang="ko-KR" dirty="0"/>
              <a:t>802.21 WG</a:t>
            </a:r>
            <a:r>
              <a:rPr lang="ko-KR" altLang="en-US" dirty="0"/>
              <a:t> </a:t>
            </a:r>
            <a:r>
              <a:rPr lang="en-US" altLang="ko-KR" dirty="0"/>
              <a:t>Name Change</a:t>
            </a:r>
            <a:endParaRPr lang="ko-KR" altLang="en-US" dirty="0"/>
          </a:p>
        </p:txBody>
      </p:sp>
      <p:sp>
        <p:nvSpPr>
          <p:cNvPr id="3" name="바닥글 개체 틀 2">
            <a:extLst>
              <a:ext uri="{FF2B5EF4-FFF2-40B4-BE49-F238E27FC236}">
                <a16:creationId xmlns:a16="http://schemas.microsoft.com/office/drawing/2014/main" id="{BF185BAE-3A71-4399-9B96-87DF37E47E0E}"/>
              </a:ext>
            </a:extLst>
          </p:cNvPr>
          <p:cNvSpPr>
            <a:spLocks noGrp="1"/>
          </p:cNvSpPr>
          <p:nvPr>
            <p:ph type="ftr" sz="quarter" idx="10"/>
          </p:nvPr>
        </p:nvSpPr>
        <p:spPr/>
        <p:txBody>
          <a:bodyPr/>
          <a:lstStyle/>
          <a:p>
            <a:pPr>
              <a:defRPr/>
            </a:pPr>
            <a:r>
              <a:rPr lang="en-US" altLang="pl-PL"/>
              <a:t>21-18-0078-00-0000</a:t>
            </a:r>
          </a:p>
        </p:txBody>
      </p:sp>
      <p:sp>
        <p:nvSpPr>
          <p:cNvPr id="4" name="슬라이드 번호 개체 틀 3">
            <a:extLst>
              <a:ext uri="{FF2B5EF4-FFF2-40B4-BE49-F238E27FC236}">
                <a16:creationId xmlns:a16="http://schemas.microsoft.com/office/drawing/2014/main" id="{40A02A34-15B1-4E22-A147-7C045AC1DF92}"/>
              </a:ext>
            </a:extLst>
          </p:cNvPr>
          <p:cNvSpPr>
            <a:spLocks noGrp="1"/>
          </p:cNvSpPr>
          <p:nvPr>
            <p:ph type="sldNum" sz="quarter" idx="11"/>
          </p:nvPr>
        </p:nvSpPr>
        <p:spPr/>
        <p:txBody>
          <a:bodyPr/>
          <a:lstStyle/>
          <a:p>
            <a:pPr>
              <a:defRPr/>
            </a:pPr>
            <a:fld id="{4CF27402-2C48-4A31-90B3-0422C1082987}" type="slidenum">
              <a:rPr lang="en-US" altLang="pl-PL" smtClean="0"/>
              <a:pPr>
                <a:defRPr/>
              </a:pPr>
              <a:t>3</a:t>
            </a:fld>
            <a:endParaRPr lang="en-US" altLang="pl-PL" dirty="0"/>
          </a:p>
        </p:txBody>
      </p:sp>
      <p:sp>
        <p:nvSpPr>
          <p:cNvPr id="5" name="TextBox 4">
            <a:extLst>
              <a:ext uri="{FF2B5EF4-FFF2-40B4-BE49-F238E27FC236}">
                <a16:creationId xmlns:a16="http://schemas.microsoft.com/office/drawing/2014/main" id="{5E472D19-AAE5-4BDA-B513-E88A76103259}"/>
              </a:ext>
            </a:extLst>
          </p:cNvPr>
          <p:cNvSpPr txBox="1"/>
          <p:nvPr/>
        </p:nvSpPr>
        <p:spPr>
          <a:xfrm>
            <a:off x="436562" y="1174652"/>
            <a:ext cx="8270875" cy="5028556"/>
          </a:xfrm>
          <a:prstGeom prst="rect">
            <a:avLst/>
          </a:prstGeom>
          <a:noFill/>
        </p:spPr>
        <p:txBody>
          <a:bodyPr wrap="square" rtlCol="0">
            <a:spAutoFit/>
          </a:bodyPr>
          <a:lstStyle>
            <a:defPPr>
              <a:defRPr lang="ko-KR"/>
            </a:defPPr>
            <a:lvl1pPr marL="354013" indent="-354013">
              <a:lnSpc>
                <a:spcPct val="150000"/>
              </a:lnSpc>
              <a:buFont typeface="Wingdings" panose="05000000000000000000" pitchFamily="2" charset="2"/>
              <a:buChar char="v"/>
              <a:defRPr sz="1600" b="1" spc="-75">
                <a:solidFill>
                  <a:schemeClr val="tx2"/>
                </a:solidFill>
                <a:ea typeface="나눔고딕" panose="020D0604000000000000" pitchFamily="50" charset="-127"/>
              </a:defRPr>
            </a:lvl1pPr>
            <a:lvl2pPr marL="742950" lvl="1" indent="-285750">
              <a:lnSpc>
                <a:spcPct val="150000"/>
              </a:lnSpc>
              <a:buFont typeface="Wingdings" panose="05000000000000000000" pitchFamily="2" charset="2"/>
              <a:buChar char="l"/>
              <a:defRPr sz="1600"/>
            </a:lvl2pPr>
          </a:lstStyle>
          <a:p>
            <a:r>
              <a:rPr lang="en-US" altLang="ko-KR" sz="1800" dirty="0"/>
              <a:t>Current name for IEEE 802.21 WG</a:t>
            </a:r>
            <a:r>
              <a:rPr lang="ko-KR" altLang="en-US" sz="1800" dirty="0"/>
              <a:t> </a:t>
            </a:r>
            <a:r>
              <a:rPr lang="en-US" altLang="ko-KR" sz="1800" dirty="0"/>
              <a:t>is</a:t>
            </a:r>
            <a:r>
              <a:rPr lang="ko-KR" altLang="en-US" sz="1800" dirty="0"/>
              <a:t> </a:t>
            </a:r>
            <a:r>
              <a:rPr lang="en-US" altLang="ko-KR" sz="1800" dirty="0"/>
              <a:t>‘</a:t>
            </a:r>
            <a:r>
              <a:rPr lang="en-US" altLang="pl-PL" sz="1800" dirty="0">
                <a:cs typeface="Times New Roman" panose="02020603050405020304" pitchFamily="18" charset="0"/>
              </a:rPr>
              <a:t>MEDIA INDEPENDENT SERVICES </a:t>
            </a:r>
            <a:r>
              <a:rPr lang="en-US" altLang="ko-KR" sz="1800" dirty="0"/>
              <a:t>’ and the standard paper for the WG has been already published. For the further development and standard and accommodation of future demand, the WG may need to change the name so that it can cover variety of future topics.</a:t>
            </a:r>
          </a:p>
          <a:p>
            <a:r>
              <a:rPr lang="en-US" altLang="ko-KR" sz="1800" dirty="0"/>
              <a:t>The name change may allow the services including both wired and wireless network requirements and allow other 802 WG professionals to join.</a:t>
            </a:r>
          </a:p>
          <a:p>
            <a:r>
              <a:rPr lang="en-US" altLang="ko-KR" sz="1800" dirty="0"/>
              <a:t>The network services for the newly rising technology may demand more convergence of both wired and wireless network; hence, the new name may be drafted to accommodate these demands.</a:t>
            </a:r>
          </a:p>
          <a:p>
            <a:r>
              <a:rPr lang="en-US" altLang="ko-KR" sz="1800" dirty="0"/>
              <a:t>If 802.21 WG can make the scope broader by changing the name, it could help to dispel some of the concerns that other 802 WG chairs raised during the EC plenary and allow 802.21 WG to become a bigger group.</a:t>
            </a:r>
          </a:p>
        </p:txBody>
      </p:sp>
    </p:spTree>
    <p:extLst>
      <p:ext uri="{BB962C8B-B14F-4D97-AF65-F5344CB8AC3E}">
        <p14:creationId xmlns:p14="http://schemas.microsoft.com/office/powerpoint/2010/main" val="32388809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C06848EC-8A2D-48A9-8D9C-24E0E64E6FF1}"/>
              </a:ext>
            </a:extLst>
          </p:cNvPr>
          <p:cNvSpPr>
            <a:spLocks noGrp="1"/>
          </p:cNvSpPr>
          <p:nvPr>
            <p:ph type="title"/>
          </p:nvPr>
        </p:nvSpPr>
        <p:spPr/>
        <p:txBody>
          <a:bodyPr/>
          <a:lstStyle/>
          <a:p>
            <a:r>
              <a:rPr lang="en-US" altLang="ko-KR" dirty="0"/>
              <a:t>SG Operation Plan</a:t>
            </a:r>
            <a:endParaRPr lang="ko-KR" altLang="en-US" dirty="0"/>
          </a:p>
        </p:txBody>
      </p:sp>
      <p:sp>
        <p:nvSpPr>
          <p:cNvPr id="3" name="바닥글 개체 틀 2">
            <a:extLst>
              <a:ext uri="{FF2B5EF4-FFF2-40B4-BE49-F238E27FC236}">
                <a16:creationId xmlns:a16="http://schemas.microsoft.com/office/drawing/2014/main" id="{BF185BAE-3A71-4399-9B96-87DF37E47E0E}"/>
              </a:ext>
            </a:extLst>
          </p:cNvPr>
          <p:cNvSpPr>
            <a:spLocks noGrp="1"/>
          </p:cNvSpPr>
          <p:nvPr>
            <p:ph type="ftr" sz="quarter" idx="10"/>
          </p:nvPr>
        </p:nvSpPr>
        <p:spPr/>
        <p:txBody>
          <a:bodyPr/>
          <a:lstStyle/>
          <a:p>
            <a:pPr>
              <a:defRPr/>
            </a:pPr>
            <a:r>
              <a:rPr lang="en-US" altLang="pl-PL"/>
              <a:t>21-18-0078-00-0000</a:t>
            </a:r>
          </a:p>
        </p:txBody>
      </p:sp>
      <p:sp>
        <p:nvSpPr>
          <p:cNvPr id="4" name="슬라이드 번호 개체 틀 3">
            <a:extLst>
              <a:ext uri="{FF2B5EF4-FFF2-40B4-BE49-F238E27FC236}">
                <a16:creationId xmlns:a16="http://schemas.microsoft.com/office/drawing/2014/main" id="{40A02A34-15B1-4E22-A147-7C045AC1DF92}"/>
              </a:ext>
            </a:extLst>
          </p:cNvPr>
          <p:cNvSpPr>
            <a:spLocks noGrp="1"/>
          </p:cNvSpPr>
          <p:nvPr>
            <p:ph type="sldNum" sz="quarter" idx="11"/>
          </p:nvPr>
        </p:nvSpPr>
        <p:spPr/>
        <p:txBody>
          <a:bodyPr/>
          <a:lstStyle/>
          <a:p>
            <a:pPr>
              <a:defRPr/>
            </a:pPr>
            <a:fld id="{4CF27402-2C48-4A31-90B3-0422C1082987}" type="slidenum">
              <a:rPr lang="en-US" altLang="pl-PL" smtClean="0"/>
              <a:pPr>
                <a:defRPr/>
              </a:pPr>
              <a:t>4</a:t>
            </a:fld>
            <a:endParaRPr lang="en-US" altLang="pl-PL" dirty="0"/>
          </a:p>
        </p:txBody>
      </p:sp>
      <p:sp>
        <p:nvSpPr>
          <p:cNvPr id="5" name="TextBox 4">
            <a:extLst>
              <a:ext uri="{FF2B5EF4-FFF2-40B4-BE49-F238E27FC236}">
                <a16:creationId xmlns:a16="http://schemas.microsoft.com/office/drawing/2014/main" id="{5E472D19-AAE5-4BDA-B513-E88A76103259}"/>
              </a:ext>
            </a:extLst>
          </p:cNvPr>
          <p:cNvSpPr txBox="1"/>
          <p:nvPr/>
        </p:nvSpPr>
        <p:spPr>
          <a:xfrm>
            <a:off x="436562" y="1174652"/>
            <a:ext cx="8270875" cy="3782061"/>
          </a:xfrm>
          <a:prstGeom prst="rect">
            <a:avLst/>
          </a:prstGeom>
          <a:noFill/>
        </p:spPr>
        <p:txBody>
          <a:bodyPr wrap="square" rtlCol="0">
            <a:spAutoFit/>
          </a:bodyPr>
          <a:lstStyle>
            <a:defPPr>
              <a:defRPr lang="ko-KR"/>
            </a:defPPr>
            <a:lvl1pPr marL="354013" indent="-354013">
              <a:lnSpc>
                <a:spcPct val="150000"/>
              </a:lnSpc>
              <a:buFont typeface="Wingdings" panose="05000000000000000000" pitchFamily="2" charset="2"/>
              <a:buChar char="v"/>
              <a:defRPr sz="1600" b="1" spc="-75">
                <a:solidFill>
                  <a:schemeClr val="tx2"/>
                </a:solidFill>
                <a:ea typeface="나눔고딕" panose="020D0604000000000000" pitchFamily="50" charset="-127"/>
              </a:defRPr>
            </a:lvl1pPr>
            <a:lvl2pPr marL="742950" lvl="1" indent="-285750">
              <a:lnSpc>
                <a:spcPct val="150000"/>
              </a:lnSpc>
              <a:buFont typeface="Wingdings" panose="05000000000000000000" pitchFamily="2" charset="2"/>
              <a:buChar char="l"/>
              <a:defRPr sz="1600"/>
            </a:lvl2pPr>
          </a:lstStyle>
          <a:p>
            <a:r>
              <a:rPr lang="en-US" altLang="ko-KR" sz="1800" dirty="0"/>
              <a:t>Name Change of the current SG (Network Enablers for Seamless HMD based VR Content Service)</a:t>
            </a:r>
          </a:p>
          <a:p>
            <a:pPr lvl="1"/>
            <a:r>
              <a:rPr lang="en-US" altLang="ko-KR" sz="1800" dirty="0"/>
              <a:t>Perhaps we can come up with a shorter name?</a:t>
            </a:r>
          </a:p>
          <a:p>
            <a:r>
              <a:rPr lang="en-US" altLang="ko-KR" sz="1800" dirty="0"/>
              <a:t>SG follows the regulations and guidelines set by the 802.21 WG</a:t>
            </a:r>
          </a:p>
          <a:p>
            <a:r>
              <a:rPr lang="en-US" altLang="ko-KR" sz="1800" dirty="0"/>
              <a:t>SG will set up 4 sessions for IEEE 802 meetings </a:t>
            </a:r>
          </a:p>
          <a:p>
            <a:pPr lvl="1"/>
            <a:r>
              <a:rPr lang="en-US" altLang="ko-KR" sz="1800" dirty="0"/>
              <a:t>For the interim, SG should set up a joint session with 802.11 when necessary</a:t>
            </a:r>
          </a:p>
          <a:p>
            <a:pPr lvl="1"/>
            <a:r>
              <a:rPr lang="en-US" altLang="ko-KR" sz="1800" dirty="0"/>
              <a:t>For the plenary, SG should set up a joint session with 802.3 when necessary</a:t>
            </a:r>
          </a:p>
          <a:p>
            <a:r>
              <a:rPr lang="en-US" altLang="ko-KR" sz="1800" dirty="0"/>
              <a:t>SG will define the scopes and draft at least one PAR but it is not only limited to one PAR</a:t>
            </a:r>
          </a:p>
        </p:txBody>
      </p:sp>
    </p:spTree>
    <p:extLst>
      <p:ext uri="{BB962C8B-B14F-4D97-AF65-F5344CB8AC3E}">
        <p14:creationId xmlns:p14="http://schemas.microsoft.com/office/powerpoint/2010/main" val="28356238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12BE85CB-3683-45D8-AA31-FA781426E808}"/>
              </a:ext>
            </a:extLst>
          </p:cNvPr>
          <p:cNvSpPr>
            <a:spLocks noGrp="1"/>
          </p:cNvSpPr>
          <p:nvPr>
            <p:ph type="title"/>
          </p:nvPr>
        </p:nvSpPr>
        <p:spPr/>
        <p:txBody>
          <a:bodyPr/>
          <a:lstStyle/>
          <a:p>
            <a:r>
              <a:rPr lang="en-US" altLang="ko-KR" dirty="0"/>
              <a:t>Discussion Points</a:t>
            </a:r>
            <a:endParaRPr lang="ko-KR" altLang="en-US" dirty="0"/>
          </a:p>
        </p:txBody>
      </p:sp>
      <p:sp>
        <p:nvSpPr>
          <p:cNvPr id="3" name="바닥글 개체 틀 2">
            <a:extLst>
              <a:ext uri="{FF2B5EF4-FFF2-40B4-BE49-F238E27FC236}">
                <a16:creationId xmlns:a16="http://schemas.microsoft.com/office/drawing/2014/main" id="{48538457-428E-467F-A7DE-449EBD51114A}"/>
              </a:ext>
            </a:extLst>
          </p:cNvPr>
          <p:cNvSpPr>
            <a:spLocks noGrp="1"/>
          </p:cNvSpPr>
          <p:nvPr>
            <p:ph type="ftr" sz="quarter" idx="10"/>
          </p:nvPr>
        </p:nvSpPr>
        <p:spPr/>
        <p:txBody>
          <a:bodyPr/>
          <a:lstStyle/>
          <a:p>
            <a:pPr>
              <a:defRPr/>
            </a:pPr>
            <a:r>
              <a:rPr lang="en-US" altLang="pl-PL"/>
              <a:t>21-18-0078-00-0000</a:t>
            </a:r>
          </a:p>
        </p:txBody>
      </p:sp>
      <p:sp>
        <p:nvSpPr>
          <p:cNvPr id="4" name="슬라이드 번호 개체 틀 3">
            <a:extLst>
              <a:ext uri="{FF2B5EF4-FFF2-40B4-BE49-F238E27FC236}">
                <a16:creationId xmlns:a16="http://schemas.microsoft.com/office/drawing/2014/main" id="{65BD7A2B-3732-4B9A-9472-C5A6E7E1576D}"/>
              </a:ext>
            </a:extLst>
          </p:cNvPr>
          <p:cNvSpPr>
            <a:spLocks noGrp="1"/>
          </p:cNvSpPr>
          <p:nvPr>
            <p:ph type="sldNum" sz="quarter" idx="11"/>
          </p:nvPr>
        </p:nvSpPr>
        <p:spPr/>
        <p:txBody>
          <a:bodyPr/>
          <a:lstStyle/>
          <a:p>
            <a:pPr>
              <a:defRPr/>
            </a:pPr>
            <a:fld id="{4CF27402-2C48-4A31-90B3-0422C1082987}" type="slidenum">
              <a:rPr lang="en-US" altLang="pl-PL" smtClean="0"/>
              <a:pPr>
                <a:defRPr/>
              </a:pPr>
              <a:t>5</a:t>
            </a:fld>
            <a:endParaRPr lang="en-US" altLang="pl-PL" dirty="0"/>
          </a:p>
        </p:txBody>
      </p:sp>
      <p:sp>
        <p:nvSpPr>
          <p:cNvPr id="5" name="TextBox 4">
            <a:extLst>
              <a:ext uri="{FF2B5EF4-FFF2-40B4-BE49-F238E27FC236}">
                <a16:creationId xmlns:a16="http://schemas.microsoft.com/office/drawing/2014/main" id="{A88AF197-48E2-4BA1-B1DE-056DECBB483E}"/>
              </a:ext>
            </a:extLst>
          </p:cNvPr>
          <p:cNvSpPr txBox="1"/>
          <p:nvPr/>
        </p:nvSpPr>
        <p:spPr>
          <a:xfrm>
            <a:off x="436562" y="1174652"/>
            <a:ext cx="8270875" cy="873572"/>
          </a:xfrm>
          <a:prstGeom prst="rect">
            <a:avLst/>
          </a:prstGeom>
          <a:noFill/>
        </p:spPr>
        <p:txBody>
          <a:bodyPr wrap="square" rtlCol="0">
            <a:spAutoFit/>
          </a:bodyPr>
          <a:lstStyle>
            <a:defPPr>
              <a:defRPr lang="ko-KR"/>
            </a:defPPr>
            <a:lvl1pPr marL="354013" indent="-354013">
              <a:lnSpc>
                <a:spcPct val="150000"/>
              </a:lnSpc>
              <a:buFont typeface="Wingdings" panose="05000000000000000000" pitchFamily="2" charset="2"/>
              <a:buChar char="v"/>
              <a:defRPr sz="1600" b="1" spc="-75">
                <a:solidFill>
                  <a:schemeClr val="tx2"/>
                </a:solidFill>
                <a:ea typeface="나눔고딕" panose="020D0604000000000000" pitchFamily="50" charset="-127"/>
              </a:defRPr>
            </a:lvl1pPr>
            <a:lvl2pPr marL="742950" lvl="1" indent="-285750">
              <a:lnSpc>
                <a:spcPct val="150000"/>
              </a:lnSpc>
              <a:buFont typeface="Wingdings" panose="05000000000000000000" pitchFamily="2" charset="2"/>
              <a:buChar char="l"/>
              <a:defRPr sz="1600"/>
            </a:lvl2pPr>
          </a:lstStyle>
          <a:p>
            <a:r>
              <a:rPr lang="en-US" altLang="ko-KR" sz="1800" dirty="0"/>
              <a:t>We would like to discuss the issues raised in both slide #3 and slide #4 with the rest of the WG members and prepare the first SG meetings during the St. Louis interim.</a:t>
            </a:r>
          </a:p>
        </p:txBody>
      </p:sp>
    </p:spTree>
    <p:extLst>
      <p:ext uri="{BB962C8B-B14F-4D97-AF65-F5344CB8AC3E}">
        <p14:creationId xmlns:p14="http://schemas.microsoft.com/office/powerpoint/2010/main" val="288422281"/>
      </p:ext>
    </p:extLst>
  </p:cSld>
  <p:clrMapOvr>
    <a:masterClrMapping/>
  </p:clrMapOvr>
</p:sld>
</file>

<file path=ppt/theme/theme1.xml><?xml version="1.0" encoding="utf-8"?>
<a:theme xmlns:a="http://schemas.openxmlformats.org/drawingml/2006/main" name="blank presentation">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blank presentation">
      <a:majorFont>
        <a:latin typeface="Times New Roman"/>
        <a:ea typeface=""/>
        <a:cs typeface=""/>
      </a:majorFont>
      <a:minorFont>
        <a:latin typeface="Time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bg1"/>
        </a:solidFill>
        <a:ln w="127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90000"/>
          </a:lnSpc>
          <a:spcBef>
            <a:spcPct val="0"/>
          </a:spcBef>
          <a:spcAft>
            <a:spcPct val="0"/>
          </a:spcAft>
          <a:buClrTx/>
          <a:buSzTx/>
          <a:buFontTx/>
          <a:buNone/>
          <a:tabLst/>
          <a:defRPr kumimoji="0" lang="en-US" altLang="pl-PL" sz="20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bg1"/>
        </a:solidFill>
        <a:ln w="127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90000"/>
          </a:lnSpc>
          <a:spcBef>
            <a:spcPct val="0"/>
          </a:spcBef>
          <a:spcAft>
            <a:spcPct val="0"/>
          </a:spcAft>
          <a:buClrTx/>
          <a:buSzTx/>
          <a:buFontTx/>
          <a:buNone/>
          <a:tabLst/>
          <a:defRPr kumimoji="0" lang="en-US" altLang="pl-PL" sz="20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blank presentatio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blank presentatio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lank presentatio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blank presentatio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테마">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맑은 고딕"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맑은 고딕"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2795</TotalTime>
  <Words>992</Words>
  <Application>Microsoft Office PowerPoint</Application>
  <PresentationFormat>화면 슬라이드 쇼(4:3)</PresentationFormat>
  <Paragraphs>48</Paragraphs>
  <Slides>6</Slides>
  <Notes>2</Notes>
  <HiddenSlides>0</HiddenSlides>
  <MMClips>0</MMClips>
  <ScaleCrop>false</ScaleCrop>
  <HeadingPairs>
    <vt:vector size="6" baseType="variant">
      <vt:variant>
        <vt:lpstr>사용한 글꼴</vt:lpstr>
      </vt:variant>
      <vt:variant>
        <vt:i4>5</vt:i4>
      </vt:variant>
      <vt:variant>
        <vt:lpstr>테마</vt:lpstr>
      </vt:variant>
      <vt:variant>
        <vt:i4>1</vt:i4>
      </vt:variant>
      <vt:variant>
        <vt:lpstr>슬라이드 제목</vt:lpstr>
      </vt:variant>
      <vt:variant>
        <vt:i4>6</vt:i4>
      </vt:variant>
    </vt:vector>
  </HeadingPairs>
  <TitlesOfParts>
    <vt:vector size="12" baseType="lpstr">
      <vt:lpstr>Rotis Sans Serif for Nokia</vt:lpstr>
      <vt:lpstr>맑은 고딕</vt:lpstr>
      <vt:lpstr>Times</vt:lpstr>
      <vt:lpstr>Times New Roman</vt:lpstr>
      <vt:lpstr>Wingdings</vt:lpstr>
      <vt:lpstr>blank presentation</vt:lpstr>
      <vt:lpstr>PowerPoint 프레젠테이션</vt:lpstr>
      <vt:lpstr>PowerPoint 프레젠테이션</vt:lpstr>
      <vt:lpstr>Progress Report</vt:lpstr>
      <vt:lpstr>802.21 WG Name Change</vt:lpstr>
      <vt:lpstr>SG Operation Plan</vt:lpstr>
      <vt:lpstr>Discussion Points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프레젠테이션</dc:title>
  <dc:creator>Sangkwon Jeong</dc:creator>
  <cp:lastModifiedBy>Sangkwon Jeong</cp:lastModifiedBy>
  <cp:revision>233</cp:revision>
  <dcterms:created xsi:type="dcterms:W3CDTF">2017-08-15T12:18:13Z</dcterms:created>
  <dcterms:modified xsi:type="dcterms:W3CDTF">2018-12-18T12:47:07Z</dcterms:modified>
</cp:coreProperties>
</file>