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13"/>
  </p:notesMasterIdLst>
  <p:sldIdLst>
    <p:sldId id="348" r:id="rId2"/>
    <p:sldId id="349" r:id="rId3"/>
    <p:sldId id="337" r:id="rId4"/>
    <p:sldId id="350" r:id="rId5"/>
    <p:sldId id="351" r:id="rId6"/>
    <p:sldId id="353" r:id="rId7"/>
    <p:sldId id="354" r:id="rId8"/>
    <p:sldId id="355" r:id="rId9"/>
    <p:sldId id="352" r:id="rId10"/>
    <p:sldId id="356" r:id="rId11"/>
    <p:sldId id="357" r:id="rId12"/>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92121" autoAdjust="0"/>
  </p:normalViewPr>
  <p:slideViewPr>
    <p:cSldViewPr snapToGrid="0">
      <p:cViewPr varScale="1">
        <p:scale>
          <a:sx n="139" d="100"/>
          <a:sy n="139" d="100"/>
        </p:scale>
        <p:origin x="312" y="120"/>
      </p:cViewPr>
      <p:guideLst/>
    </p:cSldViewPr>
  </p:slideViewPr>
  <p:notesTextViewPr>
    <p:cViewPr>
      <p:scale>
        <a:sx n="1" d="1"/>
        <a:sy n="1" d="1"/>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2019-01-07</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21-19-0004-00-0000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21-19-0004-00-0000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21-19-0004-00-0000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21-19-0004-00-0000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21-19-0004-00-0000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21-19-0004-00-0000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21-19-0004-00-0000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21-19-0004-00-0000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21-19-0004-00-0000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21-19-0004-00-0000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21-19-0004-00-0000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21-19-0004-00-0000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21-19-0004-00-0000</a:t>
            </a:r>
          </a:p>
          <a:p>
            <a:pPr marL="535781" indent="-535781">
              <a:buClr>
                <a:srgbClr val="FAFD00"/>
              </a:buClr>
              <a:buNone/>
            </a:pPr>
            <a:r>
              <a:rPr lang="en-US" altLang="pl-PL" sz="2400" dirty="0">
                <a:cs typeface="Times New Roman" panose="02020603050405020304" pitchFamily="18" charset="0"/>
              </a:rPr>
              <a:t>Title: Application review for PAR</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January 7, 2019</a:t>
            </a:r>
          </a:p>
          <a:p>
            <a:pPr>
              <a:buClr>
                <a:srgbClr val="FAFD00"/>
              </a:buClr>
              <a:buFontTx/>
              <a:buNone/>
            </a:pPr>
            <a:r>
              <a:rPr lang="en-US" altLang="pl-PL" sz="2400" dirty="0">
                <a:cs typeface="Times New Roman" panose="02020603050405020304" pitchFamily="18" charset="0"/>
              </a:rPr>
              <a:t>Presented at IEEE 802.21 session #89 in St. Louis, USA</a:t>
            </a:r>
          </a:p>
          <a:p>
            <a:pPr>
              <a:lnSpc>
                <a:spcPct val="100000"/>
              </a:lnSpc>
              <a:buClr>
                <a:srgbClr val="FAFD00"/>
              </a:buClr>
              <a:buNone/>
            </a:pPr>
            <a:r>
              <a:rPr lang="en-US" altLang="pl-PL" sz="2400" dirty="0">
                <a:cs typeface="Times New Roman" panose="02020603050405020304" pitchFamily="18" charset="0"/>
              </a:rPr>
              <a:t>Authors or Source(s):  </a:t>
            </a:r>
            <a:r>
              <a:rPr lang="en-US" altLang="pl-PL" sz="2400" b="1" dirty="0">
                <a:ea typeface="ＭＳ Ｐゴシック" panose="020B0600070205080204" pitchFamily="34" charset="-128"/>
                <a:cs typeface="Times New Roman" panose="02020603050405020304" pitchFamily="18" charset="0"/>
              </a:rPr>
              <a:t>Jeong, Sangkwon Peter (JoyFun)</a:t>
            </a:r>
            <a:endParaRPr lang="en-US" altLang="pl-PL" sz="2400" b="1" dirty="0">
              <a:cs typeface="Times New Roman" panose="02020603050405020304" pitchFamily="18" charset="0"/>
            </a:endParaRPr>
          </a:p>
          <a:p>
            <a:pPr marL="2778125" indent="0">
              <a:lnSpc>
                <a:spcPct val="100000"/>
              </a:lnSpc>
              <a:buClr>
                <a:srgbClr val="FAFD00"/>
              </a:buClr>
              <a:buNone/>
            </a:pP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VoleR</a:t>
            </a:r>
            <a:r>
              <a:rPr lang="en-US" altLang="ja-JP" sz="2400" b="1" dirty="0">
                <a:ea typeface="ＭＳ Ｐゴシック" panose="020B0600070205080204" pitchFamily="34" charset="-128"/>
                <a:cs typeface="Times New Roman" panose="02020603050405020304" pitchFamily="18" charset="0"/>
              </a:rPr>
              <a:t> Creative)</a:t>
            </a:r>
            <a:endParaRPr lang="en-US" altLang="pl-PL" sz="2400" b="1" dirty="0">
              <a:ea typeface="ＭＳ Ｐゴシック" panose="020B0600070205080204" pitchFamily="34" charset="-128"/>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provides the information that needs to be provided before drafting a PAR</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21-19-0004-00-0000</a:t>
            </a: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dirty="0">
                <a:ea typeface="굴림" panose="020B0600000101010101" pitchFamily="50" charset="-127"/>
              </a:rPr>
              <a:t>Required Information for PAR</a:t>
            </a:r>
            <a:endParaRPr lang="ko-KR" altLang="en-US" dirty="0">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a:t>21-19-0004-00-0000</a:t>
            </a:r>
            <a:endParaRPr lang="en-US" dirty="0"/>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9</a:t>
            </a:fld>
            <a:endParaRPr kumimoji="0" lang="en-US" altLang="ja-JP" sz="1400">
              <a:latin typeface="Times" panose="02020603050405020304" pitchFamily="18" charset="0"/>
            </a:endParaRPr>
          </a:p>
        </p:txBody>
      </p:sp>
      <p:sp>
        <p:nvSpPr>
          <p:cNvPr id="7" name="Text Box 65">
            <a:extLst>
              <a:ext uri="{FF2B5EF4-FFF2-40B4-BE49-F238E27FC236}">
                <a16:creationId xmlns:a16="http://schemas.microsoft.com/office/drawing/2014/main" id="{D5F182B3-122F-46D2-A0C6-C3E687E9D5D8}"/>
              </a:ext>
            </a:extLst>
          </p:cNvPr>
          <p:cNvSpPr txBox="1">
            <a:spLocks noChangeArrowheads="1"/>
          </p:cNvSpPr>
          <p:nvPr/>
        </p:nvSpPr>
        <p:spPr bwMode="auto">
          <a:xfrm>
            <a:off x="266700" y="1357313"/>
            <a:ext cx="14975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6</a:t>
            </a:r>
            <a:r>
              <a:rPr kumimoji="0" lang="en-US" altLang="ja-JP" baseline="30000" dirty="0">
                <a:solidFill>
                  <a:schemeClr val="accent2"/>
                </a:solidFill>
                <a:latin typeface="Times New Roman" panose="02020603050405020304" pitchFamily="18" charset="0"/>
              </a:rPr>
              <a:t>th</a:t>
            </a:r>
            <a:r>
              <a:rPr kumimoji="0" lang="en-US" altLang="ja-JP" dirty="0">
                <a:solidFill>
                  <a:schemeClr val="accent2"/>
                </a:solidFill>
                <a:latin typeface="Times New Roman" panose="02020603050405020304" pitchFamily="18" charset="0"/>
              </a:rPr>
              <a:t> </a:t>
            </a:r>
            <a:r>
              <a:rPr lang="en-US" altLang="ja-JP" dirty="0">
                <a:solidFill>
                  <a:schemeClr val="accent2"/>
                </a:solidFill>
                <a:latin typeface="Times New Roman" panose="02020603050405020304" pitchFamily="18" charset="0"/>
              </a:rPr>
              <a:t>Section</a:t>
            </a:r>
            <a:endParaRPr kumimoji="0" lang="en-US" altLang="ja-JP" dirty="0">
              <a:solidFill>
                <a:schemeClr val="accent2"/>
              </a:solidFill>
              <a:latin typeface="Times New Roman" panose="02020603050405020304" pitchFamily="18" charset="0"/>
            </a:endParaRPr>
          </a:p>
        </p:txBody>
      </p:sp>
      <p:sp>
        <p:nvSpPr>
          <p:cNvPr id="8" name="TextBox 1">
            <a:extLst>
              <a:ext uri="{FF2B5EF4-FFF2-40B4-BE49-F238E27FC236}">
                <a16:creationId xmlns:a16="http://schemas.microsoft.com/office/drawing/2014/main" id="{0F44F5FA-EFA8-4F48-85D4-EE8391A99877}"/>
              </a:ext>
            </a:extLst>
          </p:cNvPr>
          <p:cNvSpPr txBox="1">
            <a:spLocks noChangeArrowheads="1"/>
          </p:cNvSpPr>
          <p:nvPr/>
        </p:nvSpPr>
        <p:spPr bwMode="auto">
          <a:xfrm>
            <a:off x="628650" y="1917700"/>
            <a:ext cx="8191500" cy="188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Is the Sponsor aware of any copyright permissions needed for this project?:</a:t>
            </a:r>
          </a:p>
          <a:p>
            <a:pPr marL="457200" indent="-457200">
              <a:lnSpc>
                <a:spcPct val="150000"/>
              </a:lnSpc>
              <a:buFont typeface="Wingdings" panose="05000000000000000000" pitchFamily="2" charset="2"/>
              <a:buChar char="l"/>
            </a:pPr>
            <a:r>
              <a:rPr lang="en-US" altLang="ko-KR" sz="2000" dirty="0"/>
              <a:t>Is the Sponsor aware of possible registration activity related to this project?:</a:t>
            </a:r>
          </a:p>
        </p:txBody>
      </p:sp>
      <p:sp>
        <p:nvSpPr>
          <p:cNvPr id="9" name="Text Box 65">
            <a:extLst>
              <a:ext uri="{FF2B5EF4-FFF2-40B4-BE49-F238E27FC236}">
                <a16:creationId xmlns:a16="http://schemas.microsoft.com/office/drawing/2014/main" id="{E7DE5E5B-C4E4-4A57-BDE1-0EFF4CE79825}"/>
              </a:ext>
            </a:extLst>
          </p:cNvPr>
          <p:cNvSpPr txBox="1">
            <a:spLocks noChangeArrowheads="1"/>
          </p:cNvSpPr>
          <p:nvPr/>
        </p:nvSpPr>
        <p:spPr bwMode="auto">
          <a:xfrm>
            <a:off x="266700" y="3879056"/>
            <a:ext cx="14975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7</a:t>
            </a:r>
            <a:r>
              <a:rPr kumimoji="0" lang="en-US" altLang="ja-JP" baseline="30000" dirty="0">
                <a:solidFill>
                  <a:schemeClr val="accent2"/>
                </a:solidFill>
                <a:latin typeface="Times New Roman" panose="02020603050405020304" pitchFamily="18" charset="0"/>
              </a:rPr>
              <a:t>th</a:t>
            </a:r>
            <a:r>
              <a:rPr kumimoji="0" lang="en-US" altLang="ja-JP" dirty="0">
                <a:solidFill>
                  <a:schemeClr val="accent2"/>
                </a:solidFill>
                <a:latin typeface="Times New Roman" panose="02020603050405020304" pitchFamily="18" charset="0"/>
              </a:rPr>
              <a:t> </a:t>
            </a:r>
            <a:r>
              <a:rPr lang="en-US" altLang="ja-JP" dirty="0">
                <a:solidFill>
                  <a:schemeClr val="accent2"/>
                </a:solidFill>
                <a:latin typeface="Times New Roman" panose="02020603050405020304" pitchFamily="18" charset="0"/>
              </a:rPr>
              <a:t>Section</a:t>
            </a:r>
            <a:endParaRPr kumimoji="0" lang="en-US" altLang="ja-JP" dirty="0">
              <a:solidFill>
                <a:schemeClr val="accent2"/>
              </a:solidFill>
              <a:latin typeface="Times New Roman" panose="02020603050405020304" pitchFamily="18" charset="0"/>
            </a:endParaRPr>
          </a:p>
        </p:txBody>
      </p:sp>
      <p:sp>
        <p:nvSpPr>
          <p:cNvPr id="10" name="TextBox 1">
            <a:extLst>
              <a:ext uri="{FF2B5EF4-FFF2-40B4-BE49-F238E27FC236}">
                <a16:creationId xmlns:a16="http://schemas.microsoft.com/office/drawing/2014/main" id="{25EFE78B-8CB6-47D5-8A61-3177118E694A}"/>
              </a:ext>
            </a:extLst>
          </p:cNvPr>
          <p:cNvSpPr txBox="1">
            <a:spLocks noChangeArrowheads="1"/>
          </p:cNvSpPr>
          <p:nvPr/>
        </p:nvSpPr>
        <p:spPr bwMode="auto">
          <a:xfrm>
            <a:off x="628650" y="4439443"/>
            <a:ext cx="8191500" cy="1421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Are there other standards or projects with a similar scope?</a:t>
            </a:r>
          </a:p>
          <a:p>
            <a:pPr marL="457200" indent="-457200">
              <a:lnSpc>
                <a:spcPct val="150000"/>
              </a:lnSpc>
              <a:buFont typeface="Wingdings" panose="05000000000000000000" pitchFamily="2" charset="2"/>
              <a:buChar char="l"/>
            </a:pPr>
            <a:r>
              <a:rPr lang="en-US" altLang="ko-KR" sz="2000" dirty="0"/>
              <a:t>Joint Development</a:t>
            </a:r>
          </a:p>
          <a:p>
            <a:pPr marL="352425" indent="0">
              <a:lnSpc>
                <a:spcPct val="150000"/>
              </a:lnSpc>
            </a:pPr>
            <a:r>
              <a:rPr lang="en-US" altLang="ko-KR" sz="2000" dirty="0"/>
              <a:t>Is it the intent to develop this document jointly with another organization?:</a:t>
            </a:r>
          </a:p>
        </p:txBody>
      </p:sp>
    </p:spTree>
    <p:extLst>
      <p:ext uri="{BB962C8B-B14F-4D97-AF65-F5344CB8AC3E}">
        <p14:creationId xmlns:p14="http://schemas.microsoft.com/office/powerpoint/2010/main" val="2070924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dirty="0">
                <a:ea typeface="굴림" panose="020B0600000101010101" pitchFamily="50" charset="-127"/>
              </a:rPr>
              <a:t>Required Information for PAR</a:t>
            </a:r>
            <a:endParaRPr lang="ko-KR" altLang="en-US" dirty="0">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a:t>21-19-0004-00-0000</a:t>
            </a:r>
            <a:endParaRPr lang="en-US" dirty="0"/>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10</a:t>
            </a:fld>
            <a:endParaRPr kumimoji="0" lang="en-US" altLang="ja-JP" sz="1400">
              <a:latin typeface="Times" panose="02020603050405020304" pitchFamily="18" charset="0"/>
            </a:endParaRPr>
          </a:p>
        </p:txBody>
      </p:sp>
      <p:sp>
        <p:nvSpPr>
          <p:cNvPr id="7" name="Text Box 65">
            <a:extLst>
              <a:ext uri="{FF2B5EF4-FFF2-40B4-BE49-F238E27FC236}">
                <a16:creationId xmlns:a16="http://schemas.microsoft.com/office/drawing/2014/main" id="{D5F182B3-122F-46D2-A0C6-C3E687E9D5D8}"/>
              </a:ext>
            </a:extLst>
          </p:cNvPr>
          <p:cNvSpPr txBox="1">
            <a:spLocks noChangeArrowheads="1"/>
          </p:cNvSpPr>
          <p:nvPr/>
        </p:nvSpPr>
        <p:spPr bwMode="auto">
          <a:xfrm>
            <a:off x="266700" y="1357313"/>
            <a:ext cx="14975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8</a:t>
            </a:r>
            <a:r>
              <a:rPr lang="en-US" altLang="ja-JP" baseline="30000" dirty="0">
                <a:solidFill>
                  <a:schemeClr val="accent2"/>
                </a:solidFill>
                <a:latin typeface="Times New Roman" panose="02020603050405020304" pitchFamily="18" charset="0"/>
              </a:rPr>
              <a:t>th</a:t>
            </a:r>
            <a:r>
              <a:rPr lang="en-US" altLang="ja-JP" dirty="0">
                <a:solidFill>
                  <a:schemeClr val="accent2"/>
                </a:solidFill>
                <a:latin typeface="Times New Roman" panose="02020603050405020304" pitchFamily="18" charset="0"/>
              </a:rPr>
              <a:t> Section</a:t>
            </a:r>
            <a:endParaRPr kumimoji="0" lang="en-US" altLang="ja-JP" dirty="0">
              <a:solidFill>
                <a:schemeClr val="accent2"/>
              </a:solidFill>
              <a:latin typeface="Times New Roman" panose="02020603050405020304" pitchFamily="18" charset="0"/>
            </a:endParaRPr>
          </a:p>
        </p:txBody>
      </p:sp>
      <p:sp>
        <p:nvSpPr>
          <p:cNvPr id="8" name="TextBox 1">
            <a:extLst>
              <a:ext uri="{FF2B5EF4-FFF2-40B4-BE49-F238E27FC236}">
                <a16:creationId xmlns:a16="http://schemas.microsoft.com/office/drawing/2014/main" id="{0F44F5FA-EFA8-4F48-85D4-EE8391A99877}"/>
              </a:ext>
            </a:extLst>
          </p:cNvPr>
          <p:cNvSpPr txBox="1">
            <a:spLocks noChangeArrowheads="1"/>
          </p:cNvSpPr>
          <p:nvPr/>
        </p:nvSpPr>
        <p:spPr bwMode="auto">
          <a:xfrm>
            <a:off x="628650" y="1917700"/>
            <a:ext cx="8191500"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Additional Explanatory Notes: </a:t>
            </a:r>
          </a:p>
        </p:txBody>
      </p:sp>
    </p:spTree>
    <p:extLst>
      <p:ext uri="{BB962C8B-B14F-4D97-AF65-F5344CB8AC3E}">
        <p14:creationId xmlns:p14="http://schemas.microsoft.com/office/powerpoint/2010/main" val="3521697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21-19-0004-00-0000</a:t>
            </a: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dirty="0">
                <a:ea typeface="굴림" panose="020B0600000101010101" pitchFamily="50" charset="-127"/>
              </a:rPr>
              <a:t>Required Information for PAR</a:t>
            </a:r>
            <a:endParaRPr lang="ko-KR" altLang="en-US" dirty="0">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a:t>21-19-0004-00-0000</a:t>
            </a:r>
            <a:endParaRPr lang="en-US" dirty="0"/>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2</a:t>
            </a:fld>
            <a:endParaRPr kumimoji="0" lang="en-US" altLang="ja-JP" sz="1400">
              <a:latin typeface="Times" panose="02020603050405020304" pitchFamily="18" charset="0"/>
            </a:endParaRPr>
          </a:p>
        </p:txBody>
      </p:sp>
      <p:sp>
        <p:nvSpPr>
          <p:cNvPr id="7" name="Text Box 65">
            <a:extLst>
              <a:ext uri="{FF2B5EF4-FFF2-40B4-BE49-F238E27FC236}">
                <a16:creationId xmlns:a16="http://schemas.microsoft.com/office/drawing/2014/main" id="{D5F182B3-122F-46D2-A0C6-C3E687E9D5D8}"/>
              </a:ext>
            </a:extLst>
          </p:cNvPr>
          <p:cNvSpPr txBox="1">
            <a:spLocks noChangeArrowheads="1"/>
          </p:cNvSpPr>
          <p:nvPr/>
        </p:nvSpPr>
        <p:spPr bwMode="auto">
          <a:xfrm>
            <a:off x="266700" y="1357313"/>
            <a:ext cx="17812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lang="en-US" altLang="ja-JP" dirty="0">
                <a:solidFill>
                  <a:schemeClr val="accent2"/>
                </a:solidFill>
                <a:latin typeface="Times New Roman" panose="02020603050405020304" pitchFamily="18" charset="0"/>
              </a:rPr>
              <a:t>Base Section</a:t>
            </a:r>
            <a:endParaRPr kumimoji="0" lang="en-US" altLang="ja-JP" dirty="0">
              <a:solidFill>
                <a:schemeClr val="accent2"/>
              </a:solidFill>
              <a:latin typeface="Times New Roman" panose="02020603050405020304" pitchFamily="18" charset="0"/>
            </a:endParaRPr>
          </a:p>
        </p:txBody>
      </p:sp>
      <p:sp>
        <p:nvSpPr>
          <p:cNvPr id="8" name="TextBox 1">
            <a:extLst>
              <a:ext uri="{FF2B5EF4-FFF2-40B4-BE49-F238E27FC236}">
                <a16:creationId xmlns:a16="http://schemas.microsoft.com/office/drawing/2014/main" id="{0F44F5FA-EFA8-4F48-85D4-EE8391A99877}"/>
              </a:ext>
            </a:extLst>
          </p:cNvPr>
          <p:cNvSpPr txBox="1">
            <a:spLocks noChangeArrowheads="1"/>
          </p:cNvSpPr>
          <p:nvPr/>
        </p:nvSpPr>
        <p:spPr bwMode="auto">
          <a:xfrm>
            <a:off x="628650" y="1917700"/>
            <a:ext cx="8191500" cy="3268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Submitter</a:t>
            </a:r>
            <a:r>
              <a:rPr lang="ko-KR" altLang="en-US" sz="2000" dirty="0"/>
              <a:t> </a:t>
            </a:r>
            <a:r>
              <a:rPr lang="en-US" altLang="ko-KR" sz="2000" dirty="0"/>
              <a:t>Email</a:t>
            </a:r>
          </a:p>
          <a:p>
            <a:pPr marL="457200" indent="-457200" eaLnBrk="1" hangingPunct="1">
              <a:lnSpc>
                <a:spcPct val="150000"/>
              </a:lnSpc>
              <a:buFont typeface="Wingdings" panose="05000000000000000000" pitchFamily="2" charset="2"/>
              <a:buChar char="l"/>
            </a:pPr>
            <a:r>
              <a:rPr lang="en-US" altLang="ko-KR" sz="2000" dirty="0"/>
              <a:t>Type of Project: New? Modify Existing Approved PAR?</a:t>
            </a:r>
          </a:p>
          <a:p>
            <a:pPr marL="457200" indent="-457200" eaLnBrk="1" hangingPunct="1">
              <a:lnSpc>
                <a:spcPct val="150000"/>
              </a:lnSpc>
              <a:buFont typeface="Wingdings" panose="05000000000000000000" pitchFamily="2" charset="2"/>
              <a:buChar char="l"/>
            </a:pPr>
            <a:r>
              <a:rPr lang="en-US" altLang="ko-KR" sz="2000" dirty="0"/>
              <a:t>PAR Request Date: </a:t>
            </a:r>
          </a:p>
          <a:p>
            <a:pPr marL="457200" indent="-457200" eaLnBrk="1" hangingPunct="1">
              <a:lnSpc>
                <a:spcPct val="150000"/>
              </a:lnSpc>
              <a:buFont typeface="Wingdings" panose="05000000000000000000" pitchFamily="2" charset="2"/>
              <a:buChar char="l"/>
            </a:pPr>
            <a:r>
              <a:rPr lang="en-US" altLang="ko-KR" sz="2000" dirty="0"/>
              <a:t>PAR Approved Date: </a:t>
            </a:r>
          </a:p>
          <a:p>
            <a:pPr marL="457200" indent="-457200" eaLnBrk="1" hangingPunct="1">
              <a:lnSpc>
                <a:spcPct val="150000"/>
              </a:lnSpc>
              <a:buFont typeface="Wingdings" panose="05000000000000000000" pitchFamily="2" charset="2"/>
              <a:buChar char="l"/>
            </a:pPr>
            <a:r>
              <a:rPr lang="en-US" altLang="ko-KR" sz="2000" dirty="0"/>
              <a:t>PAR Expiration Date: </a:t>
            </a:r>
          </a:p>
          <a:p>
            <a:pPr marL="457200" indent="-457200" eaLnBrk="1" hangingPunct="1">
              <a:lnSpc>
                <a:spcPct val="150000"/>
              </a:lnSpc>
              <a:buFont typeface="Wingdings" panose="05000000000000000000" pitchFamily="2" charset="2"/>
              <a:buChar char="l"/>
            </a:pPr>
            <a:r>
              <a:rPr lang="en-US" altLang="ko-KR" sz="2000" dirty="0"/>
              <a:t>Status: </a:t>
            </a:r>
          </a:p>
          <a:p>
            <a:pPr marL="457200" indent="-457200" eaLnBrk="1" hangingPunct="1">
              <a:lnSpc>
                <a:spcPct val="150000"/>
              </a:lnSpc>
              <a:buFont typeface="Wingdings" panose="05000000000000000000" pitchFamily="2" charset="2"/>
              <a:buChar char="l"/>
            </a:pPr>
            <a:r>
              <a:rPr lang="en-US" altLang="ko-KR" sz="2000" dirty="0"/>
              <a:t>Root PAR: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dirty="0">
                <a:ea typeface="굴림" panose="020B0600000101010101" pitchFamily="50" charset="-127"/>
              </a:rPr>
              <a:t>Required Information for PAR</a:t>
            </a:r>
            <a:endParaRPr lang="ko-KR" altLang="en-US" dirty="0">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a:t>21-19-0004-00-0000</a:t>
            </a:r>
            <a:endParaRPr lang="en-US" dirty="0"/>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3</a:t>
            </a:fld>
            <a:endParaRPr kumimoji="0" lang="en-US" altLang="ja-JP" sz="1400">
              <a:latin typeface="Times" panose="02020603050405020304" pitchFamily="18" charset="0"/>
            </a:endParaRPr>
          </a:p>
        </p:txBody>
      </p:sp>
      <p:sp>
        <p:nvSpPr>
          <p:cNvPr id="7" name="Text Box 65">
            <a:extLst>
              <a:ext uri="{FF2B5EF4-FFF2-40B4-BE49-F238E27FC236}">
                <a16:creationId xmlns:a16="http://schemas.microsoft.com/office/drawing/2014/main" id="{D5F182B3-122F-46D2-A0C6-C3E687E9D5D8}"/>
              </a:ext>
            </a:extLst>
          </p:cNvPr>
          <p:cNvSpPr txBox="1">
            <a:spLocks noChangeArrowheads="1"/>
          </p:cNvSpPr>
          <p:nvPr/>
        </p:nvSpPr>
        <p:spPr bwMode="auto">
          <a:xfrm>
            <a:off x="266700" y="1357313"/>
            <a:ext cx="14750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1</a:t>
            </a:r>
            <a:r>
              <a:rPr kumimoji="0" lang="en-US" altLang="ja-JP" baseline="30000" dirty="0">
                <a:solidFill>
                  <a:schemeClr val="accent2"/>
                </a:solidFill>
                <a:latin typeface="Times New Roman" panose="02020603050405020304" pitchFamily="18" charset="0"/>
              </a:rPr>
              <a:t>st</a:t>
            </a:r>
            <a:r>
              <a:rPr kumimoji="0" lang="en-US" altLang="ja-JP" dirty="0">
                <a:solidFill>
                  <a:schemeClr val="accent2"/>
                </a:solidFill>
                <a:latin typeface="Times New Roman" panose="02020603050405020304" pitchFamily="18" charset="0"/>
              </a:rPr>
              <a:t> </a:t>
            </a:r>
            <a:r>
              <a:rPr lang="en-US" altLang="ja-JP" dirty="0">
                <a:solidFill>
                  <a:schemeClr val="accent2"/>
                </a:solidFill>
                <a:latin typeface="Times New Roman" panose="02020603050405020304" pitchFamily="18" charset="0"/>
              </a:rPr>
              <a:t>Section</a:t>
            </a:r>
            <a:endParaRPr kumimoji="0" lang="en-US" altLang="ja-JP" dirty="0">
              <a:solidFill>
                <a:schemeClr val="accent2"/>
              </a:solidFill>
              <a:latin typeface="Times New Roman" panose="02020603050405020304" pitchFamily="18" charset="0"/>
            </a:endParaRPr>
          </a:p>
        </p:txBody>
      </p:sp>
      <p:sp>
        <p:nvSpPr>
          <p:cNvPr id="8" name="TextBox 1">
            <a:extLst>
              <a:ext uri="{FF2B5EF4-FFF2-40B4-BE49-F238E27FC236}">
                <a16:creationId xmlns:a16="http://schemas.microsoft.com/office/drawing/2014/main" id="{0F44F5FA-EFA8-4F48-85D4-EE8391A99877}"/>
              </a:ext>
            </a:extLst>
          </p:cNvPr>
          <p:cNvSpPr txBox="1">
            <a:spLocks noChangeArrowheads="1"/>
          </p:cNvSpPr>
          <p:nvPr/>
        </p:nvSpPr>
        <p:spPr bwMode="auto">
          <a:xfrm>
            <a:off x="628650" y="1917700"/>
            <a:ext cx="8191500" cy="1421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Project Number:</a:t>
            </a:r>
          </a:p>
          <a:p>
            <a:pPr marL="457200" indent="-457200" eaLnBrk="1" hangingPunct="1">
              <a:lnSpc>
                <a:spcPct val="150000"/>
              </a:lnSpc>
              <a:buFont typeface="Wingdings" panose="05000000000000000000" pitchFamily="2" charset="2"/>
              <a:buChar char="l"/>
            </a:pPr>
            <a:r>
              <a:rPr lang="en-US" altLang="ko-KR" sz="2000" dirty="0"/>
              <a:t>Type of Document: Standard</a:t>
            </a:r>
          </a:p>
          <a:p>
            <a:pPr marL="457200" indent="-457200" eaLnBrk="1" hangingPunct="1">
              <a:lnSpc>
                <a:spcPct val="150000"/>
              </a:lnSpc>
              <a:buFont typeface="Wingdings" panose="05000000000000000000" pitchFamily="2" charset="2"/>
              <a:buChar char="l"/>
            </a:pPr>
            <a:r>
              <a:rPr lang="en-US" altLang="ko-KR" sz="2000" dirty="0"/>
              <a:t>Life Cycle: Full Use</a:t>
            </a:r>
          </a:p>
        </p:txBody>
      </p:sp>
      <p:sp>
        <p:nvSpPr>
          <p:cNvPr id="9" name="Text Box 65">
            <a:extLst>
              <a:ext uri="{FF2B5EF4-FFF2-40B4-BE49-F238E27FC236}">
                <a16:creationId xmlns:a16="http://schemas.microsoft.com/office/drawing/2014/main" id="{E7DE5E5B-C4E4-4A57-BDE1-0EFF4CE79825}"/>
              </a:ext>
            </a:extLst>
          </p:cNvPr>
          <p:cNvSpPr txBox="1">
            <a:spLocks noChangeArrowheads="1"/>
          </p:cNvSpPr>
          <p:nvPr/>
        </p:nvSpPr>
        <p:spPr bwMode="auto">
          <a:xfrm>
            <a:off x="266700" y="3879056"/>
            <a:ext cx="154241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2</a:t>
            </a:r>
            <a:r>
              <a:rPr kumimoji="0" lang="en-US" altLang="ja-JP" baseline="30000" dirty="0">
                <a:solidFill>
                  <a:schemeClr val="accent2"/>
                </a:solidFill>
                <a:latin typeface="Times New Roman" panose="02020603050405020304" pitchFamily="18" charset="0"/>
              </a:rPr>
              <a:t>nd</a:t>
            </a:r>
            <a:r>
              <a:rPr kumimoji="0" lang="en-US" altLang="ja-JP" dirty="0">
                <a:solidFill>
                  <a:schemeClr val="accent2"/>
                </a:solidFill>
                <a:latin typeface="Times New Roman" panose="02020603050405020304" pitchFamily="18" charset="0"/>
              </a:rPr>
              <a:t> </a:t>
            </a:r>
            <a:r>
              <a:rPr lang="en-US" altLang="ja-JP" dirty="0">
                <a:solidFill>
                  <a:schemeClr val="accent2"/>
                </a:solidFill>
                <a:latin typeface="Times New Roman" panose="02020603050405020304" pitchFamily="18" charset="0"/>
              </a:rPr>
              <a:t>Section</a:t>
            </a:r>
            <a:endParaRPr kumimoji="0" lang="en-US" altLang="ja-JP" dirty="0">
              <a:solidFill>
                <a:schemeClr val="accent2"/>
              </a:solidFill>
              <a:latin typeface="Times New Roman" panose="02020603050405020304" pitchFamily="18" charset="0"/>
            </a:endParaRPr>
          </a:p>
        </p:txBody>
      </p:sp>
      <p:sp>
        <p:nvSpPr>
          <p:cNvPr id="10" name="TextBox 1">
            <a:extLst>
              <a:ext uri="{FF2B5EF4-FFF2-40B4-BE49-F238E27FC236}">
                <a16:creationId xmlns:a16="http://schemas.microsoft.com/office/drawing/2014/main" id="{25EFE78B-8CB6-47D5-8A61-3177118E694A}"/>
              </a:ext>
            </a:extLst>
          </p:cNvPr>
          <p:cNvSpPr txBox="1">
            <a:spLocks noChangeArrowheads="1"/>
          </p:cNvSpPr>
          <p:nvPr/>
        </p:nvSpPr>
        <p:spPr bwMode="auto">
          <a:xfrm>
            <a:off x="628650" y="4439443"/>
            <a:ext cx="8191500"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Title: </a:t>
            </a:r>
          </a:p>
        </p:txBody>
      </p:sp>
    </p:spTree>
    <p:extLst>
      <p:ext uri="{BB962C8B-B14F-4D97-AF65-F5344CB8AC3E}">
        <p14:creationId xmlns:p14="http://schemas.microsoft.com/office/powerpoint/2010/main" val="3090299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dirty="0">
                <a:ea typeface="굴림" panose="020B0600000101010101" pitchFamily="50" charset="-127"/>
              </a:rPr>
              <a:t>Required Information for PAR</a:t>
            </a:r>
            <a:endParaRPr lang="ko-KR" altLang="en-US" dirty="0">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a:t>21-19-0004-00-0000</a:t>
            </a:r>
            <a:endParaRPr lang="en-US" dirty="0"/>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4</a:t>
            </a:fld>
            <a:endParaRPr kumimoji="0" lang="en-US" altLang="ja-JP" sz="1400">
              <a:latin typeface="Times" panose="02020603050405020304" pitchFamily="18" charset="0"/>
            </a:endParaRPr>
          </a:p>
        </p:txBody>
      </p:sp>
      <p:sp>
        <p:nvSpPr>
          <p:cNvPr id="7" name="Text Box 65">
            <a:extLst>
              <a:ext uri="{FF2B5EF4-FFF2-40B4-BE49-F238E27FC236}">
                <a16:creationId xmlns:a16="http://schemas.microsoft.com/office/drawing/2014/main" id="{D5F182B3-122F-46D2-A0C6-C3E687E9D5D8}"/>
              </a:ext>
            </a:extLst>
          </p:cNvPr>
          <p:cNvSpPr txBox="1">
            <a:spLocks noChangeArrowheads="1"/>
          </p:cNvSpPr>
          <p:nvPr/>
        </p:nvSpPr>
        <p:spPr bwMode="auto">
          <a:xfrm>
            <a:off x="266700" y="1357313"/>
            <a:ext cx="15087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3</a:t>
            </a:r>
            <a:r>
              <a:rPr lang="en-US" altLang="ja-JP" baseline="30000" dirty="0">
                <a:solidFill>
                  <a:schemeClr val="accent2"/>
                </a:solidFill>
                <a:latin typeface="Times New Roman" panose="02020603050405020304" pitchFamily="18" charset="0"/>
              </a:rPr>
              <a:t>rd</a:t>
            </a:r>
            <a:r>
              <a:rPr lang="en-US" altLang="ja-JP" dirty="0">
                <a:solidFill>
                  <a:schemeClr val="accent2"/>
                </a:solidFill>
                <a:latin typeface="Times New Roman" panose="02020603050405020304" pitchFamily="18" charset="0"/>
              </a:rPr>
              <a:t> Section</a:t>
            </a:r>
            <a:endParaRPr kumimoji="0" lang="en-US" altLang="ja-JP" dirty="0">
              <a:solidFill>
                <a:schemeClr val="accent2"/>
              </a:solidFill>
              <a:latin typeface="Times New Roman" panose="02020603050405020304" pitchFamily="18" charset="0"/>
            </a:endParaRPr>
          </a:p>
        </p:txBody>
      </p:sp>
      <p:sp>
        <p:nvSpPr>
          <p:cNvPr id="8" name="TextBox 1">
            <a:extLst>
              <a:ext uri="{FF2B5EF4-FFF2-40B4-BE49-F238E27FC236}">
                <a16:creationId xmlns:a16="http://schemas.microsoft.com/office/drawing/2014/main" id="{0F44F5FA-EFA8-4F48-85D4-EE8391A99877}"/>
              </a:ext>
            </a:extLst>
          </p:cNvPr>
          <p:cNvSpPr txBox="1">
            <a:spLocks noChangeArrowheads="1"/>
          </p:cNvSpPr>
          <p:nvPr/>
        </p:nvSpPr>
        <p:spPr bwMode="auto">
          <a:xfrm>
            <a:off x="628650" y="1917700"/>
            <a:ext cx="8191500" cy="4191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Working Group</a:t>
            </a:r>
          </a:p>
          <a:p>
            <a:pPr marL="809625" indent="-457200" eaLnBrk="1" hangingPunct="1">
              <a:lnSpc>
                <a:spcPct val="150000"/>
              </a:lnSpc>
              <a:buFont typeface="Arial" panose="020B0604020202020204" pitchFamily="34" charset="0"/>
              <a:buChar char="•"/>
            </a:pPr>
            <a:r>
              <a:rPr lang="en-US" altLang="ko-KR" sz="2000" dirty="0"/>
              <a:t>Contact Information for Working Group Chair</a:t>
            </a:r>
          </a:p>
          <a:p>
            <a:pPr marL="1168400" indent="-457200" eaLnBrk="1" hangingPunct="1">
              <a:lnSpc>
                <a:spcPct val="150000"/>
              </a:lnSpc>
              <a:buFont typeface="Wingdings" panose="05000000000000000000" pitchFamily="2" charset="2"/>
              <a:buChar char="§"/>
            </a:pPr>
            <a:r>
              <a:rPr lang="en-US" altLang="ko-KR" sz="2000" dirty="0"/>
              <a:t>Name: </a:t>
            </a:r>
          </a:p>
          <a:p>
            <a:pPr marL="1168400" indent="-457200" eaLnBrk="1" hangingPunct="1">
              <a:lnSpc>
                <a:spcPct val="150000"/>
              </a:lnSpc>
              <a:buFont typeface="Wingdings" panose="05000000000000000000" pitchFamily="2" charset="2"/>
              <a:buChar char="§"/>
            </a:pPr>
            <a:r>
              <a:rPr lang="en-US" altLang="ko-KR" sz="2000" dirty="0"/>
              <a:t>Email Address: </a:t>
            </a:r>
          </a:p>
          <a:p>
            <a:pPr marL="1168400" indent="-457200" eaLnBrk="1" hangingPunct="1">
              <a:lnSpc>
                <a:spcPct val="150000"/>
              </a:lnSpc>
              <a:buFont typeface="Wingdings" panose="05000000000000000000" pitchFamily="2" charset="2"/>
              <a:buChar char="§"/>
            </a:pPr>
            <a:r>
              <a:rPr lang="en-US" altLang="ko-KR" sz="2000" dirty="0"/>
              <a:t>Phone: </a:t>
            </a:r>
          </a:p>
          <a:p>
            <a:pPr marL="809625" indent="-457200">
              <a:lnSpc>
                <a:spcPct val="150000"/>
              </a:lnSpc>
              <a:buFont typeface="Arial" panose="020B0604020202020204" pitchFamily="34" charset="0"/>
              <a:buChar char="•"/>
            </a:pPr>
            <a:r>
              <a:rPr lang="en-US" altLang="ko-KR" sz="2000" dirty="0"/>
              <a:t>Contact Information for Working Group Vice-Chair</a:t>
            </a:r>
          </a:p>
          <a:p>
            <a:pPr marL="1168400" indent="-457200">
              <a:lnSpc>
                <a:spcPct val="150000"/>
              </a:lnSpc>
              <a:buFont typeface="Wingdings" panose="05000000000000000000" pitchFamily="2" charset="2"/>
              <a:buChar char="§"/>
            </a:pPr>
            <a:r>
              <a:rPr lang="en-US" altLang="ko-KR" sz="2000" dirty="0"/>
              <a:t>Name: </a:t>
            </a:r>
          </a:p>
          <a:p>
            <a:pPr marL="1168400" indent="-457200">
              <a:lnSpc>
                <a:spcPct val="150000"/>
              </a:lnSpc>
              <a:buFont typeface="Wingdings" panose="05000000000000000000" pitchFamily="2" charset="2"/>
              <a:buChar char="§"/>
            </a:pPr>
            <a:r>
              <a:rPr lang="en-US" altLang="ko-KR" sz="2000" dirty="0"/>
              <a:t>Email Address: </a:t>
            </a:r>
          </a:p>
          <a:p>
            <a:pPr marL="1168400" indent="-457200">
              <a:lnSpc>
                <a:spcPct val="150000"/>
              </a:lnSpc>
              <a:buFont typeface="Wingdings" panose="05000000000000000000" pitchFamily="2" charset="2"/>
              <a:buChar char="§"/>
            </a:pPr>
            <a:r>
              <a:rPr lang="en-US" altLang="ko-KR" sz="2000" dirty="0"/>
              <a:t>Phone: </a:t>
            </a:r>
          </a:p>
        </p:txBody>
      </p:sp>
    </p:spTree>
    <p:extLst>
      <p:ext uri="{BB962C8B-B14F-4D97-AF65-F5344CB8AC3E}">
        <p14:creationId xmlns:p14="http://schemas.microsoft.com/office/powerpoint/2010/main" val="956976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dirty="0">
                <a:ea typeface="굴림" panose="020B0600000101010101" pitchFamily="50" charset="-127"/>
              </a:rPr>
              <a:t>Required Information for PAR</a:t>
            </a:r>
            <a:endParaRPr lang="ko-KR" altLang="en-US" dirty="0">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a:t>21-19-0004-00-0000</a:t>
            </a:r>
            <a:endParaRPr lang="en-US" dirty="0"/>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5</a:t>
            </a:fld>
            <a:endParaRPr kumimoji="0" lang="en-US" altLang="ja-JP" sz="1400">
              <a:latin typeface="Times" panose="02020603050405020304" pitchFamily="18" charset="0"/>
            </a:endParaRPr>
          </a:p>
        </p:txBody>
      </p:sp>
      <p:sp>
        <p:nvSpPr>
          <p:cNvPr id="7" name="Text Box 65">
            <a:extLst>
              <a:ext uri="{FF2B5EF4-FFF2-40B4-BE49-F238E27FC236}">
                <a16:creationId xmlns:a16="http://schemas.microsoft.com/office/drawing/2014/main" id="{D5F182B3-122F-46D2-A0C6-C3E687E9D5D8}"/>
              </a:ext>
            </a:extLst>
          </p:cNvPr>
          <p:cNvSpPr txBox="1">
            <a:spLocks noChangeArrowheads="1"/>
          </p:cNvSpPr>
          <p:nvPr/>
        </p:nvSpPr>
        <p:spPr bwMode="auto">
          <a:xfrm>
            <a:off x="266700" y="1357313"/>
            <a:ext cx="15087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3</a:t>
            </a:r>
            <a:r>
              <a:rPr lang="en-US" altLang="ja-JP" baseline="30000" dirty="0">
                <a:solidFill>
                  <a:schemeClr val="accent2"/>
                </a:solidFill>
                <a:latin typeface="Times New Roman" panose="02020603050405020304" pitchFamily="18" charset="0"/>
              </a:rPr>
              <a:t>rd</a:t>
            </a:r>
            <a:r>
              <a:rPr lang="en-US" altLang="ja-JP" dirty="0">
                <a:solidFill>
                  <a:schemeClr val="accent2"/>
                </a:solidFill>
                <a:latin typeface="Times New Roman" panose="02020603050405020304" pitchFamily="18" charset="0"/>
              </a:rPr>
              <a:t> Section</a:t>
            </a:r>
            <a:endParaRPr kumimoji="0" lang="en-US" altLang="ja-JP" dirty="0">
              <a:solidFill>
                <a:schemeClr val="accent2"/>
              </a:solidFill>
              <a:latin typeface="Times New Roman" panose="02020603050405020304" pitchFamily="18" charset="0"/>
            </a:endParaRPr>
          </a:p>
        </p:txBody>
      </p:sp>
      <p:sp>
        <p:nvSpPr>
          <p:cNvPr id="8" name="TextBox 1">
            <a:extLst>
              <a:ext uri="{FF2B5EF4-FFF2-40B4-BE49-F238E27FC236}">
                <a16:creationId xmlns:a16="http://schemas.microsoft.com/office/drawing/2014/main" id="{0F44F5FA-EFA8-4F48-85D4-EE8391A99877}"/>
              </a:ext>
            </a:extLst>
          </p:cNvPr>
          <p:cNvSpPr txBox="1">
            <a:spLocks noChangeArrowheads="1"/>
          </p:cNvSpPr>
          <p:nvPr/>
        </p:nvSpPr>
        <p:spPr bwMode="auto">
          <a:xfrm>
            <a:off x="628650" y="1917700"/>
            <a:ext cx="8191500" cy="4191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Sponsoring Society and Committee: IEEE Computer Society</a:t>
            </a:r>
          </a:p>
          <a:p>
            <a:pPr marL="809625" indent="-457200" eaLnBrk="1" hangingPunct="1">
              <a:lnSpc>
                <a:spcPct val="150000"/>
              </a:lnSpc>
              <a:buFont typeface="Arial" panose="020B0604020202020204" pitchFamily="34" charset="0"/>
              <a:buChar char="•"/>
            </a:pPr>
            <a:r>
              <a:rPr lang="en-US" altLang="ko-KR" sz="2000" dirty="0"/>
              <a:t>Contact Information for Sponsor Chair</a:t>
            </a:r>
          </a:p>
          <a:p>
            <a:pPr marL="1168400" indent="-457200" eaLnBrk="1" hangingPunct="1">
              <a:lnSpc>
                <a:spcPct val="150000"/>
              </a:lnSpc>
              <a:buFont typeface="Wingdings" panose="05000000000000000000" pitchFamily="2" charset="2"/>
              <a:buChar char="§"/>
            </a:pPr>
            <a:r>
              <a:rPr lang="en-US" altLang="ko-KR" sz="2000" dirty="0"/>
              <a:t>Name: p </a:t>
            </a:r>
            <a:r>
              <a:rPr lang="en-US" altLang="ko-KR" sz="2000" dirty="0" err="1"/>
              <a:t>eastman</a:t>
            </a:r>
            <a:endParaRPr lang="en-US" altLang="ko-KR" sz="2000" dirty="0"/>
          </a:p>
          <a:p>
            <a:pPr marL="1168400" indent="-457200" eaLnBrk="1" hangingPunct="1">
              <a:lnSpc>
                <a:spcPct val="150000"/>
              </a:lnSpc>
              <a:buFont typeface="Wingdings" panose="05000000000000000000" pitchFamily="2" charset="2"/>
              <a:buChar char="§"/>
            </a:pPr>
            <a:r>
              <a:rPr lang="en-US" altLang="ko-KR" sz="2000" dirty="0"/>
              <a:t>Email Address: peastman@cox.net</a:t>
            </a:r>
          </a:p>
          <a:p>
            <a:pPr marL="1168400" indent="-457200" eaLnBrk="1" hangingPunct="1">
              <a:lnSpc>
                <a:spcPct val="150000"/>
              </a:lnSpc>
              <a:buFont typeface="Wingdings" panose="05000000000000000000" pitchFamily="2" charset="2"/>
              <a:buChar char="§"/>
            </a:pPr>
            <a:r>
              <a:rPr lang="en-US" altLang="ko-KR" sz="2000" dirty="0"/>
              <a:t>Phone: (602) 993-7085</a:t>
            </a:r>
          </a:p>
          <a:p>
            <a:pPr marL="809625" indent="-457200">
              <a:lnSpc>
                <a:spcPct val="150000"/>
              </a:lnSpc>
              <a:buFont typeface="Arial" panose="020B0604020202020204" pitchFamily="34" charset="0"/>
              <a:buChar char="•"/>
            </a:pPr>
            <a:r>
              <a:rPr lang="en-US" altLang="ko-KR" sz="2000" dirty="0"/>
              <a:t>Contact Information for Standards Representative</a:t>
            </a:r>
          </a:p>
          <a:p>
            <a:pPr marL="1168400" indent="-457200">
              <a:lnSpc>
                <a:spcPct val="150000"/>
              </a:lnSpc>
              <a:buFont typeface="Wingdings" panose="05000000000000000000" pitchFamily="2" charset="2"/>
              <a:buChar char="§"/>
            </a:pPr>
            <a:r>
              <a:rPr lang="en-US" altLang="ko-KR" sz="2000" dirty="0"/>
              <a:t>Name: Jon </a:t>
            </a:r>
            <a:r>
              <a:rPr lang="en-US" altLang="ko-KR" sz="2000" dirty="0" err="1"/>
              <a:t>Rosdahl</a:t>
            </a:r>
            <a:endParaRPr lang="en-US" altLang="ko-KR" sz="2000" dirty="0"/>
          </a:p>
          <a:p>
            <a:pPr marL="1168400" indent="-457200">
              <a:lnSpc>
                <a:spcPct val="150000"/>
              </a:lnSpc>
              <a:buFont typeface="Wingdings" panose="05000000000000000000" pitchFamily="2" charset="2"/>
              <a:buChar char="§"/>
            </a:pPr>
            <a:r>
              <a:rPr lang="en-US" altLang="ko-KR" sz="2000" dirty="0"/>
              <a:t>Email Address: jrosdahl@ieee.org</a:t>
            </a:r>
          </a:p>
          <a:p>
            <a:pPr marL="1168400" indent="-457200">
              <a:lnSpc>
                <a:spcPct val="150000"/>
              </a:lnSpc>
              <a:buFont typeface="Wingdings" panose="05000000000000000000" pitchFamily="2" charset="2"/>
              <a:buChar char="§"/>
            </a:pPr>
            <a:r>
              <a:rPr lang="en-US" altLang="ko-KR" sz="2000" dirty="0"/>
              <a:t>Phone: 801-492-4023</a:t>
            </a:r>
          </a:p>
        </p:txBody>
      </p:sp>
    </p:spTree>
    <p:extLst>
      <p:ext uri="{BB962C8B-B14F-4D97-AF65-F5344CB8AC3E}">
        <p14:creationId xmlns:p14="http://schemas.microsoft.com/office/powerpoint/2010/main" val="2320889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dirty="0">
                <a:ea typeface="굴림" panose="020B0600000101010101" pitchFamily="50" charset="-127"/>
              </a:rPr>
              <a:t>Required Information for PAR</a:t>
            </a:r>
            <a:endParaRPr lang="ko-KR" altLang="en-US" dirty="0">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a:t>21-19-0004-00-0000</a:t>
            </a:r>
            <a:endParaRPr lang="en-US" dirty="0"/>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6</a:t>
            </a:fld>
            <a:endParaRPr kumimoji="0" lang="en-US" altLang="ja-JP" sz="1400">
              <a:latin typeface="Times" panose="02020603050405020304" pitchFamily="18" charset="0"/>
            </a:endParaRPr>
          </a:p>
        </p:txBody>
      </p:sp>
      <p:sp>
        <p:nvSpPr>
          <p:cNvPr id="7" name="Text Box 65">
            <a:extLst>
              <a:ext uri="{FF2B5EF4-FFF2-40B4-BE49-F238E27FC236}">
                <a16:creationId xmlns:a16="http://schemas.microsoft.com/office/drawing/2014/main" id="{D5F182B3-122F-46D2-A0C6-C3E687E9D5D8}"/>
              </a:ext>
            </a:extLst>
          </p:cNvPr>
          <p:cNvSpPr txBox="1">
            <a:spLocks noChangeArrowheads="1"/>
          </p:cNvSpPr>
          <p:nvPr/>
        </p:nvSpPr>
        <p:spPr bwMode="auto">
          <a:xfrm>
            <a:off x="266700" y="1357313"/>
            <a:ext cx="15087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3</a:t>
            </a:r>
            <a:r>
              <a:rPr lang="en-US" altLang="ja-JP" baseline="30000" dirty="0">
                <a:solidFill>
                  <a:schemeClr val="accent2"/>
                </a:solidFill>
                <a:latin typeface="Times New Roman" panose="02020603050405020304" pitchFamily="18" charset="0"/>
              </a:rPr>
              <a:t>rd</a:t>
            </a:r>
            <a:r>
              <a:rPr lang="en-US" altLang="ja-JP" dirty="0">
                <a:solidFill>
                  <a:schemeClr val="accent2"/>
                </a:solidFill>
                <a:latin typeface="Times New Roman" panose="02020603050405020304" pitchFamily="18" charset="0"/>
              </a:rPr>
              <a:t> Section</a:t>
            </a:r>
            <a:endParaRPr kumimoji="0" lang="en-US" altLang="ja-JP" dirty="0">
              <a:solidFill>
                <a:schemeClr val="accent2"/>
              </a:solidFill>
              <a:latin typeface="Times New Roman" panose="02020603050405020304" pitchFamily="18" charset="0"/>
            </a:endParaRPr>
          </a:p>
        </p:txBody>
      </p:sp>
      <p:sp>
        <p:nvSpPr>
          <p:cNvPr id="8" name="TextBox 1">
            <a:extLst>
              <a:ext uri="{FF2B5EF4-FFF2-40B4-BE49-F238E27FC236}">
                <a16:creationId xmlns:a16="http://schemas.microsoft.com/office/drawing/2014/main" id="{0F44F5FA-EFA8-4F48-85D4-EE8391A99877}"/>
              </a:ext>
            </a:extLst>
          </p:cNvPr>
          <p:cNvSpPr txBox="1">
            <a:spLocks noChangeArrowheads="1"/>
          </p:cNvSpPr>
          <p:nvPr/>
        </p:nvSpPr>
        <p:spPr bwMode="auto">
          <a:xfrm>
            <a:off x="628650" y="1917700"/>
            <a:ext cx="8191500" cy="4191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Joint</a:t>
            </a:r>
            <a:r>
              <a:rPr lang="ko-KR" altLang="en-US" sz="2000" dirty="0"/>
              <a:t> </a:t>
            </a:r>
            <a:r>
              <a:rPr lang="en-US" altLang="ko-KR" sz="2000" dirty="0"/>
              <a:t>Sponsor</a:t>
            </a:r>
          </a:p>
          <a:p>
            <a:pPr marL="809625" indent="-457200" eaLnBrk="1" hangingPunct="1">
              <a:lnSpc>
                <a:spcPct val="150000"/>
              </a:lnSpc>
              <a:buFont typeface="Arial" panose="020B0604020202020204" pitchFamily="34" charset="0"/>
              <a:buChar char="•"/>
            </a:pPr>
            <a:r>
              <a:rPr lang="en-US" altLang="ko-KR" sz="2000" dirty="0"/>
              <a:t>Contact Information for Sponsor Chair</a:t>
            </a:r>
          </a:p>
          <a:p>
            <a:pPr marL="1168400" indent="-457200" eaLnBrk="1" hangingPunct="1">
              <a:lnSpc>
                <a:spcPct val="150000"/>
              </a:lnSpc>
              <a:buFont typeface="Wingdings" panose="05000000000000000000" pitchFamily="2" charset="2"/>
              <a:buChar char="§"/>
            </a:pPr>
            <a:r>
              <a:rPr lang="en-US" altLang="ko-KR" sz="2000" dirty="0"/>
              <a:t>Name:</a:t>
            </a:r>
          </a:p>
          <a:p>
            <a:pPr marL="1168400" indent="-457200" eaLnBrk="1" hangingPunct="1">
              <a:lnSpc>
                <a:spcPct val="150000"/>
              </a:lnSpc>
              <a:buFont typeface="Wingdings" panose="05000000000000000000" pitchFamily="2" charset="2"/>
              <a:buChar char="§"/>
            </a:pPr>
            <a:r>
              <a:rPr lang="en-US" altLang="ko-KR" sz="2000" dirty="0"/>
              <a:t>Email Address:</a:t>
            </a:r>
          </a:p>
          <a:p>
            <a:pPr marL="1168400" indent="-457200" eaLnBrk="1" hangingPunct="1">
              <a:lnSpc>
                <a:spcPct val="150000"/>
              </a:lnSpc>
              <a:buFont typeface="Wingdings" panose="05000000000000000000" pitchFamily="2" charset="2"/>
              <a:buChar char="§"/>
            </a:pPr>
            <a:r>
              <a:rPr lang="en-US" altLang="ko-KR" sz="2000" dirty="0"/>
              <a:t>Phone:</a:t>
            </a:r>
          </a:p>
          <a:p>
            <a:pPr marL="809625" indent="-457200">
              <a:lnSpc>
                <a:spcPct val="150000"/>
              </a:lnSpc>
              <a:buFont typeface="Arial" panose="020B0604020202020204" pitchFamily="34" charset="0"/>
              <a:buChar char="•"/>
            </a:pPr>
            <a:r>
              <a:rPr lang="en-US" altLang="ko-KR" sz="2000" dirty="0"/>
              <a:t>Contact Information for Standards Representative</a:t>
            </a:r>
          </a:p>
          <a:p>
            <a:pPr marL="1168400" indent="-457200">
              <a:lnSpc>
                <a:spcPct val="150000"/>
              </a:lnSpc>
              <a:buFont typeface="Wingdings" panose="05000000000000000000" pitchFamily="2" charset="2"/>
              <a:buChar char="§"/>
            </a:pPr>
            <a:r>
              <a:rPr lang="en-US" altLang="ko-KR" sz="2000" dirty="0"/>
              <a:t>Name:</a:t>
            </a:r>
          </a:p>
          <a:p>
            <a:pPr marL="1168400" indent="-457200">
              <a:lnSpc>
                <a:spcPct val="150000"/>
              </a:lnSpc>
              <a:buFont typeface="Wingdings" panose="05000000000000000000" pitchFamily="2" charset="2"/>
              <a:buChar char="§"/>
            </a:pPr>
            <a:r>
              <a:rPr lang="en-US" altLang="ko-KR" sz="2000" dirty="0"/>
              <a:t>Email Address:</a:t>
            </a:r>
          </a:p>
          <a:p>
            <a:pPr marL="1168400" indent="-457200">
              <a:lnSpc>
                <a:spcPct val="150000"/>
              </a:lnSpc>
              <a:buFont typeface="Wingdings" panose="05000000000000000000" pitchFamily="2" charset="2"/>
              <a:buChar char="§"/>
            </a:pPr>
            <a:r>
              <a:rPr lang="en-US" altLang="ko-KR" sz="2000" dirty="0"/>
              <a:t>Phone:</a:t>
            </a:r>
          </a:p>
        </p:txBody>
      </p:sp>
    </p:spTree>
    <p:extLst>
      <p:ext uri="{BB962C8B-B14F-4D97-AF65-F5344CB8AC3E}">
        <p14:creationId xmlns:p14="http://schemas.microsoft.com/office/powerpoint/2010/main" val="1667917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dirty="0">
                <a:ea typeface="굴림" panose="020B0600000101010101" pitchFamily="50" charset="-127"/>
              </a:rPr>
              <a:t>Required Information for PAR</a:t>
            </a:r>
            <a:endParaRPr lang="ko-KR" altLang="en-US" dirty="0">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a:t>21-19-0004-00-0000</a:t>
            </a:r>
            <a:endParaRPr lang="en-US" dirty="0"/>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7</a:t>
            </a:fld>
            <a:endParaRPr kumimoji="0" lang="en-US" altLang="ja-JP" sz="1400">
              <a:latin typeface="Times" panose="02020603050405020304" pitchFamily="18" charset="0"/>
            </a:endParaRPr>
          </a:p>
        </p:txBody>
      </p:sp>
      <p:sp>
        <p:nvSpPr>
          <p:cNvPr id="7" name="Text Box 65">
            <a:extLst>
              <a:ext uri="{FF2B5EF4-FFF2-40B4-BE49-F238E27FC236}">
                <a16:creationId xmlns:a16="http://schemas.microsoft.com/office/drawing/2014/main" id="{D5F182B3-122F-46D2-A0C6-C3E687E9D5D8}"/>
              </a:ext>
            </a:extLst>
          </p:cNvPr>
          <p:cNvSpPr txBox="1">
            <a:spLocks noChangeArrowheads="1"/>
          </p:cNvSpPr>
          <p:nvPr/>
        </p:nvSpPr>
        <p:spPr bwMode="auto">
          <a:xfrm>
            <a:off x="266700" y="1357313"/>
            <a:ext cx="14975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4</a:t>
            </a:r>
            <a:r>
              <a:rPr lang="en-US" altLang="ja-JP" baseline="30000" dirty="0">
                <a:solidFill>
                  <a:schemeClr val="accent2"/>
                </a:solidFill>
                <a:latin typeface="Times New Roman" panose="02020603050405020304" pitchFamily="18" charset="0"/>
              </a:rPr>
              <a:t>th</a:t>
            </a:r>
            <a:r>
              <a:rPr lang="en-US" altLang="ja-JP" dirty="0">
                <a:solidFill>
                  <a:schemeClr val="accent2"/>
                </a:solidFill>
                <a:latin typeface="Times New Roman" panose="02020603050405020304" pitchFamily="18" charset="0"/>
              </a:rPr>
              <a:t> Section</a:t>
            </a:r>
            <a:endParaRPr kumimoji="0" lang="en-US" altLang="ja-JP" dirty="0">
              <a:solidFill>
                <a:schemeClr val="accent2"/>
              </a:solidFill>
              <a:latin typeface="Times New Roman" panose="02020603050405020304" pitchFamily="18" charset="0"/>
            </a:endParaRPr>
          </a:p>
        </p:txBody>
      </p:sp>
      <p:sp>
        <p:nvSpPr>
          <p:cNvPr id="8" name="TextBox 1">
            <a:extLst>
              <a:ext uri="{FF2B5EF4-FFF2-40B4-BE49-F238E27FC236}">
                <a16:creationId xmlns:a16="http://schemas.microsoft.com/office/drawing/2014/main" id="{0F44F5FA-EFA8-4F48-85D4-EE8391A99877}"/>
              </a:ext>
            </a:extLst>
          </p:cNvPr>
          <p:cNvSpPr txBox="1">
            <a:spLocks noChangeArrowheads="1"/>
          </p:cNvSpPr>
          <p:nvPr/>
        </p:nvSpPr>
        <p:spPr bwMode="auto">
          <a:xfrm>
            <a:off x="628650" y="1917700"/>
            <a:ext cx="8191500" cy="2685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Type of Ballot: Individual</a:t>
            </a:r>
          </a:p>
          <a:p>
            <a:pPr marL="457200" indent="-457200" eaLnBrk="1" hangingPunct="1">
              <a:lnSpc>
                <a:spcPct val="150000"/>
              </a:lnSpc>
              <a:buFont typeface="Wingdings" panose="05000000000000000000" pitchFamily="2" charset="2"/>
              <a:buChar char="l"/>
            </a:pPr>
            <a:r>
              <a:rPr lang="en-US" altLang="ko-KR" sz="2000" dirty="0"/>
              <a:t>Expected Date of submission of draft to the IEEE-SA for Initial Sponsor Ballot:</a:t>
            </a:r>
          </a:p>
          <a:p>
            <a:pPr marL="457200" indent="-457200" eaLnBrk="1" hangingPunct="1">
              <a:lnSpc>
                <a:spcPct val="150000"/>
              </a:lnSpc>
              <a:buFont typeface="Wingdings" panose="05000000000000000000" pitchFamily="2" charset="2"/>
              <a:buChar char="l"/>
            </a:pPr>
            <a:r>
              <a:rPr lang="en-US" altLang="ko-KR" sz="2000" dirty="0"/>
              <a:t>Projected Completion Date for Submittal to </a:t>
            </a:r>
            <a:r>
              <a:rPr lang="en-US" altLang="ko-KR" sz="2000" dirty="0" err="1"/>
              <a:t>RevCom</a:t>
            </a:r>
            <a:endParaRPr lang="en-US" altLang="ko-KR" sz="2000" dirty="0"/>
          </a:p>
          <a:p>
            <a:pPr marL="809625" indent="-457200" eaLnBrk="1" hangingPunct="1">
              <a:lnSpc>
                <a:spcPct val="150000"/>
              </a:lnSpc>
              <a:buFont typeface="Arial" panose="020B0604020202020204" pitchFamily="34" charset="0"/>
              <a:buChar char="•"/>
            </a:pPr>
            <a:endParaRPr lang="en-US" altLang="ko-KR" sz="2000" dirty="0"/>
          </a:p>
          <a:p>
            <a:pPr marL="352425" indent="0" eaLnBrk="1" hangingPunct="1">
              <a:lnSpc>
                <a:spcPct val="150000"/>
              </a:lnSpc>
            </a:pPr>
            <a:r>
              <a:rPr lang="en-US" altLang="ko-KR" sz="1400" i="1" dirty="0"/>
              <a:t>Note: Usual minimum time between initial sponsor ballot and submission to </a:t>
            </a:r>
            <a:r>
              <a:rPr lang="en-US" altLang="ko-KR" sz="1400" i="1" dirty="0" err="1"/>
              <a:t>RevCom</a:t>
            </a:r>
            <a:r>
              <a:rPr lang="en-US" altLang="ko-KR" sz="1400" i="1" dirty="0"/>
              <a:t> is 6 month:</a:t>
            </a:r>
          </a:p>
        </p:txBody>
      </p:sp>
    </p:spTree>
    <p:extLst>
      <p:ext uri="{BB962C8B-B14F-4D97-AF65-F5344CB8AC3E}">
        <p14:creationId xmlns:p14="http://schemas.microsoft.com/office/powerpoint/2010/main" val="3770318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dirty="0">
                <a:ea typeface="굴림" panose="020B0600000101010101" pitchFamily="50" charset="-127"/>
              </a:rPr>
              <a:t>Required Information for PAR</a:t>
            </a:r>
            <a:endParaRPr lang="ko-KR" altLang="en-US" dirty="0">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a:t>21-19-0004-00-0000</a:t>
            </a:r>
            <a:endParaRPr lang="en-US" dirty="0"/>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8</a:t>
            </a:fld>
            <a:endParaRPr kumimoji="0" lang="en-US" altLang="ja-JP" sz="1400">
              <a:latin typeface="Times" panose="02020603050405020304" pitchFamily="18" charset="0"/>
            </a:endParaRPr>
          </a:p>
        </p:txBody>
      </p:sp>
      <p:sp>
        <p:nvSpPr>
          <p:cNvPr id="7" name="Text Box 65">
            <a:extLst>
              <a:ext uri="{FF2B5EF4-FFF2-40B4-BE49-F238E27FC236}">
                <a16:creationId xmlns:a16="http://schemas.microsoft.com/office/drawing/2014/main" id="{D5F182B3-122F-46D2-A0C6-C3E687E9D5D8}"/>
              </a:ext>
            </a:extLst>
          </p:cNvPr>
          <p:cNvSpPr txBox="1">
            <a:spLocks noChangeArrowheads="1"/>
          </p:cNvSpPr>
          <p:nvPr/>
        </p:nvSpPr>
        <p:spPr bwMode="auto">
          <a:xfrm>
            <a:off x="266700" y="1357313"/>
            <a:ext cx="14975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5</a:t>
            </a:r>
            <a:r>
              <a:rPr lang="en-US" altLang="ja-JP" baseline="30000" dirty="0">
                <a:solidFill>
                  <a:schemeClr val="accent2"/>
                </a:solidFill>
                <a:latin typeface="Times New Roman" panose="02020603050405020304" pitchFamily="18" charset="0"/>
              </a:rPr>
              <a:t>th</a:t>
            </a:r>
            <a:r>
              <a:rPr lang="en-US" altLang="ja-JP" dirty="0">
                <a:solidFill>
                  <a:schemeClr val="accent2"/>
                </a:solidFill>
                <a:latin typeface="Times New Roman" panose="02020603050405020304" pitchFamily="18" charset="0"/>
              </a:rPr>
              <a:t> Section</a:t>
            </a:r>
            <a:endParaRPr kumimoji="0" lang="en-US" altLang="ja-JP" dirty="0">
              <a:solidFill>
                <a:schemeClr val="accent2"/>
              </a:solidFill>
              <a:latin typeface="Times New Roman" panose="02020603050405020304" pitchFamily="18" charset="0"/>
            </a:endParaRPr>
          </a:p>
        </p:txBody>
      </p:sp>
      <p:sp>
        <p:nvSpPr>
          <p:cNvPr id="8" name="TextBox 1">
            <a:extLst>
              <a:ext uri="{FF2B5EF4-FFF2-40B4-BE49-F238E27FC236}">
                <a16:creationId xmlns:a16="http://schemas.microsoft.com/office/drawing/2014/main" id="{0F44F5FA-EFA8-4F48-85D4-EE8391A99877}"/>
              </a:ext>
            </a:extLst>
          </p:cNvPr>
          <p:cNvSpPr txBox="1">
            <a:spLocks noChangeArrowheads="1"/>
          </p:cNvSpPr>
          <p:nvPr/>
        </p:nvSpPr>
        <p:spPr bwMode="auto">
          <a:xfrm>
            <a:off x="628650" y="1917700"/>
            <a:ext cx="8191500" cy="3730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Approximate number of people expected to be actively involved in the development of this project:</a:t>
            </a:r>
          </a:p>
          <a:p>
            <a:pPr marL="457200" indent="-457200" eaLnBrk="1" hangingPunct="1">
              <a:lnSpc>
                <a:spcPct val="150000"/>
              </a:lnSpc>
              <a:buFont typeface="Wingdings" panose="05000000000000000000" pitchFamily="2" charset="2"/>
              <a:buChar char="l"/>
            </a:pPr>
            <a:r>
              <a:rPr lang="en-US" altLang="ko-KR" sz="2000" dirty="0"/>
              <a:t>Scope:</a:t>
            </a:r>
          </a:p>
          <a:p>
            <a:pPr marL="457200" indent="-457200">
              <a:lnSpc>
                <a:spcPct val="150000"/>
              </a:lnSpc>
              <a:buFont typeface="Wingdings" panose="05000000000000000000" pitchFamily="2" charset="2"/>
              <a:buChar char="l"/>
            </a:pPr>
            <a:r>
              <a:rPr lang="en-US" altLang="ko-KR" sz="2000" dirty="0"/>
              <a:t>Is the completion of this standard dependent upon the completion of another </a:t>
            </a:r>
            <a:r>
              <a:rPr lang="en-US" altLang="ko-KR" sz="2000" dirty="0" err="1"/>
              <a:t>standard:PAR</a:t>
            </a:r>
            <a:r>
              <a:rPr lang="en-US" altLang="ko-KR" sz="2000" dirty="0"/>
              <a:t> Request Date: </a:t>
            </a:r>
          </a:p>
          <a:p>
            <a:pPr marL="457200" indent="-457200" eaLnBrk="1" hangingPunct="1">
              <a:lnSpc>
                <a:spcPct val="150000"/>
              </a:lnSpc>
              <a:buFont typeface="Wingdings" panose="05000000000000000000" pitchFamily="2" charset="2"/>
              <a:buChar char="l"/>
            </a:pPr>
            <a:r>
              <a:rPr lang="en-US" altLang="ko-KR" sz="2000" dirty="0"/>
              <a:t>Purpose: </a:t>
            </a:r>
          </a:p>
          <a:p>
            <a:pPr marL="457200" indent="-457200" eaLnBrk="1" hangingPunct="1">
              <a:lnSpc>
                <a:spcPct val="150000"/>
              </a:lnSpc>
              <a:buFont typeface="Wingdings" panose="05000000000000000000" pitchFamily="2" charset="2"/>
              <a:buChar char="l"/>
            </a:pPr>
            <a:r>
              <a:rPr lang="en-US" altLang="ko-KR" sz="2000" dirty="0"/>
              <a:t>Need for the Project: </a:t>
            </a:r>
          </a:p>
          <a:p>
            <a:pPr marL="457200" indent="-457200" eaLnBrk="1" hangingPunct="1">
              <a:lnSpc>
                <a:spcPct val="150000"/>
              </a:lnSpc>
              <a:buFont typeface="Wingdings" panose="05000000000000000000" pitchFamily="2" charset="2"/>
              <a:buChar char="l"/>
            </a:pPr>
            <a:r>
              <a:rPr lang="en-US" altLang="ko-KR" sz="2000" dirty="0"/>
              <a:t>Stakeholders for the Standard: </a:t>
            </a:r>
          </a:p>
        </p:txBody>
      </p:sp>
    </p:spTree>
    <p:extLst>
      <p:ext uri="{BB962C8B-B14F-4D97-AF65-F5344CB8AC3E}">
        <p14:creationId xmlns:p14="http://schemas.microsoft.com/office/powerpoint/2010/main" val="3894500623"/>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2946</TotalTime>
  <Words>890</Words>
  <Application>Microsoft Office PowerPoint</Application>
  <PresentationFormat>화면 슬라이드 쇼(4:3)</PresentationFormat>
  <Paragraphs>113</Paragraphs>
  <Slides>11</Slides>
  <Notes>2</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11</vt:i4>
      </vt:variant>
    </vt:vector>
  </HeadingPairs>
  <TitlesOfParts>
    <vt:vector size="18" baseType="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Required Information for PAR</vt:lpstr>
      <vt:lpstr>Required Information for PAR</vt:lpstr>
      <vt:lpstr>Required Information for PAR</vt:lpstr>
      <vt:lpstr>Required Information for PAR</vt:lpstr>
      <vt:lpstr>Required Information for PAR</vt:lpstr>
      <vt:lpstr>Required Information for PAR</vt:lpstr>
      <vt:lpstr>Required Information for PAR</vt:lpstr>
      <vt:lpstr>Required Information for PAR</vt:lpstr>
      <vt:lpstr>Required Information for PAR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Sangkwon Jeong</cp:lastModifiedBy>
  <cp:revision>247</cp:revision>
  <dcterms:created xsi:type="dcterms:W3CDTF">2017-08-15T12:18:13Z</dcterms:created>
  <dcterms:modified xsi:type="dcterms:W3CDTF">2019-01-07T10:25:19Z</dcterms:modified>
</cp:coreProperties>
</file>