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96" r:id="rId2"/>
    <p:sldId id="417" r:id="rId3"/>
    <p:sldId id="418" r:id="rId4"/>
    <p:sldId id="416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46" autoAdjust="0"/>
    <p:restoredTop sz="86431" autoAdjust="0"/>
  </p:normalViewPr>
  <p:slideViewPr>
    <p:cSldViewPr>
      <p:cViewPr varScale="1">
        <p:scale>
          <a:sx n="65" d="100"/>
          <a:sy n="65" d="100"/>
        </p:scale>
        <p:origin x="1188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42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4607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07661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150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552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474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292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802.21-02/xxxr0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20xx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XXXX, His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E2D12AD0-39D7-481D-A90E-51416BE122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8266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791991" y="394156"/>
            <a:ext cx="548214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21-18-0005-00-0000-Joint_Wireless_Plenary_Opening_Report.ppt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95632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4038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802 Wireless Joint Opening Plenary</a:t>
            </a:r>
            <a:br>
              <a:rPr lang="en-US" sz="40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</a:t>
            </a: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89, January, 2019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St. Louis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, MO, </a:t>
            </a: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USA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028406"/>
            <a:ext cx="78486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 </a:t>
            </a:r>
            <a:r>
              <a:rPr lang="en-US" sz="2800" b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(</a:t>
            </a:r>
            <a:r>
              <a:rPr lang="en-US" sz="2400" b="1" dirty="0" smtClean="0">
                <a:solidFill>
                  <a:schemeClr val="accent2"/>
                </a:solidFill>
                <a:latin typeface="Arial" charset="0"/>
              </a:rPr>
              <a:t>sdas at  </a:t>
            </a:r>
            <a:r>
              <a:rPr lang="en-US" sz="2400" b="1" dirty="0" err="1" smtClean="0">
                <a:solidFill>
                  <a:schemeClr val="accent2"/>
                </a:solidFill>
                <a:latin typeface="Arial" charset="0"/>
              </a:rPr>
              <a:t>perspectalabs</a:t>
            </a:r>
            <a:r>
              <a:rPr lang="en-US" sz="2400" b="1" dirty="0" smtClean="0">
                <a:solidFill>
                  <a:schemeClr val="accent2"/>
                </a:solidFill>
                <a:latin typeface="Arial" charset="0"/>
              </a:rPr>
              <a:t> dot com)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WG Status </a:t>
            </a:r>
            <a:endParaRPr lang="en-US" sz="3200" dirty="0" smtClean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495800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buNone/>
            </a:pPr>
            <a:endParaRPr lang="en-US" sz="24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IEEE 802.21/Cor1 Standard was published in 2018 </a:t>
            </a:r>
          </a:p>
          <a:p>
            <a:pPr marL="57150" indent="0">
              <a:lnSpc>
                <a:spcPct val="80000"/>
              </a:lnSpc>
              <a:buNone/>
            </a:pPr>
            <a:endParaRPr lang="en-US" sz="28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ISO/IEC/JTC1 </a:t>
            </a:r>
            <a:r>
              <a:rPr lang="en-US" sz="2800" dirty="0" smtClean="0">
                <a:latin typeface="Arial" charset="0"/>
              </a:rPr>
              <a:t>SC6 </a:t>
            </a:r>
            <a:r>
              <a:rPr lang="en-US" sz="2800" dirty="0" smtClean="0">
                <a:latin typeface="Arial" charset="0"/>
              </a:rPr>
              <a:t>published three IEEE 802.21 Standards in 2018 </a:t>
            </a:r>
          </a:p>
          <a:p>
            <a:pPr marL="57150" indent="0">
              <a:lnSpc>
                <a:spcPct val="80000"/>
              </a:lnSpc>
              <a:buNone/>
            </a:pPr>
            <a:endParaRPr lang="en-US" sz="2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Study Group </a:t>
            </a:r>
            <a:r>
              <a:rPr lang="en-US" sz="2800" dirty="0" smtClean="0">
                <a:latin typeface="Arial" charset="0"/>
              </a:rPr>
              <a:t>on </a:t>
            </a:r>
            <a:r>
              <a:rPr lang="en-US" sz="2800" dirty="0" smtClean="0">
                <a:latin typeface="Arial" charset="0"/>
              </a:rPr>
              <a:t>‘Network </a:t>
            </a:r>
            <a:r>
              <a:rPr lang="en-US" sz="2800" dirty="0">
                <a:latin typeface="Arial" charset="0"/>
              </a:rPr>
              <a:t>Enablers for Seamless HMD based VR Content </a:t>
            </a:r>
            <a:r>
              <a:rPr lang="en-US" sz="2800" dirty="0" smtClean="0">
                <a:latin typeface="Arial" charset="0"/>
              </a:rPr>
              <a:t>Service’ was approved in November, 2018</a:t>
            </a:r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Dillon Seo will Chair the SG </a:t>
            </a:r>
            <a:endParaRPr lang="en-US" dirty="0">
              <a:latin typeface="Arial" charset="0"/>
            </a:endParaRPr>
          </a:p>
          <a:p>
            <a:pPr marL="57150" indent="0">
              <a:lnSpc>
                <a:spcPct val="80000"/>
              </a:lnSpc>
              <a:buNone/>
            </a:pPr>
            <a:endParaRPr lang="en-US" sz="2800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endParaRPr lang="en-US" sz="24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2000" dirty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27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798154" y="5106060"/>
            <a:ext cx="76199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/>
              <a:t>802.21 Default </a:t>
            </a:r>
            <a:r>
              <a:rPr lang="en-US" sz="1600" b="1" dirty="0"/>
              <a:t>Location</a:t>
            </a:r>
            <a:r>
              <a:rPr lang="en-US" sz="1600" dirty="0" smtClean="0"/>
              <a:t>: </a:t>
            </a:r>
            <a:r>
              <a:rPr lang="en-US" sz="1600" dirty="0" smtClean="0"/>
              <a:t>Grand Suite #1; 802.19 TAG: Gateway 4; 802.11 WNG: </a:t>
            </a:r>
            <a:r>
              <a:rPr lang="en-US" sz="1600" dirty="0" err="1" smtClean="0"/>
              <a:t>Archview</a:t>
            </a:r>
            <a:r>
              <a:rPr lang="en-US" sz="1600" dirty="0" smtClean="0"/>
              <a:t> Ballroom; 802.15 WNG: Ballpark 2/3; 802.24 TAG:</a:t>
            </a:r>
            <a:r>
              <a:rPr lang="en-US" sz="1600" dirty="0" smtClean="0"/>
              <a:t> Grand Suite #1 </a:t>
            </a:r>
            <a:endParaRPr lang="en-US" sz="1600" dirty="0" smtClean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 dirty="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725130" y="57105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14 </a:t>
            </a:r>
            <a:r>
              <a:rPr lang="en-US" sz="1600" dirty="0">
                <a:latin typeface="Arial" charset="0"/>
              </a:rPr>
              <a:t>voting </a:t>
            </a:r>
            <a:r>
              <a:rPr lang="en-US" sz="1600" dirty="0" smtClean="0">
                <a:latin typeface="Arial" charset="0"/>
              </a:rPr>
              <a:t>members  and </a:t>
            </a:r>
            <a:r>
              <a:rPr lang="en-US" sz="1600" dirty="0" smtClean="0">
                <a:latin typeface="Arial" charset="0"/>
              </a:rPr>
              <a:t>two</a:t>
            </a:r>
            <a:r>
              <a:rPr lang="en-US" sz="1600" dirty="0" smtClean="0">
                <a:latin typeface="Arial" charset="0"/>
              </a:rPr>
              <a:t> </a:t>
            </a:r>
            <a:r>
              <a:rPr lang="en-US" sz="1600" dirty="0" smtClean="0">
                <a:latin typeface="Arial" charset="0"/>
              </a:rPr>
              <a:t>aspirant member as of this meeting</a:t>
            </a:r>
            <a:endParaRPr lang="en-US" sz="1600" dirty="0">
              <a:latin typeface="Arial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19200" y="1583144"/>
          <a:ext cx="7239001" cy="3413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3554">
                  <a:extLst>
                    <a:ext uri="{9D8B030D-6E8A-4147-A177-3AD203B41FA5}">
                      <a16:colId xmlns:a16="http://schemas.microsoft.com/office/drawing/2014/main" val="3203758582"/>
                    </a:ext>
                  </a:extLst>
                </a:gridCol>
                <a:gridCol w="1965340">
                  <a:extLst>
                    <a:ext uri="{9D8B030D-6E8A-4147-A177-3AD203B41FA5}">
                      <a16:colId xmlns:a16="http://schemas.microsoft.com/office/drawing/2014/main" val="1153432686"/>
                    </a:ext>
                  </a:extLst>
                </a:gridCol>
                <a:gridCol w="1263433">
                  <a:extLst>
                    <a:ext uri="{9D8B030D-6E8A-4147-A177-3AD203B41FA5}">
                      <a16:colId xmlns:a16="http://schemas.microsoft.com/office/drawing/2014/main" val="1769464719"/>
                    </a:ext>
                  </a:extLst>
                </a:gridCol>
                <a:gridCol w="1333623">
                  <a:extLst>
                    <a:ext uri="{9D8B030D-6E8A-4147-A177-3AD203B41FA5}">
                      <a16:colId xmlns:a16="http://schemas.microsoft.com/office/drawing/2014/main" val="851590169"/>
                    </a:ext>
                  </a:extLst>
                </a:gridCol>
                <a:gridCol w="1573051">
                  <a:extLst>
                    <a:ext uri="{9D8B030D-6E8A-4147-A177-3AD203B41FA5}">
                      <a16:colId xmlns:a16="http://schemas.microsoft.com/office/drawing/2014/main" val="2640635182"/>
                    </a:ext>
                  </a:extLst>
                </a:gridCol>
              </a:tblGrid>
              <a:tr h="7369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Monday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(Jan 14, 2019)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(Jan 15, 2019)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Wednesday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(Jan 16, 2019)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Thursday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(Jan 17, 2019)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56019542"/>
                  </a:ext>
                </a:extLst>
              </a:tr>
              <a:tr h="6674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8:00-9:00a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IEEE 802  Wireless  EC Opening Plenary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Presentation in 802.11 WNG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N/A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SG</a:t>
                      </a:r>
                      <a:r>
                        <a:rPr lang="en-US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Session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2748097"/>
                  </a:ext>
                </a:extLst>
              </a:tr>
              <a:tr h="47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10:30-12:30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SG Session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Presentation in</a:t>
                      </a:r>
                      <a:r>
                        <a:rPr lang="en-US" sz="1200" baseline="0" dirty="0" smtClean="0">
                          <a:effectLst/>
                        </a:rPr>
                        <a:t> 802.15 WNG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WG Closing Plenary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31442564"/>
                  </a:ext>
                </a:extLst>
              </a:tr>
              <a:tr h="4560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PM-1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1:30 – 3:30p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WG Opening Plenary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SG Session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SG Session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22747254"/>
                  </a:ext>
                </a:extLst>
              </a:tr>
              <a:tr h="514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PM-2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4:00 – 6:00p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SG Session </a:t>
                      </a:r>
                      <a:r>
                        <a:rPr lang="en-US" sz="1200" dirty="0" smtClean="0">
                          <a:effectLst/>
                        </a:rPr>
                        <a:t>and presentation in 802.19 WG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SG Session </a:t>
                      </a:r>
                      <a:r>
                        <a:rPr lang="en-US" sz="1200" dirty="0" smtClean="0">
                          <a:effectLst/>
                        </a:rPr>
                        <a:t> and presentation in 802.19 TAG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Presentation in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  <a:r>
                        <a:rPr lang="en-US" sz="1200" dirty="0" smtClean="0">
                          <a:effectLst/>
                        </a:rPr>
                        <a:t>802.24</a:t>
                      </a:r>
                      <a:r>
                        <a:rPr lang="en-US" sz="1200" baseline="0" dirty="0" smtClean="0">
                          <a:effectLst/>
                        </a:rPr>
                        <a:t> TAG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NA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75864359"/>
                  </a:ext>
                </a:extLst>
              </a:tr>
              <a:tr h="5147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6:00-10:30p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Networking Social  (6:30 – 9:00p)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64869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47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534400" cy="5715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2019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09700"/>
            <a:ext cx="8610600" cy="460753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Plenary</a:t>
            </a:r>
            <a:r>
              <a:rPr lang="en-US" sz="2000" b="1" dirty="0" smtClean="0">
                <a:solidFill>
                  <a:srgbClr val="FF0000"/>
                </a:solidFill>
              </a:rPr>
              <a:t>: March 10-15, 2019, Hyatt Regency Vancouver and Fairmont Hotel Vancouver, Vancouver, Canada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Interim: May 12-17, 2019, Grand Hyatt Atlanta in Buckhead , Atlanta, Georgia,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Plenary:  July 14-19, 2019,</a:t>
            </a:r>
            <a:r>
              <a:rPr lang="it-IT" sz="2000" b="1" dirty="0" smtClean="0">
                <a:solidFill>
                  <a:srgbClr val="FF0000"/>
                </a:solidFill>
              </a:rPr>
              <a:t> Austria Congress Centre, Vienna, Austria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Interim:  </a:t>
            </a:r>
            <a:r>
              <a:rPr lang="en-US" sz="2000" b="1" dirty="0">
                <a:solidFill>
                  <a:srgbClr val="0000FF"/>
                </a:solidFill>
              </a:rPr>
              <a:t>September 15-20, 2019 - Marriott Hanoi, Hanoi Vietnam (TBC)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Plenary: November 10-15, 2019, Hilton Waikoloa Village, Kona, HI, USA,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9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47798</TotalTime>
  <Words>405</Words>
  <Application>Microsoft Office PowerPoint</Application>
  <PresentationFormat>On-screen Show (4:3)</PresentationFormat>
  <Paragraphs>89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802.11PowerPointTemplate-Landscape</vt:lpstr>
      <vt:lpstr>802 Wireless Joint Opening Plenary  IEEE 802.21  Media Independent  Services Session #89, January, 2019 St. Louis, MO, USA</vt:lpstr>
      <vt:lpstr>WG Status </vt:lpstr>
      <vt:lpstr>Session Time and Location   </vt:lpstr>
      <vt:lpstr>Future Sessions – 2019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Das, Subir</cp:lastModifiedBy>
  <cp:revision>566</cp:revision>
  <cp:lastPrinted>1998-02-10T13:28:06Z</cp:lastPrinted>
  <dcterms:created xsi:type="dcterms:W3CDTF">2002-07-08T22:03:28Z</dcterms:created>
  <dcterms:modified xsi:type="dcterms:W3CDTF">2019-01-14T16:09:11Z</dcterms:modified>
</cp:coreProperties>
</file>