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7" r:id="rId1"/>
    <p:sldMasterId id="2147483714" r:id="rId2"/>
  </p:sldMasterIdLst>
  <p:notesMasterIdLst>
    <p:notesMasterId r:id="rId9"/>
  </p:notesMasterIdLst>
  <p:sldIdLst>
    <p:sldId id="348" r:id="rId3"/>
    <p:sldId id="349" r:id="rId4"/>
    <p:sldId id="390" r:id="rId5"/>
    <p:sldId id="391" r:id="rId6"/>
    <p:sldId id="382" r:id="rId7"/>
    <p:sldId id="364" r:id="rId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A34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92121" autoAdjust="0"/>
  </p:normalViewPr>
  <p:slideViewPr>
    <p:cSldViewPr snapToGrid="0">
      <p:cViewPr varScale="1">
        <p:scale>
          <a:sx n="83" d="100"/>
          <a:sy n="83" d="100"/>
        </p:scale>
        <p:origin x="48" y="51"/>
      </p:cViewPr>
      <p:guideLst/>
    </p:cSldViewPr>
  </p:slideViewPr>
  <p:notesTextViewPr>
    <p:cViewPr>
      <p:scale>
        <a:sx n="1" d="1"/>
        <a:sy n="1" d="1"/>
      </p:scale>
      <p:origin x="0" y="0"/>
    </p:cViewPr>
  </p:notesTextViewPr>
  <p:notesViewPr>
    <p:cSldViewPr snapToGrid="0">
      <p:cViewPr varScale="1">
        <p:scale>
          <a:sx n="114" d="100"/>
          <a:sy n="114" d="100"/>
        </p:scale>
        <p:origin x="48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F58BD-B266-4FEA-8572-614D27B01AAF}" type="datetimeFigureOut">
              <a:rPr lang="ko-KR" altLang="en-US" smtClean="0"/>
              <a:t>2019-01-17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BE845-B615-457C-AC59-B6A31CA72E8C}" type="slidenum">
              <a:rPr lang="ko-KR" altLang="en-US" smtClean="0"/>
              <a:t>‹#›</a:t>
            </a:fld>
            <a:endParaRPr lang="ko-KR" altLang="en-US"/>
          </a:p>
        </p:txBody>
      </p:sp>
    </p:spTree>
    <p:extLst>
      <p:ext uri="{BB962C8B-B14F-4D97-AF65-F5344CB8AC3E}">
        <p14:creationId xmlns:p14="http://schemas.microsoft.com/office/powerpoint/2010/main" val="109129685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927C19D3-7FD4-4091-A359-C1846C46E349}"/>
              </a:ext>
            </a:extLst>
          </p:cNvPr>
          <p:cNvSpPr>
            <a:spLocks noGrp="1" noRot="1" noChangeAspect="1" noChangeArrowheads="1" noTextEdit="1"/>
          </p:cNvSpPr>
          <p:nvPr>
            <p:ph type="sldImg"/>
          </p:nvPr>
        </p:nvSpPr>
        <p:spPr>
          <a:ln/>
        </p:spPr>
      </p:sp>
      <p:sp>
        <p:nvSpPr>
          <p:cNvPr id="4099" name="Rectangle 3">
            <a:extLst>
              <a:ext uri="{FF2B5EF4-FFF2-40B4-BE49-F238E27FC236}">
                <a16:creationId xmlns="" xmlns:a16="http://schemas.microsoft.com/office/drawing/2014/main" id="{A11172D7-F943-4D47-8A4C-949985A3ADFE}"/>
              </a:ext>
            </a:extLst>
          </p:cNvPr>
          <p:cNvSpPr>
            <a:spLocks noGrp="1" noChangeArrowheads="1"/>
          </p:cNvSpPr>
          <p:nvPr>
            <p:ph type="body" idx="1"/>
          </p:nvPr>
        </p:nvSpPr>
        <p:spPr>
          <a:noFill/>
        </p:spPr>
        <p:txBody>
          <a:bodyPr/>
          <a:lstStyle/>
          <a:p>
            <a:endParaRPr lang="pl-PL" altLang="pl-PL"/>
          </a:p>
        </p:txBody>
      </p:sp>
    </p:spTree>
    <p:extLst>
      <p:ext uri="{BB962C8B-B14F-4D97-AF65-F5344CB8AC3E}">
        <p14:creationId xmlns:p14="http://schemas.microsoft.com/office/powerpoint/2010/main" val="296171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791259A1-548A-4851-A433-5568DFAD1697}"/>
              </a:ext>
            </a:extLst>
          </p:cNvPr>
          <p:cNvSpPr>
            <a:spLocks noGrp="1" noRot="1" noChangeAspect="1" noChangeArrowheads="1" noTextEdit="1"/>
          </p:cNvSpPr>
          <p:nvPr>
            <p:ph type="sldImg"/>
          </p:nvPr>
        </p:nvSpPr>
        <p:spPr>
          <a:ln/>
        </p:spPr>
      </p:sp>
      <p:sp>
        <p:nvSpPr>
          <p:cNvPr id="6147" name="Rectangle 3">
            <a:extLst>
              <a:ext uri="{FF2B5EF4-FFF2-40B4-BE49-F238E27FC236}">
                <a16:creationId xmlns="" xmlns:a16="http://schemas.microsoft.com/office/drawing/2014/main" id="{72115E05-2E88-462C-B4E8-3CFD557CE3A3}"/>
              </a:ext>
            </a:extLst>
          </p:cNvPr>
          <p:cNvSpPr>
            <a:spLocks noGrp="1" noChangeArrowheads="1"/>
          </p:cNvSpPr>
          <p:nvPr>
            <p:ph type="body" idx="1"/>
          </p:nvPr>
        </p:nvSpPr>
        <p:spPr>
          <a:noFill/>
        </p:spPr>
        <p:txBody>
          <a:bodyPr/>
          <a:lstStyle/>
          <a:p>
            <a:endParaRPr lang="pl-PL" altLang="pl-PL"/>
          </a:p>
        </p:txBody>
      </p:sp>
    </p:spTree>
    <p:extLst>
      <p:ext uri="{BB962C8B-B14F-4D97-AF65-F5344CB8AC3E}">
        <p14:creationId xmlns:p14="http://schemas.microsoft.com/office/powerpoint/2010/main" val="392616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11BE845-B615-457C-AC59-B6A31CA72E8C}" type="slidenum">
              <a:rPr lang="ko-KR" altLang="en-US" smtClean="0"/>
              <a:t>2</a:t>
            </a:fld>
            <a:endParaRPr lang="ko-KR" altLang="en-US"/>
          </a:p>
        </p:txBody>
      </p:sp>
    </p:spTree>
    <p:extLst>
      <p:ext uri="{BB962C8B-B14F-4D97-AF65-F5344CB8AC3E}">
        <p14:creationId xmlns:p14="http://schemas.microsoft.com/office/powerpoint/2010/main" val="50990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11BE845-B615-457C-AC59-B6A31CA72E8C}" type="slidenum">
              <a:rPr lang="ko-KR" altLang="en-US" smtClean="0"/>
              <a:t>3</a:t>
            </a:fld>
            <a:endParaRPr lang="ko-KR" altLang="en-US"/>
          </a:p>
        </p:txBody>
      </p:sp>
    </p:spTree>
    <p:extLst>
      <p:ext uri="{BB962C8B-B14F-4D97-AF65-F5344CB8AC3E}">
        <p14:creationId xmlns:p14="http://schemas.microsoft.com/office/powerpoint/2010/main" val="4063258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8BE0803D-F433-4E85-BFAD-0C77056FF4E8}"/>
              </a:ext>
            </a:extLst>
          </p:cNvPr>
          <p:cNvSpPr>
            <a:spLocks noGrp="1"/>
          </p:cNvSpPr>
          <p:nvPr>
            <p:ph type="title"/>
          </p:nvPr>
        </p:nvSpPr>
        <p:spPr>
          <a:xfrm>
            <a:off x="1228023" y="516158"/>
            <a:ext cx="9725115" cy="769121"/>
          </a:xfrm>
        </p:spPr>
        <p:txBody>
          <a:bodyPr/>
          <a:lstStyle>
            <a:lvl1pPr algn="ctr">
              <a:defRPr>
                <a:solidFill>
                  <a:schemeClr val="bg1"/>
                </a:solidFill>
              </a:defRPr>
            </a:lvl1pPr>
          </a:lstStyle>
          <a:p>
            <a:r>
              <a:rPr lang="ko-KR" altLang="en-US"/>
              <a:t>마스터 제목 스타일 편집</a:t>
            </a:r>
          </a:p>
        </p:txBody>
      </p:sp>
    </p:spTree>
    <p:extLst>
      <p:ext uri="{BB962C8B-B14F-4D97-AF65-F5344CB8AC3E}">
        <p14:creationId xmlns:p14="http://schemas.microsoft.com/office/powerpoint/2010/main" val="264023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5" name="바닥글 개체 틀 4">
            <a:extLst>
              <a:ext uri="{FF2B5EF4-FFF2-40B4-BE49-F238E27FC236}">
                <a16:creationId xmlns=""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9" descr="Joyfun_01.jpg">
            <a:extLst>
              <a:ext uri="{FF2B5EF4-FFF2-40B4-BE49-F238E27FC236}">
                <a16:creationId xmlns="" xmlns:a16="http://schemas.microsoft.com/office/drawing/2014/main" id="{C4C68CC9-26FC-4E63-9178-A76F7F7941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2" name="그림 11">
            <a:extLst>
              <a:ext uri="{FF2B5EF4-FFF2-40B4-BE49-F238E27FC236}">
                <a16:creationId xmlns="" xmlns:a16="http://schemas.microsoft.com/office/drawing/2014/main" id="{6115B197-6F3F-4452-8387-F268028035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3" name="그림 12">
            <a:extLst>
              <a:ext uri="{FF2B5EF4-FFF2-40B4-BE49-F238E27FC236}">
                <a16:creationId xmlns="" xmlns:a16="http://schemas.microsoft.com/office/drawing/2014/main" id="{CA403A61-4EF8-46CE-8D8C-3A709E90694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64222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30A34316-FFF1-4B2E-8C83-529980455E8C}"/>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 xmlns:a16="http://schemas.microsoft.com/office/drawing/2014/main" id="{C0C55C58-18F0-4EDC-B522-DA6D247EF7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7" name="바닥글 개체 틀 4">
            <a:extLst>
              <a:ext uri="{FF2B5EF4-FFF2-40B4-BE49-F238E27FC236}">
                <a16:creationId xmlns="" xmlns:a16="http://schemas.microsoft.com/office/drawing/2014/main" id="{54B41498-5181-4DA7-9FC7-5E233BFB4EEA}"/>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8" name="슬라이드 번호 개체 틀 5">
            <a:extLst>
              <a:ext uri="{FF2B5EF4-FFF2-40B4-BE49-F238E27FC236}">
                <a16:creationId xmlns="" xmlns:a16="http://schemas.microsoft.com/office/drawing/2014/main" id="{073EA31F-9D5C-436D-B073-E529CDB432A4}"/>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254463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18396CAD-2340-4D6A-83BA-742D7679E95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 xmlns:a16="http://schemas.microsoft.com/office/drawing/2014/main" id="{ABA1811A-D8DD-47B8-B95B-C466FD57B69B}"/>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 xmlns:a16="http://schemas.microsoft.com/office/drawing/2014/main" id="{3E81AD67-A2B6-49F2-B268-D9EB7890201D}"/>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8" name="바닥글 개체 틀 4">
            <a:extLst>
              <a:ext uri="{FF2B5EF4-FFF2-40B4-BE49-F238E27FC236}">
                <a16:creationId xmlns="" xmlns:a16="http://schemas.microsoft.com/office/drawing/2014/main" id="{EA3EDB6F-E5A6-4766-8AF6-8F6E160FB051}"/>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9" name="슬라이드 번호 개체 틀 5">
            <a:extLst>
              <a:ext uri="{FF2B5EF4-FFF2-40B4-BE49-F238E27FC236}">
                <a16:creationId xmlns="" xmlns:a16="http://schemas.microsoft.com/office/drawing/2014/main" id="{E1975B15-1685-4B64-9847-0D91062AC0A9}"/>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1974357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2700CB4F-3348-443A-9A4A-2CBA1C73C460}"/>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 xmlns:a16="http://schemas.microsoft.com/office/drawing/2014/main" id="{147531BF-915D-4AA7-AEBB-5E9617BAF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 xmlns:a16="http://schemas.microsoft.com/office/drawing/2014/main" id="{6146562B-0FAB-418C-BA64-ACEB076D73D9}"/>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 xmlns:a16="http://schemas.microsoft.com/office/drawing/2014/main" id="{A1855F1A-7D25-483F-A707-4E33984D2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 xmlns:a16="http://schemas.microsoft.com/office/drawing/2014/main" id="{132AD7AD-61EF-4013-BA1A-E41F1CC31E4D}"/>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 name="바닥글 개체 틀 4">
            <a:extLst>
              <a:ext uri="{FF2B5EF4-FFF2-40B4-BE49-F238E27FC236}">
                <a16:creationId xmlns="" xmlns:a16="http://schemas.microsoft.com/office/drawing/2014/main" id="{2A341243-F2E2-47BD-8F4D-76EF337BFA0B}"/>
              </a:ext>
            </a:extLst>
          </p:cNvPr>
          <p:cNvSpPr>
            <a:spLocks noGrp="1"/>
          </p:cNvSpPr>
          <p:nvPr>
            <p:ph type="ftr" sz="quarter" idx="10"/>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11" name="슬라이드 번호 개체 틀 5">
            <a:extLst>
              <a:ext uri="{FF2B5EF4-FFF2-40B4-BE49-F238E27FC236}">
                <a16:creationId xmlns="" xmlns:a16="http://schemas.microsoft.com/office/drawing/2014/main" id="{0C67F48D-4D89-48CE-8AFB-F5957BFC48A3}"/>
              </a:ext>
            </a:extLst>
          </p:cNvPr>
          <p:cNvSpPr>
            <a:spLocks noGrp="1"/>
          </p:cNvSpPr>
          <p:nvPr>
            <p:ph type="sldNum" sz="quarter" idx="11"/>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313032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빈 화면">
    <p:spTree>
      <p:nvGrpSpPr>
        <p:cNvPr id="1" name=""/>
        <p:cNvGrpSpPr/>
        <p:nvPr/>
      </p:nvGrpSpPr>
      <p:grpSpPr>
        <a:xfrm>
          <a:off x="0" y="0"/>
          <a:ext cx="0" cy="0"/>
          <a:chOff x="0" y="0"/>
          <a:chExt cx="0" cy="0"/>
        </a:xfrm>
      </p:grpSpPr>
      <p:sp>
        <p:nvSpPr>
          <p:cNvPr id="5" name="바닥글 개체 틀 4">
            <a:extLst>
              <a:ext uri="{FF2B5EF4-FFF2-40B4-BE49-F238E27FC236}">
                <a16:creationId xmlns=""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그림 2">
            <a:extLst>
              <a:ext uri="{FF2B5EF4-FFF2-40B4-BE49-F238E27FC236}">
                <a16:creationId xmlns="" xmlns:a16="http://schemas.microsoft.com/office/drawing/2014/main" id="{BB8A8176-8927-454F-BEF5-90FFAE5A69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7769" y="3734294"/>
            <a:ext cx="8888889" cy="2209524"/>
          </a:xfrm>
          <a:prstGeom prst="rect">
            <a:avLst/>
          </a:prstGeom>
        </p:spPr>
      </p:pic>
      <p:sp>
        <p:nvSpPr>
          <p:cNvPr id="7" name="제목 1">
            <a:extLst>
              <a:ext uri="{FF2B5EF4-FFF2-40B4-BE49-F238E27FC236}">
                <a16:creationId xmlns="" xmlns:a16="http://schemas.microsoft.com/office/drawing/2014/main" id="{5080DFF2-AF18-4960-9D94-EADEA2B0984D}"/>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132411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빈 화면">
    <p:spTree>
      <p:nvGrpSpPr>
        <p:cNvPr id="1" name=""/>
        <p:cNvGrpSpPr/>
        <p:nvPr/>
      </p:nvGrpSpPr>
      <p:grpSpPr>
        <a:xfrm>
          <a:off x="0" y="0"/>
          <a:ext cx="0" cy="0"/>
          <a:chOff x="0" y="0"/>
          <a:chExt cx="0" cy="0"/>
        </a:xfrm>
      </p:grpSpPr>
      <p:sp>
        <p:nvSpPr>
          <p:cNvPr id="5" name="바닥글 개체 틀 4">
            <a:extLst>
              <a:ext uri="{FF2B5EF4-FFF2-40B4-BE49-F238E27FC236}">
                <a16:creationId xmlns=""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2119192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빈 화면">
    <p:spTree>
      <p:nvGrpSpPr>
        <p:cNvPr id="1" name=""/>
        <p:cNvGrpSpPr/>
        <p:nvPr/>
      </p:nvGrpSpPr>
      <p:grpSpPr>
        <a:xfrm>
          <a:off x="0" y="0"/>
          <a:ext cx="0" cy="0"/>
          <a:chOff x="0" y="0"/>
          <a:chExt cx="0" cy="0"/>
        </a:xfrm>
      </p:grpSpPr>
      <p:sp>
        <p:nvSpPr>
          <p:cNvPr id="5" name="바닥글 개체 틀 4">
            <a:extLst>
              <a:ext uri="{FF2B5EF4-FFF2-40B4-BE49-F238E27FC236}">
                <a16:creationId xmlns=""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3905572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A622DD81-4203-4A6D-A55C-F1E6CFE3E3AD}"/>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 xmlns:a16="http://schemas.microsoft.com/office/drawing/2014/main" id="{3A0B8FF3-B3ED-4A5E-BCDD-F15D7F998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 xmlns:a16="http://schemas.microsoft.com/office/drawing/2014/main" id="{503302AA-8BE5-406E-B685-A179270FF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 xmlns:a16="http://schemas.microsoft.com/office/drawing/2014/main" id="{A8E81C23-1348-4D15-9631-1A51CE1F20C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 xmlns:a16="http://schemas.microsoft.com/office/drawing/2014/main" id="{E1871F68-BFFB-4E76-B109-C5DEFAA6E8FD}"/>
              </a:ext>
            </a:extLst>
          </p:cNvPr>
          <p:cNvSpPr>
            <a:spLocks noGrp="1"/>
          </p:cNvSpPr>
          <p:nvPr>
            <p:ph type="ftr" sz="quarter" idx="11"/>
          </p:nvPr>
        </p:nvSpPr>
        <p:spPr/>
        <p:txBody>
          <a:bodyPr/>
          <a:lstStyle/>
          <a:p>
            <a:r>
              <a:rPr lang="en-US" altLang="ko-KR"/>
              <a:t>21-18-0067-00-0000</a:t>
            </a:r>
            <a:endParaRPr lang="ko-KR" altLang="en-US"/>
          </a:p>
        </p:txBody>
      </p:sp>
      <p:sp>
        <p:nvSpPr>
          <p:cNvPr id="7" name="슬라이드 번호 개체 틀 6">
            <a:extLst>
              <a:ext uri="{FF2B5EF4-FFF2-40B4-BE49-F238E27FC236}">
                <a16:creationId xmlns="" xmlns:a16="http://schemas.microsoft.com/office/drawing/2014/main" id="{C4C7E00A-D0BE-4896-B08D-A065780D63C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911886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481BF9DF-F95C-4E46-B096-D4C1C9F69613}"/>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 xmlns:a16="http://schemas.microsoft.com/office/drawing/2014/main" id="{992077C3-C41F-43FD-92EA-2B486E27F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 xmlns:a16="http://schemas.microsoft.com/office/drawing/2014/main" id="{3BE0C355-4A2F-4C0F-AECE-8F5A5BE89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 xmlns:a16="http://schemas.microsoft.com/office/drawing/2014/main" id="{109D0C16-6968-4412-97E4-168781AA9FA0}"/>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 xmlns:a16="http://schemas.microsoft.com/office/drawing/2014/main" id="{34FCE35A-0664-43A4-A5F8-11E1AF0DCCCE}"/>
              </a:ext>
            </a:extLst>
          </p:cNvPr>
          <p:cNvSpPr>
            <a:spLocks noGrp="1"/>
          </p:cNvSpPr>
          <p:nvPr>
            <p:ph type="ftr" sz="quarter" idx="11"/>
          </p:nvPr>
        </p:nvSpPr>
        <p:spPr/>
        <p:txBody>
          <a:bodyPr/>
          <a:lstStyle/>
          <a:p>
            <a:r>
              <a:rPr lang="en-US" altLang="ko-KR"/>
              <a:t>21-18-0067-00-0000</a:t>
            </a:r>
            <a:endParaRPr lang="ko-KR" altLang="en-US"/>
          </a:p>
        </p:txBody>
      </p:sp>
      <p:sp>
        <p:nvSpPr>
          <p:cNvPr id="7" name="슬라이드 번호 개체 틀 6">
            <a:extLst>
              <a:ext uri="{FF2B5EF4-FFF2-40B4-BE49-F238E27FC236}">
                <a16:creationId xmlns="" xmlns:a16="http://schemas.microsoft.com/office/drawing/2014/main" id="{BFB4B5D2-C652-4ECE-9D45-A64DAA6232D4}"/>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1477180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4197A014-20BD-4AAC-BD40-74D67A015D35}"/>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 xmlns:a16="http://schemas.microsoft.com/office/drawing/2014/main" id="{BD0AAE14-AC2B-491D-9DF9-5C6DBC85E0E8}"/>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 xmlns:a16="http://schemas.microsoft.com/office/drawing/2014/main" id="{06E3E88F-650C-4295-A404-77B9FD11362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 xmlns:a16="http://schemas.microsoft.com/office/drawing/2014/main" id="{9BA27B12-3AA7-4E00-BD51-C20276642B10}"/>
              </a:ext>
            </a:extLst>
          </p:cNvPr>
          <p:cNvSpPr>
            <a:spLocks noGrp="1"/>
          </p:cNvSpPr>
          <p:nvPr>
            <p:ph type="ftr" sz="quarter" idx="11"/>
          </p:nvPr>
        </p:nvSpPr>
        <p:spPr/>
        <p:txBody>
          <a:bodyPr/>
          <a:lstStyle/>
          <a:p>
            <a:r>
              <a:rPr lang="en-US" altLang="ko-KR"/>
              <a:t>21-18-0067-00-0000</a:t>
            </a:r>
            <a:endParaRPr lang="ko-KR" altLang="en-US"/>
          </a:p>
        </p:txBody>
      </p:sp>
      <p:sp>
        <p:nvSpPr>
          <p:cNvPr id="6" name="슬라이드 번호 개체 틀 5">
            <a:extLst>
              <a:ext uri="{FF2B5EF4-FFF2-40B4-BE49-F238E27FC236}">
                <a16:creationId xmlns="" xmlns:a16="http://schemas.microsoft.com/office/drawing/2014/main" id="{901A3FB9-F137-4503-9A99-7EAEAA677897}"/>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20317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제목 및 내용">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12" name="슬라이드 번호 개체 틀 5">
            <a:extLst>
              <a:ext uri="{FF2B5EF4-FFF2-40B4-BE49-F238E27FC236}">
                <a16:creationId xmlns=""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그림 8">
            <a:extLst>
              <a:ext uri="{FF2B5EF4-FFF2-40B4-BE49-F238E27FC236}">
                <a16:creationId xmlns="" xmlns:a16="http://schemas.microsoft.com/office/drawing/2014/main" id="{E9D5A6ED-84D2-40DF-BFF0-44752DB733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0" name="Picture 9" descr="Joyfun_01.jpg">
            <a:extLst>
              <a:ext uri="{FF2B5EF4-FFF2-40B4-BE49-F238E27FC236}">
                <a16:creationId xmlns="" xmlns:a16="http://schemas.microsoft.com/office/drawing/2014/main" id="{AF46924F-6D00-4039-B748-F19BBD742C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4225034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 xmlns:a16="http://schemas.microsoft.com/office/drawing/2014/main" id="{9592D9C9-E1A0-4690-B44D-C118FBD71A98}"/>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 xmlns:a16="http://schemas.microsoft.com/office/drawing/2014/main" id="{00DAE9F5-739A-4E85-A2AF-3A243D3B26F1}"/>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 xmlns:a16="http://schemas.microsoft.com/office/drawing/2014/main" id="{45DA5C60-A74F-47D9-853E-2F401246EE64}"/>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 xmlns:a16="http://schemas.microsoft.com/office/drawing/2014/main" id="{2EF1F0AD-3978-46D4-86B4-1ABE10A9F7CB}"/>
              </a:ext>
            </a:extLst>
          </p:cNvPr>
          <p:cNvSpPr>
            <a:spLocks noGrp="1"/>
          </p:cNvSpPr>
          <p:nvPr>
            <p:ph type="ftr" sz="quarter" idx="11"/>
          </p:nvPr>
        </p:nvSpPr>
        <p:spPr/>
        <p:txBody>
          <a:bodyPr/>
          <a:lstStyle/>
          <a:p>
            <a:r>
              <a:rPr lang="en-US" altLang="ko-KR"/>
              <a:t>21-18-0067-00-0000</a:t>
            </a:r>
            <a:endParaRPr lang="ko-KR" altLang="en-US"/>
          </a:p>
        </p:txBody>
      </p:sp>
      <p:sp>
        <p:nvSpPr>
          <p:cNvPr id="6" name="슬라이드 번호 개체 틀 5">
            <a:extLst>
              <a:ext uri="{FF2B5EF4-FFF2-40B4-BE49-F238E27FC236}">
                <a16:creationId xmlns="" xmlns:a16="http://schemas.microsoft.com/office/drawing/2014/main" id="{DC05AB54-12CE-4460-A76C-12BBD99DC67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45611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l-PL"/>
          </a:p>
        </p:txBody>
      </p:sp>
      <p:sp>
        <p:nvSpPr>
          <p:cNvPr id="4" name="Rectangle 91">
            <a:extLst>
              <a:ext uri="{FF2B5EF4-FFF2-40B4-BE49-F238E27FC236}">
                <a16:creationId xmlns="" xmlns:a16="http://schemas.microsoft.com/office/drawing/2014/main" id="{5A72A343-0DC1-4DEC-A818-D852D30A029E}"/>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 xmlns:a16="http://schemas.microsoft.com/office/drawing/2014/main" id="{BB40ED68-4E96-422B-AE64-288348D5F79B}"/>
              </a:ext>
            </a:extLst>
          </p:cNvPr>
          <p:cNvSpPr>
            <a:spLocks noGrp="1" noChangeArrowheads="1"/>
          </p:cNvSpPr>
          <p:nvPr>
            <p:ph type="sldNum" sz="quarter" idx="11"/>
          </p:nvPr>
        </p:nvSpPr>
        <p:spPr>
          <a:ln/>
        </p:spPr>
        <p:txBody>
          <a:bodyPr/>
          <a:lstStyle>
            <a:lvl1pPr>
              <a:defRPr/>
            </a:lvl1pPr>
          </a:lstStyle>
          <a:p>
            <a:pPr>
              <a:defRPr/>
            </a:pPr>
            <a:fld id="{CED76750-9DAF-43FD-BC42-4D042B34C934}" type="slidenum">
              <a:rPr lang="en-US" altLang="pl-PL"/>
              <a:pPr>
                <a:defRPr/>
              </a:pPr>
              <a:t>‹#›</a:t>
            </a:fld>
            <a:endParaRPr lang="en-US" altLang="pl-PL" dirty="0"/>
          </a:p>
        </p:txBody>
      </p:sp>
    </p:spTree>
    <p:extLst>
      <p:ext uri="{BB962C8B-B14F-4D97-AF65-F5344CB8AC3E}">
        <p14:creationId xmlns:p14="http://schemas.microsoft.com/office/powerpoint/2010/main" val="2805178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 xmlns:a16="http://schemas.microsoft.com/office/drawing/2014/main" id="{F7BE29F3-F002-4258-9A7C-62AC3EC37C3B}"/>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 xmlns:a16="http://schemas.microsoft.com/office/drawing/2014/main" id="{EFB8BDB7-8037-440E-B1CE-29C33C22F637}"/>
              </a:ext>
            </a:extLst>
          </p:cNvPr>
          <p:cNvSpPr>
            <a:spLocks noGrp="1" noChangeArrowheads="1"/>
          </p:cNvSpPr>
          <p:nvPr>
            <p:ph type="sldNum" sz="quarter" idx="11"/>
          </p:nvPr>
        </p:nvSpPr>
        <p:spPr>
          <a:ln/>
        </p:spPr>
        <p:txBody>
          <a:bodyPr/>
          <a:lstStyle>
            <a:lvl1pPr>
              <a:defRPr/>
            </a:lvl1pPr>
          </a:lstStyle>
          <a:p>
            <a:pPr>
              <a:defRPr/>
            </a:pPr>
            <a:fld id="{13D3D877-D406-4E0C-A0B8-A5405FE26974}" type="slidenum">
              <a:rPr lang="en-US" altLang="pl-PL"/>
              <a:pPr>
                <a:defRPr/>
              </a:pPr>
              <a:t>‹#›</a:t>
            </a:fld>
            <a:endParaRPr lang="en-US" altLang="pl-PL" dirty="0"/>
          </a:p>
        </p:txBody>
      </p:sp>
    </p:spTree>
    <p:extLst>
      <p:ext uri="{BB962C8B-B14F-4D97-AF65-F5344CB8AC3E}">
        <p14:creationId xmlns:p14="http://schemas.microsoft.com/office/powerpoint/2010/main" val="2495449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1">
            <a:extLst>
              <a:ext uri="{FF2B5EF4-FFF2-40B4-BE49-F238E27FC236}">
                <a16:creationId xmlns="" xmlns:a16="http://schemas.microsoft.com/office/drawing/2014/main" id="{478B732F-382C-4A02-8654-B76707B96C84}"/>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 xmlns:a16="http://schemas.microsoft.com/office/drawing/2014/main" id="{E50DC848-B9B2-464B-955F-C69D1CD08E9E}"/>
              </a:ext>
            </a:extLst>
          </p:cNvPr>
          <p:cNvSpPr>
            <a:spLocks noGrp="1" noChangeArrowheads="1"/>
          </p:cNvSpPr>
          <p:nvPr>
            <p:ph type="sldNum" sz="quarter" idx="11"/>
          </p:nvPr>
        </p:nvSpPr>
        <p:spPr>
          <a:ln/>
        </p:spPr>
        <p:txBody>
          <a:bodyPr/>
          <a:lstStyle>
            <a:lvl1pPr>
              <a:defRPr/>
            </a:lvl1pPr>
          </a:lstStyle>
          <a:p>
            <a:pPr>
              <a:defRPr/>
            </a:pPr>
            <a:fld id="{509ADD19-019F-4CC7-AC53-7A4ECC503183}" type="slidenum">
              <a:rPr lang="en-US" altLang="pl-PL"/>
              <a:pPr>
                <a:defRPr/>
              </a:pPr>
              <a:t>‹#›</a:t>
            </a:fld>
            <a:endParaRPr lang="en-US" altLang="pl-PL" dirty="0"/>
          </a:p>
        </p:txBody>
      </p:sp>
    </p:spTree>
    <p:extLst>
      <p:ext uri="{BB962C8B-B14F-4D97-AF65-F5344CB8AC3E}">
        <p14:creationId xmlns:p14="http://schemas.microsoft.com/office/powerpoint/2010/main" val="4008620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563034"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6197601"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Rectangle 91">
            <a:extLst>
              <a:ext uri="{FF2B5EF4-FFF2-40B4-BE49-F238E27FC236}">
                <a16:creationId xmlns="" xmlns:a16="http://schemas.microsoft.com/office/drawing/2014/main" id="{234087EC-2DA5-4F7F-ACA1-AD88F5B026B5}"/>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 xmlns:a16="http://schemas.microsoft.com/office/drawing/2014/main" id="{41A803C5-9B47-46B0-A939-27D2BF561A29}"/>
              </a:ext>
            </a:extLst>
          </p:cNvPr>
          <p:cNvSpPr>
            <a:spLocks noGrp="1" noChangeArrowheads="1"/>
          </p:cNvSpPr>
          <p:nvPr>
            <p:ph type="sldNum" sz="quarter" idx="11"/>
          </p:nvPr>
        </p:nvSpPr>
        <p:spPr>
          <a:ln/>
        </p:spPr>
        <p:txBody>
          <a:bodyPr/>
          <a:lstStyle>
            <a:lvl1pPr>
              <a:defRPr/>
            </a:lvl1pPr>
          </a:lstStyle>
          <a:p>
            <a:pPr>
              <a:defRPr/>
            </a:pPr>
            <a:fld id="{E70CDDAA-0390-433D-9AB4-34D0BDB535AD}" type="slidenum">
              <a:rPr lang="en-US" altLang="pl-PL"/>
              <a:pPr>
                <a:defRPr/>
              </a:pPr>
              <a:t>‹#›</a:t>
            </a:fld>
            <a:endParaRPr lang="en-US" altLang="pl-PL" dirty="0"/>
          </a:p>
        </p:txBody>
      </p:sp>
    </p:spTree>
    <p:extLst>
      <p:ext uri="{BB962C8B-B14F-4D97-AF65-F5344CB8AC3E}">
        <p14:creationId xmlns:p14="http://schemas.microsoft.com/office/powerpoint/2010/main" val="4199487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Rectangle 91">
            <a:extLst>
              <a:ext uri="{FF2B5EF4-FFF2-40B4-BE49-F238E27FC236}">
                <a16:creationId xmlns="" xmlns:a16="http://schemas.microsoft.com/office/drawing/2014/main" id="{8FCF42FE-BD5C-46F9-96B5-498CDE7857DF}"/>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8" name="Rectangle 92">
            <a:extLst>
              <a:ext uri="{FF2B5EF4-FFF2-40B4-BE49-F238E27FC236}">
                <a16:creationId xmlns="" xmlns:a16="http://schemas.microsoft.com/office/drawing/2014/main" id="{C3CE478D-96B5-452F-A8FE-84824C0378A6}"/>
              </a:ext>
            </a:extLst>
          </p:cNvPr>
          <p:cNvSpPr>
            <a:spLocks noGrp="1" noChangeArrowheads="1"/>
          </p:cNvSpPr>
          <p:nvPr>
            <p:ph type="sldNum" sz="quarter" idx="11"/>
          </p:nvPr>
        </p:nvSpPr>
        <p:spPr>
          <a:ln/>
        </p:spPr>
        <p:txBody>
          <a:bodyPr/>
          <a:lstStyle>
            <a:lvl1pPr>
              <a:defRPr/>
            </a:lvl1pPr>
          </a:lstStyle>
          <a:p>
            <a:pPr>
              <a:defRPr/>
            </a:pPr>
            <a:fld id="{D0001ADC-1002-4609-B69F-FCEC9F410B2C}" type="slidenum">
              <a:rPr lang="en-US" altLang="pl-PL"/>
              <a:pPr>
                <a:defRPr/>
              </a:pPr>
              <a:t>‹#›</a:t>
            </a:fld>
            <a:endParaRPr lang="en-US" altLang="pl-PL" dirty="0"/>
          </a:p>
        </p:txBody>
      </p:sp>
    </p:spTree>
    <p:extLst>
      <p:ext uri="{BB962C8B-B14F-4D97-AF65-F5344CB8AC3E}">
        <p14:creationId xmlns:p14="http://schemas.microsoft.com/office/powerpoint/2010/main" val="221355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Rectangle 91">
            <a:extLst>
              <a:ext uri="{FF2B5EF4-FFF2-40B4-BE49-F238E27FC236}">
                <a16:creationId xmlns="" xmlns:a16="http://schemas.microsoft.com/office/drawing/2014/main" id="{73C9785C-900F-4279-BA36-658B817806E2}"/>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4" name="Rectangle 92">
            <a:extLst>
              <a:ext uri="{FF2B5EF4-FFF2-40B4-BE49-F238E27FC236}">
                <a16:creationId xmlns="" xmlns:a16="http://schemas.microsoft.com/office/drawing/2014/main" id="{0D97CCFF-2611-4272-84F5-14F1F202A8FC}"/>
              </a:ext>
            </a:extLst>
          </p:cNvPr>
          <p:cNvSpPr>
            <a:spLocks noGrp="1" noChangeArrowheads="1"/>
          </p:cNvSpPr>
          <p:nvPr>
            <p:ph type="sldNum" sz="quarter" idx="11"/>
          </p:nvPr>
        </p:nvSpPr>
        <p:spPr>
          <a:ln/>
        </p:spPr>
        <p:txBody>
          <a:bodyPr/>
          <a:lstStyle>
            <a:lvl1pPr>
              <a:defRPr/>
            </a:lvl1pPr>
          </a:lstStyle>
          <a:p>
            <a:pPr>
              <a:defRPr/>
            </a:pPr>
            <a:fld id="{4CF27402-2C48-4A31-90B3-0422C1082987}" type="slidenum">
              <a:rPr lang="en-US" altLang="pl-PL"/>
              <a:pPr>
                <a:defRPr/>
              </a:pPr>
              <a:t>‹#›</a:t>
            </a:fld>
            <a:endParaRPr lang="en-US" altLang="pl-PL" dirty="0"/>
          </a:p>
        </p:txBody>
      </p:sp>
    </p:spTree>
    <p:extLst>
      <p:ext uri="{BB962C8B-B14F-4D97-AF65-F5344CB8AC3E}">
        <p14:creationId xmlns:p14="http://schemas.microsoft.com/office/powerpoint/2010/main" val="258901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1">
            <a:extLst>
              <a:ext uri="{FF2B5EF4-FFF2-40B4-BE49-F238E27FC236}">
                <a16:creationId xmlns="" xmlns:a16="http://schemas.microsoft.com/office/drawing/2014/main" id="{0A997149-32D7-4573-892A-E7CC55F9A2EA}"/>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3" name="Rectangle 92">
            <a:extLst>
              <a:ext uri="{FF2B5EF4-FFF2-40B4-BE49-F238E27FC236}">
                <a16:creationId xmlns="" xmlns:a16="http://schemas.microsoft.com/office/drawing/2014/main" id="{499D2174-267E-4D04-A516-D1D7F395D382}"/>
              </a:ext>
            </a:extLst>
          </p:cNvPr>
          <p:cNvSpPr>
            <a:spLocks noGrp="1" noChangeArrowheads="1"/>
          </p:cNvSpPr>
          <p:nvPr>
            <p:ph type="sldNum" sz="quarter" idx="11"/>
          </p:nvPr>
        </p:nvSpPr>
        <p:spPr>
          <a:ln/>
        </p:spPr>
        <p:txBody>
          <a:bodyPr/>
          <a:lstStyle>
            <a:lvl1pPr>
              <a:defRPr/>
            </a:lvl1pPr>
          </a:lstStyle>
          <a:p>
            <a:pPr>
              <a:defRPr/>
            </a:pPr>
            <a:fld id="{C9D829A6-D376-486B-8E29-1F54040F52F9}" type="slidenum">
              <a:rPr lang="en-US" altLang="pl-PL"/>
              <a:pPr>
                <a:defRPr/>
              </a:pPr>
              <a:t>‹#›</a:t>
            </a:fld>
            <a:endParaRPr lang="en-US" altLang="pl-PL" dirty="0"/>
          </a:p>
        </p:txBody>
      </p:sp>
    </p:spTree>
    <p:extLst>
      <p:ext uri="{BB962C8B-B14F-4D97-AF65-F5344CB8AC3E}">
        <p14:creationId xmlns:p14="http://schemas.microsoft.com/office/powerpoint/2010/main" val="3125019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 xmlns:a16="http://schemas.microsoft.com/office/drawing/2014/main" id="{4C37AE07-A0F8-4021-9BDF-FA841CF0B2A8}"/>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 xmlns:a16="http://schemas.microsoft.com/office/drawing/2014/main" id="{67849F2A-EDE6-4B99-923D-A087423076A8}"/>
              </a:ext>
            </a:extLst>
          </p:cNvPr>
          <p:cNvSpPr>
            <a:spLocks noGrp="1" noChangeArrowheads="1"/>
          </p:cNvSpPr>
          <p:nvPr>
            <p:ph type="sldNum" sz="quarter" idx="11"/>
          </p:nvPr>
        </p:nvSpPr>
        <p:spPr>
          <a:ln/>
        </p:spPr>
        <p:txBody>
          <a:bodyPr/>
          <a:lstStyle>
            <a:lvl1pPr>
              <a:defRPr/>
            </a:lvl1pPr>
          </a:lstStyle>
          <a:p>
            <a:pPr>
              <a:defRPr/>
            </a:pPr>
            <a:fld id="{A2F0D5C7-4BA5-485A-808F-61F9A64C7A68}" type="slidenum">
              <a:rPr lang="en-US" altLang="pl-PL"/>
              <a:pPr>
                <a:defRPr/>
              </a:pPr>
              <a:t>‹#›</a:t>
            </a:fld>
            <a:endParaRPr lang="en-US" altLang="pl-PL" dirty="0"/>
          </a:p>
        </p:txBody>
      </p:sp>
    </p:spTree>
    <p:extLst>
      <p:ext uri="{BB962C8B-B14F-4D97-AF65-F5344CB8AC3E}">
        <p14:creationId xmlns:p14="http://schemas.microsoft.com/office/powerpoint/2010/main" val="1731544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 xmlns:a16="http://schemas.microsoft.com/office/drawing/2014/main" id="{149BFDEC-8EFF-4A23-8C35-40D03C16FAF5}"/>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 xmlns:a16="http://schemas.microsoft.com/office/drawing/2014/main" id="{13CB777E-18A1-441A-9168-8776001B0B6F}"/>
              </a:ext>
            </a:extLst>
          </p:cNvPr>
          <p:cNvSpPr>
            <a:spLocks noGrp="1" noChangeArrowheads="1"/>
          </p:cNvSpPr>
          <p:nvPr>
            <p:ph type="sldNum" sz="quarter" idx="11"/>
          </p:nvPr>
        </p:nvSpPr>
        <p:spPr>
          <a:ln/>
        </p:spPr>
        <p:txBody>
          <a:bodyPr/>
          <a:lstStyle>
            <a:lvl1pPr>
              <a:defRPr/>
            </a:lvl1pPr>
          </a:lstStyle>
          <a:p>
            <a:pPr>
              <a:defRPr/>
            </a:pPr>
            <a:fld id="{C0173027-EFE0-4652-A5C3-D5745DEF902C}" type="slidenum">
              <a:rPr lang="en-US" altLang="pl-PL"/>
              <a:pPr>
                <a:defRPr/>
              </a:pPr>
              <a:t>‹#›</a:t>
            </a:fld>
            <a:endParaRPr lang="en-US" altLang="pl-PL" dirty="0"/>
          </a:p>
        </p:txBody>
      </p:sp>
    </p:spTree>
    <p:extLst>
      <p:ext uri="{BB962C8B-B14F-4D97-AF65-F5344CB8AC3E}">
        <p14:creationId xmlns:p14="http://schemas.microsoft.com/office/powerpoint/2010/main" val="62375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제목만">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7" name="슬라이드 번호 개체 틀 5">
            <a:extLst>
              <a:ext uri="{FF2B5EF4-FFF2-40B4-BE49-F238E27FC236}">
                <a16:creationId xmlns=""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그림 9">
            <a:extLst>
              <a:ext uri="{FF2B5EF4-FFF2-40B4-BE49-F238E27FC236}">
                <a16:creationId xmlns="" xmlns:a16="http://schemas.microsoft.com/office/drawing/2014/main" id="{8AEB18E8-180E-40D5-8051-24CCF1C529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sp>
        <p:nvSpPr>
          <p:cNvPr id="3" name="TextBox 2">
            <a:extLst>
              <a:ext uri="{FF2B5EF4-FFF2-40B4-BE49-F238E27FC236}">
                <a16:creationId xmlns="" xmlns:a16="http://schemas.microsoft.com/office/drawing/2014/main" id="{D95F3E63-07EB-4297-85D7-29E8C9B7400C}"/>
              </a:ext>
            </a:extLst>
          </p:cNvPr>
          <p:cNvSpPr txBox="1"/>
          <p:nvPr userDrawn="1"/>
        </p:nvSpPr>
        <p:spPr>
          <a:xfrm>
            <a:off x="466349" y="5973761"/>
            <a:ext cx="819455" cy="677108"/>
          </a:xfrm>
          <a:prstGeom prst="rect">
            <a:avLst/>
          </a:prstGeom>
          <a:solidFill>
            <a:schemeClr val="accent1">
              <a:lumMod val="60000"/>
              <a:lumOff val="40000"/>
            </a:schemeClr>
          </a:solidFill>
        </p:spPr>
        <p:txBody>
          <a:bodyPr wrap="none" rtlCol="0">
            <a:spAutoFit/>
          </a:bodyPr>
          <a:lstStyle/>
          <a:p>
            <a:pPr algn="ctr"/>
            <a:r>
              <a:rPr lang="en-US" altLang="ko-KR" sz="2000" b="1" dirty="0">
                <a:latin typeface="Times New Roman" panose="02020603050405020304" pitchFamily="18" charset="0"/>
                <a:cs typeface="Times New Roman" panose="02020603050405020304" pitchFamily="18" charset="0"/>
              </a:rPr>
              <a:t>IEEE</a:t>
            </a:r>
          </a:p>
          <a:p>
            <a:pPr algn="ctr"/>
            <a:r>
              <a:rPr lang="en-US" altLang="ko-KR" b="1" dirty="0">
                <a:latin typeface="Times New Roman" panose="02020603050405020304" pitchFamily="18" charset="0"/>
                <a:cs typeface="Times New Roman" panose="02020603050405020304" pitchFamily="18" charset="0"/>
              </a:rPr>
              <a:t>802.21</a:t>
            </a:r>
            <a:endParaRPr lang="ko-KR" altLang="en-US" b="1" dirty="0">
              <a:latin typeface="Times New Roman" panose="02020603050405020304" pitchFamily="18" charset="0"/>
              <a:cs typeface="Times New Roman" panose="02020603050405020304" pitchFamily="18" charset="0"/>
            </a:endParaRPr>
          </a:p>
        </p:txBody>
      </p:sp>
      <p:pic>
        <p:nvPicPr>
          <p:cNvPr id="5" name="그림 4">
            <a:extLst>
              <a:ext uri="{FF2B5EF4-FFF2-40B4-BE49-F238E27FC236}">
                <a16:creationId xmlns="" xmlns:a16="http://schemas.microsoft.com/office/drawing/2014/main" id="{47C0D8B0-D81E-442B-A303-04038531E546}"/>
              </a:ext>
            </a:extLst>
          </p:cNvPr>
          <p:cNvPicPr>
            <a:picLocks noChangeAspect="1"/>
          </p:cNvPicPr>
          <p:nvPr userDrawn="1"/>
        </p:nvPicPr>
        <p:blipFill>
          <a:blip r:embed="rId3"/>
          <a:stretch>
            <a:fillRect/>
          </a:stretch>
        </p:blipFill>
        <p:spPr>
          <a:xfrm>
            <a:off x="6508" y="1155948"/>
            <a:ext cx="1753098" cy="428535"/>
          </a:xfrm>
          <a:prstGeom prst="rect">
            <a:avLst/>
          </a:prstGeom>
        </p:spPr>
      </p:pic>
    </p:spTree>
    <p:extLst>
      <p:ext uri="{BB962C8B-B14F-4D97-AF65-F5344CB8AC3E}">
        <p14:creationId xmlns:p14="http://schemas.microsoft.com/office/powerpoint/2010/main" val="811452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 xmlns:a16="http://schemas.microsoft.com/office/drawing/2014/main" id="{3A4A1093-86EE-4B05-B309-FC7A90D1D926}"/>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 xmlns:a16="http://schemas.microsoft.com/office/drawing/2014/main" id="{E08EF60B-6F13-4F54-AE65-D0A9F760E356}"/>
              </a:ext>
            </a:extLst>
          </p:cNvPr>
          <p:cNvSpPr>
            <a:spLocks noGrp="1" noChangeArrowheads="1"/>
          </p:cNvSpPr>
          <p:nvPr>
            <p:ph type="sldNum" sz="quarter" idx="11"/>
          </p:nvPr>
        </p:nvSpPr>
        <p:spPr>
          <a:ln/>
        </p:spPr>
        <p:txBody>
          <a:bodyPr/>
          <a:lstStyle>
            <a:lvl1pPr>
              <a:defRPr/>
            </a:lvl1pPr>
          </a:lstStyle>
          <a:p>
            <a:pPr>
              <a:defRPr/>
            </a:pPr>
            <a:fld id="{76396918-C194-44CD-8ACA-D640F40BE2BB}" type="slidenum">
              <a:rPr lang="en-US" altLang="pl-PL"/>
              <a:pPr>
                <a:defRPr/>
              </a:pPr>
              <a:t>‹#›</a:t>
            </a:fld>
            <a:endParaRPr lang="en-US" altLang="pl-PL" dirty="0"/>
          </a:p>
        </p:txBody>
      </p:sp>
    </p:spTree>
    <p:extLst>
      <p:ext uri="{BB962C8B-B14F-4D97-AF65-F5344CB8AC3E}">
        <p14:creationId xmlns:p14="http://schemas.microsoft.com/office/powerpoint/2010/main" val="1472083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2484" y="228600"/>
            <a:ext cx="2766483" cy="6096000"/>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563033" y="228600"/>
            <a:ext cx="80962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 xmlns:a16="http://schemas.microsoft.com/office/drawing/2014/main" id="{FA93D6A2-03D0-4341-BF34-42C6D99B74E7}"/>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 xmlns:a16="http://schemas.microsoft.com/office/drawing/2014/main" id="{685E4F14-53DB-45FE-B7D3-87EDEBBB9FCF}"/>
              </a:ext>
            </a:extLst>
          </p:cNvPr>
          <p:cNvSpPr>
            <a:spLocks noGrp="1" noChangeArrowheads="1"/>
          </p:cNvSpPr>
          <p:nvPr>
            <p:ph type="sldNum" sz="quarter" idx="11"/>
          </p:nvPr>
        </p:nvSpPr>
        <p:spPr>
          <a:ln/>
        </p:spPr>
        <p:txBody>
          <a:bodyPr/>
          <a:lstStyle>
            <a:lvl1pPr>
              <a:defRPr/>
            </a:lvl1pPr>
          </a:lstStyle>
          <a:p>
            <a:pPr>
              <a:defRPr/>
            </a:pPr>
            <a:fld id="{E34A4E1D-1B19-4348-BA05-9114055FA2F1}" type="slidenum">
              <a:rPr lang="en-US" altLang="pl-PL"/>
              <a:pPr>
                <a:defRPr/>
              </a:pPr>
              <a:t>‹#›</a:t>
            </a:fld>
            <a:endParaRPr lang="en-US" altLang="pl-PL" dirty="0"/>
          </a:p>
        </p:txBody>
      </p:sp>
    </p:spTree>
    <p:extLst>
      <p:ext uri="{BB962C8B-B14F-4D97-AF65-F5344CB8AC3E}">
        <p14:creationId xmlns:p14="http://schemas.microsoft.com/office/powerpoint/2010/main" val="176105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빈 화면">
    <p:spTree>
      <p:nvGrpSpPr>
        <p:cNvPr id="1" name=""/>
        <p:cNvGrpSpPr/>
        <p:nvPr/>
      </p:nvGrpSpPr>
      <p:grpSpPr>
        <a:xfrm>
          <a:off x="0" y="0"/>
          <a:ext cx="0" cy="0"/>
          <a:chOff x="0" y="0"/>
          <a:chExt cx="0" cy="0"/>
        </a:xfrm>
      </p:grpSpPr>
      <p:sp>
        <p:nvSpPr>
          <p:cNvPr id="5" name="바닥글 개체 틀 4">
            <a:extLst>
              <a:ext uri="{FF2B5EF4-FFF2-40B4-BE49-F238E27FC236}">
                <a16:creationId xmlns=""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 xmlns:a16="http://schemas.microsoft.com/office/drawing/2014/main" id="{81B9C82F-F4EF-4E0A-9791-D6B12EB72E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1" name="Picture 9" descr="Joyfun_01.jpg">
            <a:extLst>
              <a:ext uri="{FF2B5EF4-FFF2-40B4-BE49-F238E27FC236}">
                <a16:creationId xmlns="" xmlns:a16="http://schemas.microsoft.com/office/drawing/2014/main" id="{F7A13461-96A6-4641-80A5-C06F38F3CD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344137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 xmlns:a16="http://schemas.microsoft.com/office/drawing/2014/main" id="{A7FAB44F-7355-44FB-893F-38A02BC0750C}"/>
              </a:ext>
            </a:extLst>
          </p:cNvPr>
          <p:cNvSpPr/>
          <p:nvPr userDrawn="1"/>
        </p:nvSpPr>
        <p:spPr>
          <a:xfrm>
            <a:off x="282011" y="885202"/>
            <a:ext cx="6853727" cy="470018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12" name="직사각형 11">
            <a:extLst>
              <a:ext uri="{FF2B5EF4-FFF2-40B4-BE49-F238E27FC236}">
                <a16:creationId xmlns="" xmlns:a16="http://schemas.microsoft.com/office/drawing/2014/main" id="{64CBAE53-0F73-49FC-A7F4-B8335D9DE5CF}"/>
              </a:ext>
            </a:extLst>
          </p:cNvPr>
          <p:cNvSpPr/>
          <p:nvPr userDrawn="1"/>
        </p:nvSpPr>
        <p:spPr>
          <a:xfrm>
            <a:off x="508474" y="1064663"/>
            <a:ext cx="6400800" cy="4341264"/>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6795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 xmlns:a16="http://schemas.microsoft.com/office/drawing/2014/main" id="{A7FAB44F-7355-44FB-893F-38A02BC0750C}"/>
              </a:ext>
            </a:extLst>
          </p:cNvPr>
          <p:cNvSpPr/>
          <p:nvPr userDrawn="1"/>
        </p:nvSpPr>
        <p:spPr>
          <a:xfrm>
            <a:off x="264919" y="945024"/>
            <a:ext cx="6853727" cy="203746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3418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pic>
        <p:nvPicPr>
          <p:cNvPr id="8" name="Picture 7" descr="letterhead-07.png">
            <a:extLst>
              <a:ext uri="{FF2B5EF4-FFF2-40B4-BE49-F238E27FC236}">
                <a16:creationId xmlns=""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Tree>
    <p:extLst>
      <p:ext uri="{BB962C8B-B14F-4D97-AF65-F5344CB8AC3E}">
        <p14:creationId xmlns:p14="http://schemas.microsoft.com/office/powerpoint/2010/main" val="327633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12" name="슬라이드 번호 개체 틀 5">
            <a:extLst>
              <a:ext uri="{FF2B5EF4-FFF2-40B4-BE49-F238E27FC236}">
                <a16:creationId xmlns=""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Joyfun_01.jpg">
            <a:extLst>
              <a:ext uri="{FF2B5EF4-FFF2-40B4-BE49-F238E27FC236}">
                <a16:creationId xmlns="" xmlns:a16="http://schemas.microsoft.com/office/drawing/2014/main" id="{BE23BAF5-9632-4EE5-877F-315C17135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3" name="그림 12">
            <a:extLst>
              <a:ext uri="{FF2B5EF4-FFF2-40B4-BE49-F238E27FC236}">
                <a16:creationId xmlns="" xmlns:a16="http://schemas.microsoft.com/office/drawing/2014/main" id="{B20D74D6-FD4E-43A6-8C8E-3B68CBACB8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7" name="그림 16">
            <a:extLst>
              <a:ext uri="{FF2B5EF4-FFF2-40B4-BE49-F238E27FC236}">
                <a16:creationId xmlns="" xmlns:a16="http://schemas.microsoft.com/office/drawing/2014/main" id="{9E2CE46C-4A6E-4669-A007-D6DA72B032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14183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7" name="슬라이드 번호 개체 틀 5">
            <a:extLst>
              <a:ext uri="{FF2B5EF4-FFF2-40B4-BE49-F238E27FC236}">
                <a16:creationId xmlns=""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9" descr="Joyfun_01.jpg">
            <a:extLst>
              <a:ext uri="{FF2B5EF4-FFF2-40B4-BE49-F238E27FC236}">
                <a16:creationId xmlns="" xmlns:a16="http://schemas.microsoft.com/office/drawing/2014/main" id="{84A0762E-D6B2-4BB7-A6CB-55B1FF317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5" name="그림 14">
            <a:extLst>
              <a:ext uri="{FF2B5EF4-FFF2-40B4-BE49-F238E27FC236}">
                <a16:creationId xmlns="" xmlns:a16="http://schemas.microsoft.com/office/drawing/2014/main" id="{C040FE17-D0D8-4602-9D87-CD9B90CE94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6" name="그림 15">
            <a:extLst>
              <a:ext uri="{FF2B5EF4-FFF2-40B4-BE49-F238E27FC236}">
                <a16:creationId xmlns="" xmlns:a16="http://schemas.microsoft.com/office/drawing/2014/main" id="{2DEE72E3-9F9E-44DD-9293-93C07A9664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121032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 xmlns:a16="http://schemas.microsoft.com/office/drawing/2014/main" id="{63C1EB75-86D9-492F-9414-03735C6AEE4C}"/>
              </a:ext>
            </a:extLst>
          </p:cNvPr>
          <p:cNvSpPr>
            <a:spLocks noGrp="1"/>
          </p:cNvSpPr>
          <p:nvPr>
            <p:ph type="title"/>
          </p:nvPr>
        </p:nvSpPr>
        <p:spPr>
          <a:xfrm>
            <a:off x="1956986" y="145279"/>
            <a:ext cx="9725115" cy="769121"/>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 xmlns:a16="http://schemas.microsoft.com/office/drawing/2014/main" id="{0BB730D8-5C0A-4D32-8FA6-DE59729EABCD}"/>
              </a:ext>
            </a:extLst>
          </p:cNvPr>
          <p:cNvSpPr>
            <a:spLocks noGrp="1"/>
          </p:cNvSpPr>
          <p:nvPr>
            <p:ph type="body" idx="1"/>
          </p:nvPr>
        </p:nvSpPr>
        <p:spPr>
          <a:xfrm>
            <a:off x="1956985" y="1042587"/>
            <a:ext cx="9725115" cy="53069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바닥글 개체 틀 4">
            <a:extLst>
              <a:ext uri="{FF2B5EF4-FFF2-40B4-BE49-F238E27FC236}">
                <a16:creationId xmlns="" xmlns:a16="http://schemas.microsoft.com/office/drawing/2014/main" id="{9F25C2FC-E518-4943-B656-A4AF3133A09F}"/>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6" name="슬라이드 번호 개체 틀 5">
            <a:extLst>
              <a:ext uri="{FF2B5EF4-FFF2-40B4-BE49-F238E27FC236}">
                <a16:creationId xmlns="" xmlns:a16="http://schemas.microsoft.com/office/drawing/2014/main" id="{6BC9B63C-C503-4474-981C-5EB3EBD04B6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42841740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hdr="0" dt="0"/>
  <p:txStyles>
    <p:titleStyle>
      <a:lvl1pPr algn="l" defTabSz="914400" rtl="0" eaLnBrk="1" latinLnBrk="1"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8D3F8F8C-C0FD-4F93-9B6C-846285C94555}"/>
              </a:ext>
            </a:extLst>
          </p:cNvPr>
          <p:cNvSpPr>
            <a:spLocks noGrp="1" noChangeArrowheads="1"/>
          </p:cNvSpPr>
          <p:nvPr>
            <p:ph type="title"/>
          </p:nvPr>
        </p:nvSpPr>
        <p:spPr bwMode="auto">
          <a:xfrm>
            <a:off x="563034" y="228600"/>
            <a:ext cx="11027833"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pl-PL"/>
              <a:t>Title: 36 pt Rotis Sans Serif</a:t>
            </a:r>
          </a:p>
        </p:txBody>
      </p:sp>
      <p:sp>
        <p:nvSpPr>
          <p:cNvPr id="1027" name="Rectangle 33">
            <a:extLst>
              <a:ext uri="{FF2B5EF4-FFF2-40B4-BE49-F238E27FC236}">
                <a16:creationId xmlns="" xmlns:a16="http://schemas.microsoft.com/office/drawing/2014/main" id="{7C35C133-3051-403A-9A72-4BF3A92A24EA}"/>
              </a:ext>
            </a:extLst>
          </p:cNvPr>
          <p:cNvSpPr>
            <a:spLocks noGrp="1" noChangeArrowheads="1"/>
          </p:cNvSpPr>
          <p:nvPr>
            <p:ph type="body" idx="1"/>
          </p:nvPr>
        </p:nvSpPr>
        <p:spPr bwMode="auto">
          <a:xfrm>
            <a:off x="563034" y="1143000"/>
            <a:ext cx="11065933"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pl-PL"/>
              <a:t>IEEE 802.21 Powerpoint Template</a:t>
            </a:r>
            <a:br>
              <a:rPr lang="en-US" altLang="pl-PL"/>
            </a:br>
            <a:r>
              <a:rPr lang="en-US" altLang="pl-PL"/>
              <a:t>(Rotis Sans Serif 24 pt)</a:t>
            </a:r>
          </a:p>
          <a:p>
            <a:pPr lvl="0"/>
            <a:r>
              <a:rPr lang="en-US" altLang="pl-PL"/>
              <a:t>1st Level Bullet</a:t>
            </a:r>
          </a:p>
          <a:p>
            <a:pPr lvl="1"/>
            <a:r>
              <a:rPr lang="en-US" altLang="pl-PL"/>
              <a:t>2nd Level Bullet</a:t>
            </a:r>
          </a:p>
          <a:p>
            <a:pPr lvl="2"/>
            <a:r>
              <a:rPr lang="en-US" altLang="pl-PL"/>
              <a:t>3rd Level Bullet</a:t>
            </a:r>
          </a:p>
          <a:p>
            <a:pPr lvl="2"/>
            <a:endParaRPr lang="en-US" altLang="pl-PL"/>
          </a:p>
          <a:p>
            <a:pPr lvl="1"/>
            <a:endParaRPr lang="en-US" altLang="pl-PL"/>
          </a:p>
          <a:p>
            <a:pPr lvl="0"/>
            <a:endParaRPr lang="en-US" altLang="pl-PL"/>
          </a:p>
          <a:p>
            <a:pPr lvl="0"/>
            <a:endParaRPr lang="en-US" altLang="pl-PL"/>
          </a:p>
          <a:p>
            <a:pPr lvl="0"/>
            <a:r>
              <a:rPr lang="en-US" altLang="pl-PL"/>
              <a:t/>
            </a:r>
            <a:br>
              <a:rPr lang="en-US" altLang="pl-PL"/>
            </a:br>
            <a:endParaRPr lang="en-US" altLang="pl-PL"/>
          </a:p>
        </p:txBody>
      </p:sp>
      <p:sp>
        <p:nvSpPr>
          <p:cNvPr id="1115" name="Rectangle 91">
            <a:extLst>
              <a:ext uri="{FF2B5EF4-FFF2-40B4-BE49-F238E27FC236}">
                <a16:creationId xmlns="" xmlns:a16="http://schemas.microsoft.com/office/drawing/2014/main" id="{BA3F0694-D324-4E07-897F-B03B0F333395}"/>
              </a:ext>
            </a:extLst>
          </p:cNvPr>
          <p:cNvSpPr>
            <a:spLocks noGrp="1" noChangeArrowheads="1"/>
          </p:cNvSpPr>
          <p:nvPr>
            <p:ph type="ftr" sz="quarter" idx="3"/>
          </p:nvPr>
        </p:nvSpPr>
        <p:spPr bwMode="auto">
          <a:xfrm>
            <a:off x="508000" y="6400801"/>
            <a:ext cx="2641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lnSpc>
                <a:spcPct val="90000"/>
              </a:lnSpc>
              <a:defRPr sz="1400">
                <a:latin typeface="+mn-lt"/>
              </a:defRPr>
            </a:lvl1pPr>
          </a:lstStyle>
          <a:p>
            <a:pPr>
              <a:defRPr/>
            </a:pPr>
            <a:r>
              <a:rPr lang="en-US" altLang="pl-PL"/>
              <a:t>21-18-0067-00-0000</a:t>
            </a:r>
          </a:p>
        </p:txBody>
      </p:sp>
      <p:sp>
        <p:nvSpPr>
          <p:cNvPr id="1116" name="Rectangle 92">
            <a:extLst>
              <a:ext uri="{FF2B5EF4-FFF2-40B4-BE49-F238E27FC236}">
                <a16:creationId xmlns="" xmlns:a16="http://schemas.microsoft.com/office/drawing/2014/main" id="{C6F966E7-7AE7-44A4-AC23-89A3A2066606}"/>
              </a:ext>
            </a:extLst>
          </p:cNvPr>
          <p:cNvSpPr>
            <a:spLocks noGrp="1" noChangeArrowheads="1"/>
          </p:cNvSpPr>
          <p:nvPr>
            <p:ph type="sldNum" sz="quarter" idx="4"/>
          </p:nvPr>
        </p:nvSpPr>
        <p:spPr bwMode="auto">
          <a:xfrm>
            <a:off x="10363200" y="64008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90000"/>
              </a:lnSpc>
              <a:defRPr sz="1400">
                <a:latin typeface="Times" panose="02020603050405020304" pitchFamily="18" charset="0"/>
              </a:defRPr>
            </a:lvl1pPr>
          </a:lstStyle>
          <a:p>
            <a:pPr>
              <a:defRPr/>
            </a:pPr>
            <a:fld id="{9471D420-187E-4573-B751-C2C806A44A53}" type="slidenum">
              <a:rPr lang="en-US" altLang="pl-PL"/>
              <a:pPr>
                <a:defRPr/>
              </a:pPr>
              <a:t>‹#›</a:t>
            </a:fld>
            <a:endParaRPr lang="en-US" altLang="pl-PL" dirty="0"/>
          </a:p>
        </p:txBody>
      </p:sp>
      <p:pic>
        <p:nvPicPr>
          <p:cNvPr id="1030" name="Picture 93" descr="smllieee">
            <a:extLst>
              <a:ext uri="{FF2B5EF4-FFF2-40B4-BE49-F238E27FC236}">
                <a16:creationId xmlns="" xmlns:a16="http://schemas.microsoft.com/office/drawing/2014/main" id="{AC4B861E-7162-4810-B49A-6E57424D3C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1" y="57150"/>
            <a:ext cx="77014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4" descr="802logo">
            <a:extLst>
              <a:ext uri="{FF2B5EF4-FFF2-40B4-BE49-F238E27FC236}">
                <a16:creationId xmlns="" xmlns:a16="http://schemas.microsoft.com/office/drawing/2014/main" id="{A8C86890-08EE-4C5C-9EA2-7B826C54A80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168244" y="76201"/>
            <a:ext cx="820556"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179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defTabSz="762000" rtl="0" eaLnBrk="0" fontAlgn="base" hangingPunct="0">
        <a:lnSpc>
          <a:spcPct val="90000"/>
        </a:lnSpc>
        <a:spcBef>
          <a:spcPct val="0"/>
        </a:spcBef>
        <a:spcAft>
          <a:spcPct val="0"/>
        </a:spcAft>
        <a:defRPr sz="3600" b="1">
          <a:solidFill>
            <a:schemeClr val="tx1"/>
          </a:solidFill>
          <a:latin typeface="+mj-lt"/>
          <a:ea typeface="+mj-ea"/>
          <a:cs typeface="+mj-cs"/>
        </a:defRPr>
      </a:lvl1pPr>
      <a:lvl2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2pPr>
      <a:lvl3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3pPr>
      <a:lvl4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4pPr>
      <a:lvl5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5pPr>
      <a:lvl6pPr marL="4572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6pPr>
      <a:lvl7pPr marL="9144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7pPr>
      <a:lvl8pPr marL="13716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8pPr>
      <a:lvl9pPr marL="18288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9pPr>
    </p:titleStyle>
    <p:body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mn-ea"/>
          <a:cs typeface="+mn-cs"/>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2pPr>
      <a:lvl3pPr marL="1147763" indent="-195263" algn="l" defTabSz="762000"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5pPr>
      <a:lvl6pPr marL="27432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6.3"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tandards.ieee.org/board/pat/faq.pdf" TargetMode="External"/><Relationship Id="rId5" Type="http://schemas.openxmlformats.org/officeDocument/2006/relationships/hyperlink" Target="http://127.0.0.1:4664/cache?event_id=757737&amp;schema_id=1&amp;s=5X0vID10lu_E6yrIkWkNd4Wz2H8&amp;q=hancock" TargetMode="External"/><Relationship Id="rId4" Type="http://schemas.openxmlformats.org/officeDocument/2006/relationships/hyperlink" Target="http://standards.ieee.org/board/pat/guid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6">
            <a:extLst>
              <a:ext uri="{FF2B5EF4-FFF2-40B4-BE49-F238E27FC236}">
                <a16:creationId xmlns="" xmlns:a16="http://schemas.microsoft.com/office/drawing/2014/main" id="{3AD0C15D-3153-4FA2-9CC8-FCF051CB812A}"/>
              </a:ext>
            </a:extLst>
          </p:cNvPr>
          <p:cNvSpPr>
            <a:spLocks noGrp="1" noChangeArrowheads="1"/>
          </p:cNvSpPr>
          <p:nvPr>
            <p:ph type="body" idx="1"/>
          </p:nvPr>
        </p:nvSpPr>
        <p:spPr>
          <a:xfrm>
            <a:off x="830638" y="990600"/>
            <a:ext cx="10854138" cy="5334000"/>
          </a:xfrm>
          <a:solidFill>
            <a:srgbClr val="66CCFF"/>
          </a:solidFill>
        </p:spPr>
        <p:txBody>
          <a:bodyPr/>
          <a:lstStyle/>
          <a:p>
            <a:pPr>
              <a:buClr>
                <a:srgbClr val="FAFD00"/>
              </a:buClr>
              <a:buFontTx/>
              <a:buNone/>
            </a:pPr>
            <a:r>
              <a:rPr lang="en-US" altLang="pl-PL" b="1" dirty="0">
                <a:cs typeface="Times New Roman" panose="02020603050405020304" pitchFamily="18" charset="0"/>
              </a:rPr>
              <a:t>IEEE 802.21 MEDIA INDEPENDENT HANDOVER </a:t>
            </a:r>
          </a:p>
          <a:p>
            <a:pPr>
              <a:buClr>
                <a:srgbClr val="FAFD00"/>
              </a:buClr>
              <a:buFontTx/>
              <a:buNone/>
            </a:pPr>
            <a:r>
              <a:rPr lang="en-US" altLang="pl-PL" dirty="0">
                <a:cs typeface="Times New Roman" panose="02020603050405020304" pitchFamily="18" charset="0"/>
              </a:rPr>
              <a:t>DCN: </a:t>
            </a:r>
            <a:r>
              <a:rPr lang="en-US" altLang="pl-PL" dirty="0" smtClean="0">
                <a:cs typeface="Times New Roman" panose="02020603050405020304" pitchFamily="18" charset="0"/>
              </a:rPr>
              <a:t>21-19-0012-00-0000</a:t>
            </a:r>
            <a:endParaRPr lang="en-US" altLang="pl-PL" dirty="0">
              <a:cs typeface="Times New Roman" panose="02020603050405020304" pitchFamily="18" charset="0"/>
            </a:endParaRPr>
          </a:p>
          <a:p>
            <a:pPr marL="714375" indent="-714375">
              <a:buClr>
                <a:srgbClr val="FAFD00"/>
              </a:buClr>
              <a:buFontTx/>
              <a:buNone/>
            </a:pPr>
            <a:r>
              <a:rPr lang="en-US" altLang="pl-PL" dirty="0">
                <a:cs typeface="Times New Roman" panose="02020603050405020304" pitchFamily="18" charset="0"/>
              </a:rPr>
              <a:t>Title: </a:t>
            </a:r>
            <a:r>
              <a:rPr lang="en-US" altLang="pl-PL" b="1" dirty="0" smtClean="0">
                <a:cs typeface="Times New Roman" panose="02020603050405020304" pitchFamily="18" charset="0"/>
              </a:rPr>
              <a:t>Mirror Signage Connected </a:t>
            </a:r>
            <a:r>
              <a:rPr lang="en-US" altLang="pl-PL" b="1" dirty="0">
                <a:cs typeface="Times New Roman" panose="02020603050405020304" pitchFamily="18" charset="0"/>
              </a:rPr>
              <a:t>OWC </a:t>
            </a:r>
            <a:r>
              <a:rPr lang="en-US" altLang="pl-PL" b="1" dirty="0" smtClean="0">
                <a:cs typeface="Times New Roman" panose="02020603050405020304" pitchFamily="18" charset="0"/>
              </a:rPr>
              <a:t>Technology for Virtual Dressing Room using AR </a:t>
            </a:r>
            <a:r>
              <a:rPr lang="en-US" altLang="pl-PL" b="1" dirty="0">
                <a:cs typeface="Times New Roman" panose="02020603050405020304" pitchFamily="18" charset="0"/>
              </a:rPr>
              <a:t>/ </a:t>
            </a:r>
            <a:r>
              <a:rPr lang="en-US" altLang="pl-PL" b="1" dirty="0" smtClean="0">
                <a:cs typeface="Times New Roman" panose="02020603050405020304" pitchFamily="18" charset="0"/>
              </a:rPr>
              <a:t>VR System</a:t>
            </a:r>
            <a:endParaRPr lang="en-US" altLang="pl-PL" b="1" dirty="0">
              <a:cs typeface="Times New Roman" panose="02020603050405020304" pitchFamily="18" charset="0"/>
            </a:endParaRPr>
          </a:p>
          <a:p>
            <a:pPr>
              <a:buClr>
                <a:srgbClr val="FAFD00"/>
              </a:buClr>
              <a:buFontTx/>
              <a:buNone/>
            </a:pPr>
            <a:r>
              <a:rPr lang="en-US" altLang="pl-PL" dirty="0">
                <a:cs typeface="Times New Roman" panose="02020603050405020304" pitchFamily="18" charset="0"/>
              </a:rPr>
              <a:t>Date Submitted</a:t>
            </a:r>
            <a:r>
              <a:rPr lang="en-US" altLang="pl-PL" dirty="0">
                <a:solidFill>
                  <a:srgbClr val="0000FF"/>
                </a:solidFill>
                <a:cs typeface="Times New Roman" panose="02020603050405020304" pitchFamily="18" charset="0"/>
              </a:rPr>
              <a:t>: </a:t>
            </a:r>
            <a:r>
              <a:rPr lang="en-US" altLang="pl-PL" dirty="0" smtClean="0">
                <a:cs typeface="Times New Roman" panose="02020603050405020304" pitchFamily="18" charset="0"/>
              </a:rPr>
              <a:t>January 17, 2019</a:t>
            </a:r>
            <a:endParaRPr lang="en-US" altLang="pl-PL" dirty="0">
              <a:cs typeface="Times New Roman" panose="02020603050405020304" pitchFamily="18" charset="0"/>
            </a:endParaRPr>
          </a:p>
          <a:p>
            <a:pPr>
              <a:buClr>
                <a:srgbClr val="FAFD00"/>
              </a:buClr>
              <a:buFontTx/>
              <a:buNone/>
            </a:pPr>
            <a:r>
              <a:rPr lang="en-US" altLang="pl-PL" dirty="0">
                <a:cs typeface="Times New Roman" panose="02020603050405020304" pitchFamily="18" charset="0"/>
              </a:rPr>
              <a:t>Presented at IEEE 802.21 session #</a:t>
            </a:r>
            <a:r>
              <a:rPr lang="en-US" altLang="pl-PL" dirty="0" smtClean="0">
                <a:cs typeface="Times New Roman" panose="02020603050405020304" pitchFamily="18" charset="0"/>
              </a:rPr>
              <a:t>89 in Saint Louis, USA</a:t>
            </a:r>
            <a:endParaRPr lang="en-US" altLang="pl-PL" dirty="0">
              <a:cs typeface="Times New Roman" panose="02020603050405020304" pitchFamily="18" charset="0"/>
            </a:endParaRPr>
          </a:p>
          <a:p>
            <a:pPr>
              <a:buClr>
                <a:srgbClr val="FAFD00"/>
              </a:buClr>
              <a:buNone/>
            </a:pPr>
            <a:r>
              <a:rPr lang="en-US" altLang="pl-PL" dirty="0">
                <a:cs typeface="Times New Roman" panose="02020603050405020304" pitchFamily="18" charset="0"/>
              </a:rPr>
              <a:t>Authors or Source(s):  </a:t>
            </a:r>
            <a:r>
              <a:rPr lang="en-US" altLang="pl-PL" b="1" dirty="0">
                <a:ea typeface="ＭＳ Ｐゴシック" panose="020B0600070205080204" pitchFamily="34" charset="-128"/>
                <a:cs typeface="Times New Roman" panose="02020603050405020304" pitchFamily="18" charset="0"/>
              </a:rPr>
              <a:t>Jaesang Cha (SNUST), Vinayagam Mariappan (SNUST), Minwoo Lee (SNUST), Hyeong Ho Lee (Netvision Telecom Inc., Korea Univ.), Soo Young Chang (SYCA) </a:t>
            </a:r>
          </a:p>
          <a:p>
            <a:pPr marL="1162050" indent="-1162050" algn="just">
              <a:buClr>
                <a:srgbClr val="FAFD00"/>
              </a:buClr>
              <a:buFontTx/>
              <a:buNone/>
            </a:pPr>
            <a:endParaRPr lang="en-US" altLang="pl-PL" dirty="0" smtClean="0">
              <a:cs typeface="Times New Roman" panose="02020603050405020304" pitchFamily="18" charset="0"/>
            </a:endParaRPr>
          </a:p>
          <a:p>
            <a:pPr marL="1162050" indent="-1162050" algn="just">
              <a:buClr>
                <a:srgbClr val="FAFD00"/>
              </a:buClr>
              <a:buFontTx/>
              <a:buNone/>
            </a:pPr>
            <a:r>
              <a:rPr lang="en-US" altLang="pl-PL" dirty="0" smtClean="0">
                <a:cs typeface="Times New Roman" panose="02020603050405020304" pitchFamily="18" charset="0"/>
              </a:rPr>
              <a:t>Abstract</a:t>
            </a:r>
            <a:r>
              <a:rPr lang="en-US" altLang="pl-PL" dirty="0">
                <a:cs typeface="Times New Roman" panose="02020603050405020304" pitchFamily="18" charset="0"/>
              </a:rPr>
              <a:t>: This document is to describe the </a:t>
            </a:r>
            <a:r>
              <a:rPr lang="en-US" altLang="pl-PL" dirty="0" smtClean="0">
                <a:cs typeface="Times New Roman" panose="02020603050405020304" pitchFamily="18" charset="0"/>
              </a:rPr>
              <a:t>AR/VR Commercialization </a:t>
            </a:r>
            <a:r>
              <a:rPr lang="en-US" altLang="pl-PL" dirty="0">
                <a:cs typeface="Times New Roman" panose="02020603050405020304" pitchFamily="18" charset="0"/>
              </a:rPr>
              <a:t>for </a:t>
            </a:r>
            <a:r>
              <a:rPr lang="en-US" altLang="pl-PL" dirty="0" smtClean="0">
                <a:cs typeface="Times New Roman" panose="02020603050405020304" pitchFamily="18" charset="0"/>
              </a:rPr>
              <a:t>Virtual Dressing Room</a:t>
            </a:r>
            <a:r>
              <a:rPr lang="en-US" altLang="ko-KR" dirty="0" smtClean="0">
                <a:cs typeface="Times New Roman" panose="02020603050405020304" pitchFamily="18" charset="0"/>
              </a:rPr>
              <a:t>.</a:t>
            </a:r>
            <a:endParaRPr lang="en-US" altLang="pl-PL" dirty="0">
              <a:cs typeface="Times New Roman" panose="02020603050405020304" pitchFamily="18" charset="0"/>
            </a:endParaRPr>
          </a:p>
        </p:txBody>
      </p:sp>
      <p:sp>
        <p:nvSpPr>
          <p:cNvPr id="2" name="フッター プレースホルダー 1">
            <a:extLst>
              <a:ext uri="{FF2B5EF4-FFF2-40B4-BE49-F238E27FC236}">
                <a16:creationId xmlns="" xmlns:a16="http://schemas.microsoft.com/office/drawing/2014/main" id="{59D88C36-AB78-43AC-82D2-673DD58C073A}"/>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dirty="0" smtClean="0">
                <a:solidFill>
                  <a:srgbClr val="000000"/>
                </a:solidFill>
                <a:latin typeface="Times"/>
              </a:rPr>
              <a:t>21-19-0012-00-0000</a:t>
            </a:r>
            <a:endParaRPr lang="en-US" altLang="pl-PL" dirty="0">
              <a:solidFill>
                <a:srgbClr val="000000"/>
              </a:solidFill>
              <a:latin typeface="Times"/>
            </a:endParaRPr>
          </a:p>
        </p:txBody>
      </p:sp>
      <p:sp>
        <p:nvSpPr>
          <p:cNvPr id="3" name="슬라이드 번호 개체 틀 2">
            <a:extLst>
              <a:ext uri="{FF2B5EF4-FFF2-40B4-BE49-F238E27FC236}">
                <a16:creationId xmlns="" xmlns:a16="http://schemas.microsoft.com/office/drawing/2014/main" id="{D4506F55-5C08-407C-B922-B30DEDD24BDE}"/>
              </a:ext>
            </a:extLst>
          </p:cNvPr>
          <p:cNvSpPr>
            <a:spLocks noGrp="1"/>
          </p:cNvSpPr>
          <p:nvPr>
            <p:ph type="sldNum" sz="quarter" idx="11"/>
          </p:nvPr>
        </p:nvSpPr>
        <p:spPr/>
        <p:txBody>
          <a:bodyPr/>
          <a:lstStyle/>
          <a:p>
            <a:pPr>
              <a:defRPr/>
            </a:pPr>
            <a:fld id="{13D3D877-D406-4E0C-A0B8-A5405FE26974}" type="slidenum">
              <a:rPr lang="en-US" altLang="pl-PL" smtClean="0"/>
              <a:pPr>
                <a:defRPr/>
              </a:pPr>
              <a:t>0</a:t>
            </a:fld>
            <a:endParaRPr lang="en-US" alt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 xmlns:a16="http://schemas.microsoft.com/office/drawing/2014/main" id="{0140703B-13AB-45ED-A1B1-2533B9318C0F}"/>
              </a:ext>
            </a:extLst>
          </p:cNvPr>
          <p:cNvSpPr>
            <a:spLocks noGrp="1" noChangeArrowheads="1"/>
          </p:cNvSpPr>
          <p:nvPr>
            <p:ph type="body" idx="1"/>
          </p:nvPr>
        </p:nvSpPr>
        <p:spPr>
          <a:xfrm>
            <a:off x="1905001" y="990600"/>
            <a:ext cx="8493125" cy="5334000"/>
          </a:xfrm>
          <a:solidFill>
            <a:srgbClr val="66CCFF"/>
          </a:solidFill>
        </p:spPr>
        <p:txBody>
          <a:bodyPr/>
          <a:lstStyle/>
          <a:p>
            <a:pPr lvl="1">
              <a:lnSpc>
                <a:spcPct val="80000"/>
              </a:lnSpc>
              <a:buFontTx/>
              <a:buNone/>
            </a:pPr>
            <a:r>
              <a:rPr lang="en-US" altLang="pl-PL" b="1">
                <a:cs typeface="Times New Roman" panose="02020603050405020304" pitchFamily="18" charset="0"/>
              </a:rPr>
              <a:t>IEEE 802.21 presentation release statements</a:t>
            </a:r>
            <a:endParaRPr lang="en-US" altLang="pl-PL">
              <a:cs typeface="Times New Roman" panose="02020603050405020304" pitchFamily="18" charset="0"/>
            </a:endParaRPr>
          </a:p>
          <a:p>
            <a:pPr algn="just">
              <a:lnSpc>
                <a:spcPct val="80000"/>
              </a:lnSpc>
              <a:buClr>
                <a:srgbClr val="FAFD00"/>
              </a:buClr>
              <a:buSzPct val="200000"/>
              <a:buFontTx/>
              <a:buNone/>
            </a:pPr>
            <a:r>
              <a:rPr lang="en-US" altLang="pl-PL" sz="2000">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pPr>
            <a:r>
              <a:rPr lang="en-US" altLang="pl-PL" sz="2000">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name any IEEE Standards publication even though it may include portions of this contribution; and at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pPr>
            <a:r>
              <a:rPr lang="en-US" altLang="pl-PL" sz="2000">
                <a:cs typeface="Times New Roman" panose="02020603050405020304" pitchFamily="18" charset="0"/>
              </a:rPr>
              <a:t>The contributor is familiar with IEEE patent policy, as outlined in </a:t>
            </a:r>
            <a:r>
              <a:rPr lang="en-US" altLang="pl-PL" sz="2000">
                <a:cs typeface="Times New Roman" panose="02020603050405020304" pitchFamily="18" charset="0"/>
                <a:hlinkClick r:id="rId3"/>
              </a:rPr>
              <a:t>Section 6.3 of the IEEE-SA Standards Board Operations Manual</a:t>
            </a:r>
            <a:r>
              <a:rPr lang="en-US" altLang="pl-PL" sz="2000">
                <a:solidFill>
                  <a:srgbClr val="000099"/>
                </a:solidFill>
                <a:cs typeface="Times New Roman" panose="02020603050405020304" pitchFamily="18" charset="0"/>
              </a:rPr>
              <a:t> </a:t>
            </a:r>
            <a:r>
              <a:rPr lang="en-US" altLang="pl-PL" sz="2000">
                <a:cs typeface="Times New Roman" panose="02020603050405020304" pitchFamily="18" charset="0"/>
              </a:rPr>
              <a:t>&lt;</a:t>
            </a:r>
            <a:r>
              <a:rPr lang="en-US" altLang="pl-PL" sz="2000">
                <a:cs typeface="Times New Roman" panose="02020603050405020304" pitchFamily="18" charset="0"/>
                <a:hlinkClick r:id="rId3"/>
              </a:rPr>
              <a:t>http://standards.ieee.org/guides/opman/sect6.html#6.3</a:t>
            </a:r>
            <a:r>
              <a:rPr lang="en-US" altLang="pl-PL" sz="2000">
                <a:cs typeface="Times New Roman" panose="02020603050405020304" pitchFamily="18" charset="0"/>
              </a:rPr>
              <a:t>&gt; and in </a:t>
            </a:r>
            <a:r>
              <a:rPr lang="en-US" altLang="pl-PL" sz="2000" i="1">
                <a:cs typeface="Times New Roman" panose="02020603050405020304" pitchFamily="18" charset="0"/>
              </a:rPr>
              <a:t>Understanding Patent Issues During IEEE Standards Development</a:t>
            </a:r>
            <a:r>
              <a:rPr lang="en-US" altLang="pl-PL" sz="2000">
                <a:cs typeface="Times New Roman" panose="02020603050405020304" pitchFamily="18" charset="0"/>
              </a:rPr>
              <a:t> </a:t>
            </a:r>
            <a:r>
              <a:rPr lang="en-US" altLang="pl-PL" sz="2000">
                <a:cs typeface="Times New Roman" panose="02020603050405020304" pitchFamily="18" charset="0"/>
                <a:hlinkClick r:id="rId4"/>
              </a:rPr>
              <a:t>http://standards.ieee.org/board/pat/guide.html</a:t>
            </a:r>
            <a:r>
              <a:rPr lang="en-US" altLang="pl-PL" sz="2000">
                <a:cs typeface="Times New Roman" panose="02020603050405020304" pitchFamily="18" charset="0"/>
              </a:rPr>
              <a:t>&gt;</a:t>
            </a:r>
            <a:r>
              <a:rPr lang="en-US" altLang="pl-PL" sz="2000">
                <a:latin typeface="Times New Roman" panose="02020603050405020304" pitchFamily="18" charset="0"/>
                <a:cs typeface="Times New Roman" panose="02020603050405020304" pitchFamily="18" charset="0"/>
              </a:rPr>
              <a:t> </a:t>
            </a:r>
            <a:endParaRPr lang="en-US" altLang="pl-PL" sz="2000"/>
          </a:p>
        </p:txBody>
      </p:sp>
      <p:sp>
        <p:nvSpPr>
          <p:cNvPr id="5123" name="Rectangle 7">
            <a:extLst>
              <a:ext uri="{FF2B5EF4-FFF2-40B4-BE49-F238E27FC236}">
                <a16:creationId xmlns="" xmlns:a16="http://schemas.microsoft.com/office/drawing/2014/main" id="{51D9E4ED-C36B-4CFF-BCA1-19E7915D227F}"/>
              </a:ext>
            </a:extLst>
          </p:cNvPr>
          <p:cNvSpPr>
            <a:spLocks noChangeArrowheads="1"/>
          </p:cNvSpPr>
          <p:nvPr/>
        </p:nvSpPr>
        <p:spPr bwMode="auto">
          <a:xfrm>
            <a:off x="1223783" y="721895"/>
            <a:ext cx="9783393" cy="5602705"/>
          </a:xfrm>
          <a:prstGeom prst="rect">
            <a:avLst/>
          </a:prstGeom>
          <a:solidFill>
            <a:srgbClr val="66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0988" indent="-280988" defTabSz="762000">
              <a:lnSpc>
                <a:spcPct val="90000"/>
              </a:lnSpc>
              <a:spcBef>
                <a:spcPct val="40000"/>
              </a:spcBef>
              <a:buClr>
                <a:schemeClr val="accent1"/>
              </a:buClr>
              <a:buChar char="•"/>
              <a:defRPr sz="2400">
                <a:solidFill>
                  <a:schemeClr val="tx1"/>
                </a:solidFill>
                <a:latin typeface="Times" panose="02020603050405020304" pitchFamily="18" charset="0"/>
              </a:defRPr>
            </a:lvl1pPr>
            <a:lvl2pPr marL="666750" indent="-195263" defTabSz="762000">
              <a:lnSpc>
                <a:spcPct val="90000"/>
              </a:lnSpc>
              <a:buClr>
                <a:schemeClr val="accent1"/>
              </a:buClr>
              <a:buSzPct val="75000"/>
              <a:buChar char="•"/>
              <a:defRPr sz="2400">
                <a:solidFill>
                  <a:schemeClr val="tx1"/>
                </a:solidFill>
                <a:latin typeface="Times" panose="02020603050405020304" pitchFamily="18" charset="0"/>
              </a:defRPr>
            </a:lvl2pPr>
            <a:lvl3pPr marL="1147763" indent="-195263" defTabSz="762000">
              <a:lnSpc>
                <a:spcPct val="90000"/>
              </a:lnSpc>
              <a:buClr>
                <a:schemeClr val="accent1"/>
              </a:buClr>
              <a:buSzPct val="75000"/>
              <a:buChar char="•"/>
              <a:defRPr>
                <a:solidFill>
                  <a:schemeClr val="tx1"/>
                </a:solidFill>
                <a:latin typeface="Times" panose="02020603050405020304" pitchFamily="18" charset="0"/>
              </a:defRPr>
            </a:lvl3pPr>
            <a:lvl4pPr marL="1804988" indent="-277813" defTabSz="762000">
              <a:spcBef>
                <a:spcPct val="20000"/>
              </a:spcBef>
              <a:buChar char="–"/>
              <a:defRPr sz="2000">
                <a:solidFill>
                  <a:schemeClr val="tx1"/>
                </a:solidFill>
                <a:latin typeface="Rotis Sans Serif for Nokia" pitchFamily="34" charset="0"/>
              </a:defRPr>
            </a:lvl4pPr>
            <a:lvl5pPr marL="2286000" indent="-280988" defTabSz="762000">
              <a:spcBef>
                <a:spcPct val="20000"/>
              </a:spcBef>
              <a:buChar char="»"/>
              <a:defRPr sz="2000">
                <a:solidFill>
                  <a:schemeClr val="tx1"/>
                </a:solidFill>
                <a:latin typeface="Rotis Sans Serif for Nokia" pitchFamily="34" charset="0"/>
              </a:defRPr>
            </a:lvl5pPr>
            <a:lvl6pPr marL="2743200" indent="-280988" defTabSz="76200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defTabSz="76200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defTabSz="76200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defTabSz="762000" eaLnBrk="0" fontAlgn="base" hangingPunct="0">
              <a:spcBef>
                <a:spcPct val="20000"/>
              </a:spcBef>
              <a:spcAft>
                <a:spcPct val="0"/>
              </a:spcAft>
              <a:buChar char="»"/>
              <a:defRPr sz="2000">
                <a:solidFill>
                  <a:schemeClr val="tx1"/>
                </a:solidFill>
                <a:latin typeface="Rotis Sans Serif for Nokia" pitchFamily="34" charset="0"/>
              </a:defRPr>
            </a:lvl9pPr>
          </a:lstStyle>
          <a:p>
            <a:pPr lvl="1" eaLnBrk="0" fontAlgn="base" latinLnBrk="0" hangingPunct="0">
              <a:lnSpc>
                <a:spcPct val="80000"/>
              </a:lnSpc>
              <a:spcBef>
                <a:spcPct val="0"/>
              </a:spcBef>
              <a:spcAft>
                <a:spcPct val="0"/>
              </a:spcAft>
              <a:buClr>
                <a:srgbClr val="618FFD"/>
              </a:buClr>
              <a:buNone/>
            </a:pPr>
            <a:r>
              <a:rPr lang="en-US" altLang="pl-PL" b="1" dirty="0">
                <a:solidFill>
                  <a:srgbClr val="000000"/>
                </a:solidFill>
                <a:cs typeface="Times New Roman" panose="02020603050405020304" pitchFamily="18" charset="0"/>
              </a:rPr>
              <a:t>IEEE 802.21 presentation release statements</a:t>
            </a:r>
            <a:endParaRPr lang="en-US" altLang="pl-PL" dirty="0">
              <a:solidFill>
                <a:srgbClr val="000000"/>
              </a:solidFill>
              <a:cs typeface="Times New Roman" panose="02020603050405020304" pitchFamily="18" charset="0"/>
            </a:endParaRP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name any IEEE Standards publication even though it may include portions of this contribution; and at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is familiar with IEEE patent policy, as stated in </a:t>
            </a:r>
            <a:r>
              <a:rPr lang="en-US" altLang="pl-PL" sz="2000" dirty="0">
                <a:solidFill>
                  <a:srgbClr val="000000"/>
                </a:solidFill>
                <a:cs typeface="Times New Roman" panose="02020603050405020304" pitchFamily="18" charset="0"/>
                <a:hlinkClick r:id="rId3"/>
              </a:rPr>
              <a:t>Section 6 of the IEEE-SA Standards Board bylaws</a:t>
            </a:r>
            <a:r>
              <a:rPr lang="en-US" altLang="pl-PL" sz="2000" dirty="0">
                <a:solidFill>
                  <a:srgbClr val="000099"/>
                </a:solidFill>
                <a:cs typeface="Times New Roman" panose="02020603050405020304" pitchFamily="18" charset="0"/>
              </a:rPr>
              <a:t> </a:t>
            </a:r>
            <a:r>
              <a:rPr lang="en-US" altLang="pl-PL" sz="2000" dirty="0">
                <a:solidFill>
                  <a:srgbClr val="000000"/>
                </a:solidFill>
                <a:cs typeface="Times New Roman" panose="02020603050405020304" pitchFamily="18" charset="0"/>
              </a:rPr>
              <a:t>&lt;</a:t>
            </a:r>
            <a:r>
              <a:rPr lang="en-US" altLang="pl-PL" sz="2000" dirty="0">
                <a:solidFill>
                  <a:srgbClr val="000000"/>
                </a:solidFill>
                <a:cs typeface="Times New Roman" panose="02020603050405020304" pitchFamily="18" charset="0"/>
                <a:hlinkClick r:id="rId5"/>
              </a:rPr>
              <a:t>http://standards.ieee.org/guides/bylaws/sect6-7.html#6</a:t>
            </a:r>
            <a:r>
              <a:rPr lang="en-US" altLang="pl-PL" sz="2000" dirty="0">
                <a:solidFill>
                  <a:srgbClr val="000000"/>
                </a:solidFill>
                <a:cs typeface="Times New Roman" panose="02020603050405020304" pitchFamily="18" charset="0"/>
              </a:rPr>
              <a:t>&gt; and in </a:t>
            </a:r>
            <a:r>
              <a:rPr lang="en-US" altLang="pl-PL" sz="2000" i="1" dirty="0">
                <a:solidFill>
                  <a:srgbClr val="000000"/>
                </a:solidFill>
                <a:cs typeface="Times New Roman" panose="02020603050405020304" pitchFamily="18" charset="0"/>
              </a:rPr>
              <a:t>Understanding Patent Issues During IEEE Standards Development</a:t>
            </a:r>
            <a:r>
              <a:rPr lang="en-US" altLang="pl-PL" sz="2000" dirty="0">
                <a:solidFill>
                  <a:srgbClr val="000000"/>
                </a:solidFill>
                <a:cs typeface="Times New Roman" panose="02020603050405020304" pitchFamily="18" charset="0"/>
              </a:rPr>
              <a:t> </a:t>
            </a:r>
            <a:r>
              <a:rPr lang="en-US" altLang="pl-PL" sz="2000" dirty="0">
                <a:solidFill>
                  <a:srgbClr val="000000"/>
                </a:solidFill>
                <a:cs typeface="Times New Roman" panose="02020603050405020304" pitchFamily="18" charset="0"/>
                <a:hlinkClick r:id="rId6"/>
              </a:rPr>
              <a:t>http://standards.ieee.org/board/pat/faq.pdf</a:t>
            </a:r>
            <a:r>
              <a:rPr lang="en-US" altLang="pl-PL" sz="2000" dirty="0">
                <a:solidFill>
                  <a:srgbClr val="000000"/>
                </a:solidFill>
                <a:cs typeface="Times New Roman" panose="02020603050405020304" pitchFamily="18" charset="0"/>
              </a:rPr>
              <a:t>&gt;</a:t>
            </a:r>
            <a:r>
              <a:rPr lang="en-US" altLang="pl-PL" sz="2000" dirty="0">
                <a:solidFill>
                  <a:srgbClr val="000000"/>
                </a:solidFill>
                <a:latin typeface="Times New Roman" panose="02020603050405020304" pitchFamily="18" charset="0"/>
                <a:cs typeface="Times New Roman" panose="02020603050405020304" pitchFamily="18" charset="0"/>
              </a:rPr>
              <a:t> </a:t>
            </a:r>
            <a:endParaRPr lang="en-US" altLang="pl-PL" sz="2000" dirty="0">
              <a:solidFill>
                <a:srgbClr val="000000"/>
              </a:solidFill>
            </a:endParaRPr>
          </a:p>
        </p:txBody>
      </p:sp>
      <p:sp>
        <p:nvSpPr>
          <p:cNvPr id="2" name="フッター プレースホルダー 1">
            <a:extLst>
              <a:ext uri="{FF2B5EF4-FFF2-40B4-BE49-F238E27FC236}">
                <a16:creationId xmlns="" xmlns:a16="http://schemas.microsoft.com/office/drawing/2014/main" id="{93BA8ADB-4107-462B-83EC-32BB496ED698}"/>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dirty="0" smtClean="0">
                <a:solidFill>
                  <a:srgbClr val="000000"/>
                </a:solidFill>
                <a:latin typeface="Times"/>
              </a:rPr>
              <a:t>21-19-0012-00-0000</a:t>
            </a:r>
            <a:endParaRPr lang="en-US" altLang="pl-PL" dirty="0">
              <a:solidFill>
                <a:srgbClr val="000000"/>
              </a:solidFill>
              <a:latin typeface="Times"/>
            </a:endParaRPr>
          </a:p>
        </p:txBody>
      </p:sp>
      <p:sp>
        <p:nvSpPr>
          <p:cNvPr id="3" name="슬라이드 번호 개체 틀 2">
            <a:extLst>
              <a:ext uri="{FF2B5EF4-FFF2-40B4-BE49-F238E27FC236}">
                <a16:creationId xmlns="" xmlns:a16="http://schemas.microsoft.com/office/drawing/2014/main" id="{54F84D9B-4F8C-4335-A300-750023436782}"/>
              </a:ext>
            </a:extLst>
          </p:cNvPr>
          <p:cNvSpPr>
            <a:spLocks noGrp="1"/>
          </p:cNvSpPr>
          <p:nvPr>
            <p:ph type="sldNum" sz="quarter" idx="11"/>
          </p:nvPr>
        </p:nvSpPr>
        <p:spPr/>
        <p:txBody>
          <a:bodyPr/>
          <a:lstStyle/>
          <a:p>
            <a:pPr>
              <a:defRPr/>
            </a:pPr>
            <a:fld id="{13D3D877-D406-4E0C-A0B8-A5405FE26974}" type="slidenum">
              <a:rPr lang="en-US" altLang="pl-PL" smtClean="0"/>
              <a:pPr>
                <a:defRPr/>
              </a:pPr>
              <a:t>1</a:t>
            </a:fld>
            <a:endParaRPr lang="en-US" alt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 xmlns:a16="http://schemas.microsoft.com/office/drawing/2014/main" id="{662DC328-994C-4E55-9BE9-FD018329C70A}"/>
              </a:ext>
            </a:extLst>
          </p:cNvPr>
          <p:cNvSpPr/>
          <p:nvPr/>
        </p:nvSpPr>
        <p:spPr>
          <a:xfrm>
            <a:off x="1822315" y="0"/>
            <a:ext cx="10369685"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0" name="제목 2">
            <a:extLst>
              <a:ext uri="{FF2B5EF4-FFF2-40B4-BE49-F238E27FC236}">
                <a16:creationId xmlns="" xmlns:a16="http://schemas.microsoft.com/office/drawing/2014/main" id="{FEEA89AF-B739-40D9-9D71-EBAA0B238275}"/>
              </a:ext>
            </a:extLst>
          </p:cNvPr>
          <p:cNvSpPr>
            <a:spLocks noGrp="1"/>
          </p:cNvSpPr>
          <p:nvPr>
            <p:ph type="title"/>
          </p:nvPr>
        </p:nvSpPr>
        <p:spPr>
          <a:xfrm>
            <a:off x="1956986" y="145279"/>
            <a:ext cx="9725115" cy="769121"/>
          </a:xfrm>
        </p:spPr>
        <p:txBody>
          <a:bodyPr>
            <a:normAutofit/>
          </a:bodyPr>
          <a:lstStyle/>
          <a:p>
            <a:r>
              <a:rPr lang="en-US" altLang="ko-KR" dirty="0"/>
              <a:t>Table of Contents</a:t>
            </a:r>
            <a:endParaRPr lang="ko-KR" altLang="en-US" dirty="0"/>
          </a:p>
        </p:txBody>
      </p:sp>
      <p:grpSp>
        <p:nvGrpSpPr>
          <p:cNvPr id="19" name="Group 2">
            <a:extLst>
              <a:ext uri="{FF2B5EF4-FFF2-40B4-BE49-F238E27FC236}">
                <a16:creationId xmlns="" xmlns:a16="http://schemas.microsoft.com/office/drawing/2014/main" id="{D49502A4-FA2B-4AFD-92BE-2AC7BFEB2672}"/>
              </a:ext>
            </a:extLst>
          </p:cNvPr>
          <p:cNvGrpSpPr>
            <a:grpSpLocks/>
          </p:cNvGrpSpPr>
          <p:nvPr/>
        </p:nvGrpSpPr>
        <p:grpSpPr bwMode="auto">
          <a:xfrm>
            <a:off x="2666577" y="1856669"/>
            <a:ext cx="8789550" cy="622991"/>
            <a:chOff x="1185" y="1364"/>
            <a:chExt cx="4877" cy="432"/>
          </a:xfrm>
        </p:grpSpPr>
        <p:pic>
          <p:nvPicPr>
            <p:cNvPr id="37" name="Picture 3" descr="001">
              <a:extLst>
                <a:ext uri="{FF2B5EF4-FFF2-40B4-BE49-F238E27FC236}">
                  <a16:creationId xmlns="" xmlns:a16="http://schemas.microsoft.com/office/drawing/2014/main" id="{FBB75ADA-250F-49B4-BA6B-C9A1432DD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 y="1394"/>
              <a:ext cx="4877"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4">
              <a:extLst>
                <a:ext uri="{FF2B5EF4-FFF2-40B4-BE49-F238E27FC236}">
                  <a16:creationId xmlns="" xmlns:a16="http://schemas.microsoft.com/office/drawing/2014/main" id="{D8F9A27D-7EEA-4310-88C5-1A533727F598}"/>
                </a:ext>
              </a:extLst>
            </p:cNvPr>
            <p:cNvSpPr>
              <a:spLocks noChangeArrowheads="1"/>
            </p:cNvSpPr>
            <p:nvPr/>
          </p:nvSpPr>
          <p:spPr bwMode="auto">
            <a:xfrm>
              <a:off x="1806" y="1429"/>
              <a:ext cx="4047" cy="299"/>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lvl="0" indent="-785813" eaLnBrk="0" latinLnBrk="0" hangingPunct="0">
                <a:defRPr/>
              </a:pPr>
              <a:r>
                <a:rPr kumimoji="0" lang="en-US" altLang="ko-KR"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rPr>
                <a:t>Need of </a:t>
              </a:r>
              <a:r>
                <a:rPr lang="en-US" altLang="ko-KR" sz="2200" noProof="0" dirty="0" smtClean="0">
                  <a:solidFill>
                    <a:prstClr val="black"/>
                  </a:solidFill>
                  <a:latin typeface="HY헤드라인M" pitchFamily="18" charset="-127"/>
                  <a:ea typeface="HY헤드라인M" pitchFamily="18" charset="-127"/>
                </a:rPr>
                <a:t>Mirror Signage</a:t>
              </a:r>
              <a:r>
                <a:rPr lang="en-US" altLang="ko-KR" sz="2200" noProof="0" dirty="0">
                  <a:solidFill>
                    <a:prstClr val="black"/>
                  </a:solidFill>
                  <a:latin typeface="HY헤드라인M" pitchFamily="18" charset="-127"/>
                  <a:ea typeface="HY헤드라인M" pitchFamily="18" charset="-127"/>
                </a:rPr>
                <a:t> </a:t>
              </a:r>
              <a:r>
                <a:rPr lang="en-US" altLang="pl-PL" sz="2200" dirty="0" smtClean="0">
                  <a:solidFill>
                    <a:prstClr val="black"/>
                  </a:solidFill>
                  <a:latin typeface="HY헤드라인M" pitchFamily="18" charset="-127"/>
                  <a:ea typeface="HY헤드라인M" pitchFamily="18" charset="-127"/>
                </a:rPr>
                <a:t>Connected </a:t>
              </a:r>
              <a:r>
                <a:rPr lang="en-US" altLang="pl-PL" sz="2200" dirty="0">
                  <a:solidFill>
                    <a:prstClr val="black"/>
                  </a:solidFill>
                  <a:latin typeface="HY헤드라인M" pitchFamily="18" charset="-127"/>
                  <a:ea typeface="HY헤드라인M" pitchFamily="18" charset="-127"/>
                </a:rPr>
                <a:t>OWC Technology</a:t>
              </a:r>
              <a:endParaRPr lang="ko-KR" altLang="en-US" sz="2200" dirty="0">
                <a:solidFill>
                  <a:prstClr val="black"/>
                </a:solidFill>
                <a:latin typeface="HY헤드라인M" pitchFamily="18" charset="-127"/>
                <a:ea typeface="HY헤드라인M" pitchFamily="18" charset="-127"/>
              </a:endParaRPr>
            </a:p>
          </p:txBody>
        </p:sp>
        <p:sp>
          <p:nvSpPr>
            <p:cNvPr id="39" name="Rectangle 5">
              <a:extLst>
                <a:ext uri="{FF2B5EF4-FFF2-40B4-BE49-F238E27FC236}">
                  <a16:creationId xmlns="" xmlns:a16="http://schemas.microsoft.com/office/drawing/2014/main" id="{B741948A-950D-4339-9B62-A882AF0CEC64}"/>
                </a:ext>
              </a:extLst>
            </p:cNvPr>
            <p:cNvSpPr>
              <a:spLocks noChangeArrowheads="1"/>
            </p:cNvSpPr>
            <p:nvPr/>
          </p:nvSpPr>
          <p:spPr bwMode="auto">
            <a:xfrm>
              <a:off x="1417" y="1364"/>
              <a:ext cx="239"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Ⅰ</a:t>
              </a:r>
            </a:p>
          </p:txBody>
        </p:sp>
      </p:grpSp>
      <p:grpSp>
        <p:nvGrpSpPr>
          <p:cNvPr id="40" name="Group 6">
            <a:extLst>
              <a:ext uri="{FF2B5EF4-FFF2-40B4-BE49-F238E27FC236}">
                <a16:creationId xmlns="" xmlns:a16="http://schemas.microsoft.com/office/drawing/2014/main" id="{27D9EA27-7B3F-4466-BEBD-7169E9A3A8EE}"/>
              </a:ext>
            </a:extLst>
          </p:cNvPr>
          <p:cNvGrpSpPr>
            <a:grpSpLocks/>
          </p:cNvGrpSpPr>
          <p:nvPr/>
        </p:nvGrpSpPr>
        <p:grpSpPr bwMode="auto">
          <a:xfrm>
            <a:off x="2666576" y="3035523"/>
            <a:ext cx="9015524" cy="607728"/>
            <a:chOff x="1185" y="1813"/>
            <a:chExt cx="4628" cy="421"/>
          </a:xfrm>
        </p:grpSpPr>
        <p:pic>
          <p:nvPicPr>
            <p:cNvPr id="41" name="Picture 7" descr="001">
              <a:extLst>
                <a:ext uri="{FF2B5EF4-FFF2-40B4-BE49-F238E27FC236}">
                  <a16:creationId xmlns="" xmlns:a16="http://schemas.microsoft.com/office/drawing/2014/main" id="{6E9BB2F4-C3BF-4CE7-9416-926E8C251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 y="1832"/>
              <a:ext cx="451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8">
              <a:extLst>
                <a:ext uri="{FF2B5EF4-FFF2-40B4-BE49-F238E27FC236}">
                  <a16:creationId xmlns="" xmlns:a16="http://schemas.microsoft.com/office/drawing/2014/main" id="{5722CE34-1810-4A7F-9A4A-1EE55F501B98}"/>
                </a:ext>
              </a:extLst>
            </p:cNvPr>
            <p:cNvSpPr>
              <a:spLocks noChangeArrowheads="1"/>
            </p:cNvSpPr>
            <p:nvPr/>
          </p:nvSpPr>
          <p:spPr bwMode="auto">
            <a:xfrm>
              <a:off x="1762" y="1866"/>
              <a:ext cx="4051" cy="298"/>
            </a:xfrm>
            <a:prstGeom prst="rect">
              <a:avLst/>
            </a:prstGeom>
            <a:noFill/>
            <a:ln w="38100">
              <a:noFill/>
              <a:miter lim="800000"/>
              <a:headEnd/>
              <a:tailEnd/>
            </a:ln>
            <a:effectLst>
              <a:outerShdw dist="17961" dir="2700000" algn="ctr" rotWithShape="0">
                <a:schemeClr val="bg1"/>
              </a:outerShdw>
            </a:effectLst>
          </p:spPr>
          <p:txBody>
            <a:bodyPr wrap="square">
              <a:spAutoFit/>
            </a:bodyPr>
            <a:lstStyle/>
            <a:p>
              <a:pPr>
                <a:buClr>
                  <a:srgbClr val="FAFD00"/>
                </a:buClr>
                <a:buFontTx/>
                <a:buNone/>
              </a:pPr>
              <a:r>
                <a:rPr lang="en-US" altLang="pl-PL" sz="2200" dirty="0" smtClean="0">
                  <a:solidFill>
                    <a:prstClr val="black"/>
                  </a:solidFill>
                  <a:latin typeface="HY헤드라인M" pitchFamily="18" charset="-127"/>
                  <a:ea typeface="HY헤드라인M" pitchFamily="18" charset="-127"/>
                </a:rPr>
                <a:t>OWC Based Virtual Dressing Room</a:t>
              </a:r>
              <a:endParaRPr lang="en-US" altLang="pl-PL" sz="2200" dirty="0">
                <a:solidFill>
                  <a:prstClr val="black"/>
                </a:solidFill>
                <a:latin typeface="HY헤드라인M" pitchFamily="18" charset="-127"/>
                <a:ea typeface="HY헤드라인M" pitchFamily="18" charset="-127"/>
              </a:endParaRPr>
            </a:p>
          </p:txBody>
        </p:sp>
        <p:sp>
          <p:nvSpPr>
            <p:cNvPr id="43" name="Rectangle 9">
              <a:extLst>
                <a:ext uri="{FF2B5EF4-FFF2-40B4-BE49-F238E27FC236}">
                  <a16:creationId xmlns="" xmlns:a16="http://schemas.microsoft.com/office/drawing/2014/main" id="{CB153B14-C9B2-4FF8-A50D-5E3B629FA60E}"/>
                </a:ext>
              </a:extLst>
            </p:cNvPr>
            <p:cNvSpPr>
              <a:spLocks noChangeArrowheads="1"/>
            </p:cNvSpPr>
            <p:nvPr/>
          </p:nvSpPr>
          <p:spPr bwMode="auto">
            <a:xfrm>
              <a:off x="1356" y="1813"/>
              <a:ext cx="309"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ctr"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Ⅱ </a:t>
              </a:r>
              <a:endPar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endParaRPr>
            </a:p>
          </p:txBody>
        </p:sp>
      </p:grpSp>
      <p:grpSp>
        <p:nvGrpSpPr>
          <p:cNvPr id="44" name="Group 10">
            <a:extLst>
              <a:ext uri="{FF2B5EF4-FFF2-40B4-BE49-F238E27FC236}">
                <a16:creationId xmlns="" xmlns:a16="http://schemas.microsoft.com/office/drawing/2014/main" id="{0C9BAADE-7718-4E4E-9E6B-BBA17C59AB0F}"/>
              </a:ext>
            </a:extLst>
          </p:cNvPr>
          <p:cNvGrpSpPr>
            <a:grpSpLocks/>
          </p:cNvGrpSpPr>
          <p:nvPr/>
        </p:nvGrpSpPr>
        <p:grpSpPr bwMode="auto">
          <a:xfrm>
            <a:off x="2666576" y="4299625"/>
            <a:ext cx="8789551" cy="603692"/>
            <a:chOff x="1185" y="2254"/>
            <a:chExt cx="4795" cy="418"/>
          </a:xfrm>
        </p:grpSpPr>
        <p:pic>
          <p:nvPicPr>
            <p:cNvPr id="45" name="Picture 11" descr="001">
              <a:extLst>
                <a:ext uri="{FF2B5EF4-FFF2-40B4-BE49-F238E27FC236}">
                  <a16:creationId xmlns="" xmlns:a16="http://schemas.microsoft.com/office/drawing/2014/main" id="{2EAB5C9B-8A7E-4912-B435-E42F84E4E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 y="2270"/>
              <a:ext cx="4795"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12">
              <a:extLst>
                <a:ext uri="{FF2B5EF4-FFF2-40B4-BE49-F238E27FC236}">
                  <a16:creationId xmlns="" xmlns:a16="http://schemas.microsoft.com/office/drawing/2014/main" id="{A8F418D0-6B63-4561-B1FE-2DDA379FDCB7}"/>
                </a:ext>
              </a:extLst>
            </p:cNvPr>
            <p:cNvSpPr>
              <a:spLocks noChangeArrowheads="1"/>
            </p:cNvSpPr>
            <p:nvPr/>
          </p:nvSpPr>
          <p:spPr bwMode="auto">
            <a:xfrm>
              <a:off x="1762" y="2307"/>
              <a:ext cx="1261" cy="298"/>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lang="en-US" altLang="ko-KR" sz="2200" dirty="0">
                  <a:solidFill>
                    <a:prstClr val="black"/>
                  </a:solidFill>
                  <a:latin typeface="HY헤드라인M" pitchFamily="18" charset="-127"/>
                  <a:ea typeface="HY헤드라인M" pitchFamily="18" charset="-127"/>
                </a:rPr>
                <a:t>Conclusions</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47" name="Rectangle 13">
              <a:extLst>
                <a:ext uri="{FF2B5EF4-FFF2-40B4-BE49-F238E27FC236}">
                  <a16:creationId xmlns="" xmlns:a16="http://schemas.microsoft.com/office/drawing/2014/main" id="{BAC2B93F-F78B-4669-A85D-8D0FC54415AB}"/>
                </a:ext>
              </a:extLst>
            </p:cNvPr>
            <p:cNvSpPr>
              <a:spLocks noChangeArrowheads="1"/>
            </p:cNvSpPr>
            <p:nvPr/>
          </p:nvSpPr>
          <p:spPr bwMode="auto">
            <a:xfrm>
              <a:off x="1327" y="2254"/>
              <a:ext cx="356"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ctr"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Ⅲ</a:t>
              </a:r>
            </a:p>
          </p:txBody>
        </p:sp>
      </p:grpSp>
      <p:sp>
        <p:nvSpPr>
          <p:cNvPr id="3" name="바닥글 개체 틀 2">
            <a:extLst>
              <a:ext uri="{FF2B5EF4-FFF2-40B4-BE49-F238E27FC236}">
                <a16:creationId xmlns="" xmlns:a16="http://schemas.microsoft.com/office/drawing/2014/main" id="{9920F5DD-5627-4B5F-92D1-229E4539F962}"/>
              </a:ext>
            </a:extLst>
          </p:cNvPr>
          <p:cNvSpPr>
            <a:spLocks noGrp="1"/>
          </p:cNvSpPr>
          <p:nvPr>
            <p:ph type="ftr" sz="quarter" idx="3"/>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21-19-0012-00-0000</a:t>
            </a:r>
            <a:endParaRPr kumimoji="0" lang="ko-KR"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4" name="슬라이드 번호 개체 틀 3">
            <a:extLst>
              <a:ext uri="{FF2B5EF4-FFF2-40B4-BE49-F238E27FC236}">
                <a16:creationId xmlns="" xmlns:a16="http://schemas.microsoft.com/office/drawing/2014/main" id="{3323A28A-5455-4B02-BF18-206F2A07FCBE}"/>
              </a:ext>
            </a:extLst>
          </p:cNvPr>
          <p:cNvSpPr>
            <a:spLocks noGrp="1"/>
          </p:cNvSpPr>
          <p:nvPr>
            <p:ph type="sldNum" sz="quarter" idx="4"/>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7415E7A1-C024-4955-BFDD-BFFB64410B76}" type="slidenum">
              <a:rPr kumimoji="0" lang="ko-KR" altLang="en-US" sz="1100" b="0" i="0" u="none" strike="noStrike" kern="1200" cap="none" spc="0" normalizeH="0" baseline="0" noProof="0" smtClean="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pPr marL="0" marR="0" lvl="0" indent="0" algn="r" defTabSz="914400" rtl="0" eaLnBrk="1" fontAlgn="auto" latinLnBrk="1" hangingPunct="1">
                <a:lnSpc>
                  <a:spcPct val="100000"/>
                </a:lnSpc>
                <a:spcBef>
                  <a:spcPts val="0"/>
                </a:spcBef>
                <a:spcAft>
                  <a:spcPts val="0"/>
                </a:spcAft>
                <a:buClrTx/>
                <a:buSzTx/>
                <a:buFontTx/>
                <a:buNone/>
                <a:tabLst/>
                <a:defRPr/>
              </a:pPr>
              <a:t>2</a:t>
            </a:fld>
            <a:endParaRPr kumimoji="0" lang="ko-KR" altLang="en-US" sz="1100" b="0" i="0" u="none" strike="noStrike" kern="1200" cap="none" spc="0" normalizeH="0" baseline="0" noProof="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166188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2" presetClass="entr" presetSubtype="8" fill="hold" nodeType="withEffect">
                                  <p:stCondLst>
                                    <p:cond delay="140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1000"/>
                                        <p:tgtEl>
                                          <p:spTgt spid="40"/>
                                        </p:tgtEl>
                                      </p:cBhvr>
                                    </p:animEffect>
                                  </p:childTnLst>
                                </p:cTn>
                              </p:par>
                              <p:par>
                                <p:cTn id="11" presetID="22" presetClass="entr" presetSubtype="8" fill="hold" nodeType="withEffect">
                                  <p:stCondLst>
                                    <p:cond delay="24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6C9E5B0F-7730-408C-8B72-103AFCA15723}"/>
              </a:ext>
            </a:extLst>
          </p:cNvPr>
          <p:cNvSpPr>
            <a:spLocks noGrp="1"/>
          </p:cNvSpPr>
          <p:nvPr>
            <p:ph type="title"/>
          </p:nvPr>
        </p:nvSpPr>
        <p:spPr>
          <a:xfrm>
            <a:off x="1956985" y="145279"/>
            <a:ext cx="10235015" cy="769121"/>
          </a:xfrm>
        </p:spPr>
        <p:txBody>
          <a:bodyPr>
            <a:normAutofit fontScale="90000"/>
          </a:bodyPr>
          <a:lstStyle/>
          <a:p>
            <a:r>
              <a:rPr lang="en-IN" altLang="ko-KR" dirty="0"/>
              <a:t>Need of </a:t>
            </a:r>
            <a:r>
              <a:rPr lang="en-IN" altLang="ko-KR" dirty="0" smtClean="0"/>
              <a:t>Mirror Signage Connected </a:t>
            </a:r>
            <a:r>
              <a:rPr lang="en-IN" altLang="ko-KR" dirty="0"/>
              <a:t>OWC Technology</a:t>
            </a:r>
          </a:p>
        </p:txBody>
      </p:sp>
      <p:sp>
        <p:nvSpPr>
          <p:cNvPr id="3" name="바닥글 개체 틀 2">
            <a:extLst>
              <a:ext uri="{FF2B5EF4-FFF2-40B4-BE49-F238E27FC236}">
                <a16:creationId xmlns="" xmlns:a16="http://schemas.microsoft.com/office/drawing/2014/main" id="{B39F8C20-B1E4-4A0F-B62E-98264AAD3D3E}"/>
              </a:ext>
            </a:extLst>
          </p:cNvPr>
          <p:cNvSpPr>
            <a:spLocks noGrp="1"/>
          </p:cNvSpPr>
          <p:nvPr>
            <p:ph type="ftr" sz="quarter" idx="3"/>
          </p:nvPr>
        </p:nvSpPr>
        <p:spPr/>
        <p:txBody>
          <a:bodyPr/>
          <a:lstStyle/>
          <a:p>
            <a:r>
              <a:rPr lang="en-US" altLang="ko-KR" dirty="0" smtClean="0"/>
              <a:t>21-19-0012-00-0000</a:t>
            </a:r>
            <a:endParaRPr lang="ko-KR" altLang="en-US" dirty="0"/>
          </a:p>
        </p:txBody>
      </p:sp>
      <p:sp>
        <p:nvSpPr>
          <p:cNvPr id="4" name="슬라이드 번호 개체 틀 3">
            <a:extLst>
              <a:ext uri="{FF2B5EF4-FFF2-40B4-BE49-F238E27FC236}">
                <a16:creationId xmlns="" xmlns:a16="http://schemas.microsoft.com/office/drawing/2014/main" id="{34D4C811-19B6-4C86-AD49-E827E24D4E26}"/>
              </a:ext>
            </a:extLst>
          </p:cNvPr>
          <p:cNvSpPr>
            <a:spLocks noGrp="1"/>
          </p:cNvSpPr>
          <p:nvPr>
            <p:ph type="sldNum" sz="quarter" idx="4"/>
          </p:nvPr>
        </p:nvSpPr>
        <p:spPr/>
        <p:txBody>
          <a:bodyPr/>
          <a:lstStyle/>
          <a:p>
            <a:fld id="{7415E7A1-C024-4955-BFDD-BFFB64410B76}" type="slidenum">
              <a:rPr lang="ko-KR" altLang="en-US" smtClean="0"/>
              <a:pPr/>
              <a:t>3</a:t>
            </a:fld>
            <a:endParaRPr lang="ko-KR" altLang="en-US"/>
          </a:p>
        </p:txBody>
      </p:sp>
      <p:sp>
        <p:nvSpPr>
          <p:cNvPr id="27" name="TextBox 26">
            <a:extLst>
              <a:ext uri="{FF2B5EF4-FFF2-40B4-BE49-F238E27FC236}">
                <a16:creationId xmlns="" xmlns:a16="http://schemas.microsoft.com/office/drawing/2014/main" id="{75EC477C-2EB9-485E-8957-7D36A72F7C19}"/>
              </a:ext>
            </a:extLst>
          </p:cNvPr>
          <p:cNvSpPr txBox="1"/>
          <p:nvPr/>
        </p:nvSpPr>
        <p:spPr>
          <a:xfrm>
            <a:off x="6323874" y="1479610"/>
            <a:ext cx="5578566" cy="5032147"/>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IN" altLang="ko-KR" sz="1600" b="1" spc="-100" dirty="0">
                <a:ea typeface="나눔고딕" panose="020D0604000000000000" pitchFamily="50" charset="-127"/>
              </a:rPr>
              <a:t>Needs</a:t>
            </a:r>
          </a:p>
          <a:p>
            <a:pPr marL="742950" lvl="1" indent="-285750" algn="just">
              <a:lnSpc>
                <a:spcPct val="150000"/>
              </a:lnSpc>
              <a:buFont typeface="Verdana" panose="020B0604030504040204" pitchFamily="34" charset="0"/>
              <a:buChar char="-"/>
            </a:pPr>
            <a:r>
              <a:rPr lang="en-US" altLang="ko-KR" sz="1400" b="1" spc="-100" dirty="0">
                <a:ea typeface="나눔고딕" panose="020D0604000000000000" pitchFamily="50" charset="-127"/>
              </a:rPr>
              <a:t>Currently, AR / VR technology is constantly being developed and applied to large-sized stores and department stores</a:t>
            </a:r>
            <a:r>
              <a:rPr lang="en-US" altLang="ko-KR" sz="1400" b="1" spc="-100" dirty="0" smtClean="0">
                <a:ea typeface="나눔고딕" panose="020D0604000000000000" pitchFamily="50" charset="-127"/>
              </a:rPr>
              <a:t>.</a:t>
            </a:r>
          </a:p>
          <a:p>
            <a:pPr marL="742950" lvl="1" indent="-285750" algn="just">
              <a:lnSpc>
                <a:spcPct val="150000"/>
              </a:lnSpc>
              <a:buFont typeface="Verdana" panose="020B0604030504040204" pitchFamily="34" charset="0"/>
              <a:buChar char="-"/>
            </a:pPr>
            <a:r>
              <a:rPr lang="en-US" altLang="ko-KR" sz="1400" b="1" spc="-100" dirty="0" err="1" smtClean="0">
                <a:ea typeface="나눔고딕" panose="020D0604000000000000" pitchFamily="50" charset="-127"/>
              </a:rPr>
              <a:t>Kinnect</a:t>
            </a:r>
            <a:r>
              <a:rPr lang="en-US" altLang="ko-KR" sz="1400" b="1" spc="-100" dirty="0" smtClean="0">
                <a:ea typeface="나눔고딕" panose="020D0604000000000000" pitchFamily="50" charset="-127"/>
              </a:rPr>
              <a:t> or Camera-based </a:t>
            </a:r>
            <a:r>
              <a:rPr lang="en-US" altLang="ko-KR" sz="1400" b="1" spc="-100" dirty="0">
                <a:ea typeface="나눔고딕" panose="020D0604000000000000" pitchFamily="50" charset="-127"/>
              </a:rPr>
              <a:t>AR services are now being offered in conjunction with kiosks or </a:t>
            </a:r>
            <a:r>
              <a:rPr lang="en-US" altLang="ko-KR" sz="1400" b="1" spc="-100" dirty="0" smtClean="0">
                <a:ea typeface="나눔고딕" panose="020D0604000000000000" pitchFamily="50" charset="-127"/>
              </a:rPr>
              <a:t>displays for Interactive Virtual Fitting.</a:t>
            </a:r>
          </a:p>
          <a:p>
            <a:pPr marL="742950" lvl="1" indent="-285750" algn="just">
              <a:lnSpc>
                <a:spcPct val="150000"/>
              </a:lnSpc>
              <a:buFont typeface="Verdana" panose="020B0604030504040204" pitchFamily="34" charset="0"/>
              <a:buChar char="-"/>
            </a:pPr>
            <a:r>
              <a:rPr lang="en-US" altLang="ko-KR" sz="1400" b="1" spc="-100" dirty="0" smtClean="0">
                <a:ea typeface="나눔고딕" panose="020D0604000000000000" pitchFamily="50" charset="-127"/>
              </a:rPr>
              <a:t>However</a:t>
            </a:r>
            <a:r>
              <a:rPr lang="en-US" altLang="ko-KR" sz="1400" b="1" spc="-100" dirty="0">
                <a:ea typeface="나눔고딕" panose="020D0604000000000000" pitchFamily="50" charset="-127"/>
              </a:rPr>
              <a:t>, there is a need </a:t>
            </a:r>
            <a:r>
              <a:rPr lang="en-US" altLang="ko-KR" sz="1400" b="1" spc="-100" dirty="0" smtClean="0">
                <a:ea typeface="나눔고딕" panose="020D0604000000000000" pitchFamily="50" charset="-127"/>
              </a:rPr>
              <a:t>to improve virtual fitting technology to give realistic immersive view experience to the end users. </a:t>
            </a:r>
            <a:endParaRPr lang="en-IN" altLang="ko-KR" sz="1400" b="1" spc="-100" dirty="0">
              <a:ea typeface="나눔고딕" panose="020D0604000000000000" pitchFamily="50" charset="-127"/>
            </a:endParaRPr>
          </a:p>
          <a:p>
            <a:pPr marL="285750" indent="-285750">
              <a:lnSpc>
                <a:spcPct val="150000"/>
              </a:lnSpc>
              <a:buFont typeface="Wingdings" panose="05000000000000000000" pitchFamily="2" charset="2"/>
              <a:buChar char="l"/>
            </a:pPr>
            <a:r>
              <a:rPr lang="en-IN" altLang="ko-KR" sz="1600" b="1" spc="-100" dirty="0">
                <a:ea typeface="나눔고딕" panose="020D0604000000000000" pitchFamily="50" charset="-127"/>
              </a:rPr>
              <a:t>Basic Concept</a:t>
            </a:r>
          </a:p>
          <a:p>
            <a:pPr marL="742950" lvl="1" indent="-285750" algn="just">
              <a:lnSpc>
                <a:spcPct val="150000"/>
              </a:lnSpc>
              <a:buFont typeface="Verdana" panose="020B0604030504040204" pitchFamily="34" charset="0"/>
              <a:buChar char="-"/>
            </a:pPr>
            <a:r>
              <a:rPr lang="en-US" altLang="ko-KR" sz="1400" b="1" spc="-100" dirty="0" smtClean="0">
                <a:ea typeface="나눔고딕" panose="020D0604000000000000" pitchFamily="50" charset="-127"/>
              </a:rPr>
              <a:t>Optical </a:t>
            </a:r>
            <a:r>
              <a:rPr lang="en-US" altLang="ko-KR" sz="1400" b="1" spc="-100" dirty="0">
                <a:ea typeface="나눔고딕" panose="020D0604000000000000" pitchFamily="50" charset="-127"/>
              </a:rPr>
              <a:t>wireless communication technology that can display AR / VR </a:t>
            </a:r>
            <a:r>
              <a:rPr lang="en-US" altLang="ko-KR" sz="1400" b="1" spc="-100" dirty="0" smtClean="0">
                <a:ea typeface="나눔고딕" panose="020D0604000000000000" pitchFamily="50" charset="-127"/>
              </a:rPr>
              <a:t>content in head mounted mirror signage from local server  </a:t>
            </a:r>
          </a:p>
          <a:p>
            <a:pPr marL="742950" lvl="1" indent="-285750" algn="just">
              <a:lnSpc>
                <a:spcPct val="150000"/>
              </a:lnSpc>
              <a:buFont typeface="Verdana" panose="020B0604030504040204" pitchFamily="34" charset="0"/>
              <a:buChar char="-"/>
            </a:pPr>
            <a:r>
              <a:rPr lang="en-US" altLang="ko-KR" sz="1400" b="1" spc="-100" dirty="0" smtClean="0">
                <a:ea typeface="나눔고딕" panose="020D0604000000000000" pitchFamily="50" charset="-127"/>
              </a:rPr>
              <a:t>AR/VR contents are transferred through </a:t>
            </a:r>
            <a:r>
              <a:rPr lang="en-US" altLang="ko-KR" sz="1400" b="1" spc="-100" dirty="0">
                <a:ea typeface="나눔고딕" panose="020D0604000000000000" pitchFamily="50" charset="-127"/>
              </a:rPr>
              <a:t>OWC link between LED </a:t>
            </a:r>
            <a:r>
              <a:rPr lang="en-US" altLang="ko-KR" sz="1400" b="1" spc="-100" dirty="0" smtClean="0">
                <a:ea typeface="나눔고딕" panose="020D0604000000000000" pitchFamily="50" charset="-127"/>
              </a:rPr>
              <a:t>linked with clothes </a:t>
            </a:r>
            <a:r>
              <a:rPr lang="en-US" altLang="ko-KR" sz="1400" b="1" spc="-100" dirty="0">
                <a:ea typeface="나눔고딕" panose="020D0604000000000000" pitchFamily="50" charset="-127"/>
              </a:rPr>
              <a:t>stand and C</a:t>
            </a:r>
            <a:r>
              <a:rPr lang="en-US" altLang="ko-KR" sz="1400" b="1" spc="-100" dirty="0" smtClean="0">
                <a:ea typeface="나눔고딕" panose="020D0604000000000000" pitchFamily="50" charset="-127"/>
              </a:rPr>
              <a:t>amera / PD built </a:t>
            </a:r>
            <a:r>
              <a:rPr lang="en-US" altLang="ko-KR" sz="1400" b="1" spc="-100" dirty="0">
                <a:ea typeface="나눔고딕" panose="020D0604000000000000" pitchFamily="50" charset="-127"/>
              </a:rPr>
              <a:t>in </a:t>
            </a:r>
            <a:r>
              <a:rPr lang="en-US" altLang="ko-KR" sz="1400" b="1" spc="-100" dirty="0" smtClean="0">
                <a:ea typeface="나눔고딕" panose="020D0604000000000000" pitchFamily="50" charset="-127"/>
              </a:rPr>
              <a:t>HMD</a:t>
            </a:r>
            <a:endParaRPr lang="en-US" altLang="ko-KR" sz="1400" b="1" spc="-100" dirty="0">
              <a:ea typeface="나눔고딕" panose="020D0604000000000000" pitchFamily="50" charset="-127"/>
            </a:endParaRPr>
          </a:p>
          <a:p>
            <a:pPr marL="742950" lvl="1" indent="-285750" algn="just">
              <a:lnSpc>
                <a:spcPct val="150000"/>
              </a:lnSpc>
              <a:buFont typeface="Verdana" panose="020B0604030504040204" pitchFamily="34" charset="0"/>
              <a:buChar char="-"/>
            </a:pPr>
            <a:r>
              <a:rPr lang="en-US" altLang="ko-KR" sz="1400" b="1" spc="-100" dirty="0" smtClean="0">
                <a:ea typeface="나눔고딕" panose="020D0604000000000000" pitchFamily="50" charset="-127"/>
              </a:rPr>
              <a:t>User can get selected clothes specific AR/VR content and experience the realistic immersive view.</a:t>
            </a:r>
          </a:p>
          <a:p>
            <a:pPr marL="742950" lvl="1" indent="-285750" algn="just">
              <a:lnSpc>
                <a:spcPct val="150000"/>
              </a:lnSpc>
              <a:buFont typeface="Verdana" panose="020B0604030504040204" pitchFamily="34" charset="0"/>
              <a:buChar char="-"/>
            </a:pPr>
            <a:endParaRPr lang="en-IN" altLang="ko-KR" sz="1400" b="1" spc="-100" dirty="0">
              <a:ea typeface="나눔고딕" panose="020D0604000000000000" pitchFamily="50" charset="-127"/>
            </a:endParaRPr>
          </a:p>
        </p:txBody>
      </p:sp>
      <p:sp>
        <p:nvSpPr>
          <p:cNvPr id="32" name="TextBox 53"/>
          <p:cNvSpPr txBox="1">
            <a:spLocks noChangeArrowheads="1"/>
          </p:cNvSpPr>
          <p:nvPr/>
        </p:nvSpPr>
        <p:spPr bwMode="auto">
          <a:xfrm>
            <a:off x="2708629" y="5627775"/>
            <a:ext cx="28488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400" b="1" dirty="0">
                <a:cs typeface="Times New Roman" panose="02020603050405020304" pitchFamily="18" charset="0"/>
              </a:rPr>
              <a:t>&lt; </a:t>
            </a:r>
            <a:r>
              <a:rPr lang="en-US" altLang="ko-KR" sz="1400" b="1" dirty="0">
                <a:cs typeface="Times New Roman" panose="02020603050405020304" pitchFamily="18" charset="0"/>
              </a:rPr>
              <a:t> </a:t>
            </a:r>
            <a:r>
              <a:rPr lang="en-US" altLang="ko-KR" sz="1400" b="1" dirty="0" smtClean="0">
                <a:cs typeface="Times New Roman" panose="02020603050405020304" pitchFamily="18" charset="0"/>
              </a:rPr>
              <a:t>Clothing Store </a:t>
            </a:r>
            <a:r>
              <a:rPr kumimoji="0" lang="en-US" altLang="ko-KR" sz="1400" b="1" dirty="0" smtClean="0">
                <a:cs typeface="Times New Roman" panose="02020603050405020304" pitchFamily="18" charset="0"/>
              </a:rPr>
              <a:t>&gt;  </a:t>
            </a:r>
            <a:endParaRPr kumimoji="0" lang="en-US" altLang="ko-KR" sz="1400" b="1" dirty="0">
              <a:cs typeface="Times New Roman" panose="02020603050405020304" pitchFamily="18" charset="0"/>
            </a:endParaRPr>
          </a:p>
        </p:txBody>
      </p:sp>
      <p:grpSp>
        <p:nvGrpSpPr>
          <p:cNvPr id="5" name="그룹 4"/>
          <p:cNvGrpSpPr/>
          <p:nvPr/>
        </p:nvGrpSpPr>
        <p:grpSpPr>
          <a:xfrm>
            <a:off x="2448500" y="1479610"/>
            <a:ext cx="3561018" cy="4033868"/>
            <a:chOff x="2448500" y="1479610"/>
            <a:chExt cx="3561018" cy="4033868"/>
          </a:xfrm>
        </p:grpSpPr>
        <p:pic>
          <p:nvPicPr>
            <p:cNvPr id="1026" name="Picture 2" descr="AR Clothing Storeì ëí ì´ë¯¸ì§ ê²ìê²°ê³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500" y="3507912"/>
              <a:ext cx="3561018" cy="20055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ê´ë ¨ ì´ë¯¸ì§"/>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087" b="6868"/>
            <a:stretch/>
          </p:blipFill>
          <p:spPr bwMode="auto">
            <a:xfrm>
              <a:off x="2448500" y="1479610"/>
              <a:ext cx="3561018" cy="20055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45800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47E0C281-1C72-4C1B-A43B-8B1DA8D9F49D}"/>
              </a:ext>
            </a:extLst>
          </p:cNvPr>
          <p:cNvSpPr>
            <a:spLocks noGrp="1"/>
          </p:cNvSpPr>
          <p:nvPr>
            <p:ph type="title"/>
          </p:nvPr>
        </p:nvSpPr>
        <p:spPr/>
        <p:txBody>
          <a:bodyPr>
            <a:normAutofit/>
          </a:bodyPr>
          <a:lstStyle/>
          <a:p>
            <a:r>
              <a:rPr lang="en-US" altLang="ko-KR" dirty="0" smtClean="0"/>
              <a:t>OWC Based Virtual Dressing Room</a:t>
            </a:r>
            <a:endParaRPr lang="ko-KR" altLang="en-US" dirty="0"/>
          </a:p>
        </p:txBody>
      </p:sp>
      <p:sp>
        <p:nvSpPr>
          <p:cNvPr id="7" name="바닥글 개체 틀 6">
            <a:extLst>
              <a:ext uri="{FF2B5EF4-FFF2-40B4-BE49-F238E27FC236}">
                <a16:creationId xmlns="" xmlns:a16="http://schemas.microsoft.com/office/drawing/2014/main" id="{99789448-BC75-4A1D-884A-4A5998FC10EC}"/>
              </a:ext>
            </a:extLst>
          </p:cNvPr>
          <p:cNvSpPr>
            <a:spLocks noGrp="1"/>
          </p:cNvSpPr>
          <p:nvPr>
            <p:ph type="ftr" sz="quarter" idx="3"/>
          </p:nvPr>
        </p:nvSpPr>
        <p:spPr/>
        <p:txBody>
          <a:bodyPr/>
          <a:lstStyle/>
          <a:p>
            <a:r>
              <a:rPr lang="en-US" altLang="ko-KR" dirty="0" smtClean="0"/>
              <a:t>21-19-0012-00-0000</a:t>
            </a:r>
            <a:endParaRPr lang="ko-KR" altLang="en-US" dirty="0"/>
          </a:p>
        </p:txBody>
      </p:sp>
      <p:sp>
        <p:nvSpPr>
          <p:cNvPr id="8" name="슬라이드 번호 개체 틀 7">
            <a:extLst>
              <a:ext uri="{FF2B5EF4-FFF2-40B4-BE49-F238E27FC236}">
                <a16:creationId xmlns="" xmlns:a16="http://schemas.microsoft.com/office/drawing/2014/main" id="{971A0ED2-3E19-4ECE-8028-387D57D1A7C7}"/>
              </a:ext>
            </a:extLst>
          </p:cNvPr>
          <p:cNvSpPr>
            <a:spLocks noGrp="1"/>
          </p:cNvSpPr>
          <p:nvPr>
            <p:ph type="sldNum" sz="quarter" idx="4"/>
          </p:nvPr>
        </p:nvSpPr>
        <p:spPr/>
        <p:txBody>
          <a:bodyPr/>
          <a:lstStyle/>
          <a:p>
            <a:fld id="{7415E7A1-C024-4955-BFDD-BFFB64410B76}" type="slidenum">
              <a:rPr lang="ko-KR" altLang="en-US" smtClean="0"/>
              <a:pPr/>
              <a:t>4</a:t>
            </a:fld>
            <a:endParaRPr lang="ko-KR" altLang="en-US"/>
          </a:p>
        </p:txBody>
      </p:sp>
      <p:sp>
        <p:nvSpPr>
          <p:cNvPr id="45" name="TextBox 44">
            <a:extLst>
              <a:ext uri="{FF2B5EF4-FFF2-40B4-BE49-F238E27FC236}">
                <a16:creationId xmlns="" xmlns:a16="http://schemas.microsoft.com/office/drawing/2014/main" id="{FB903489-B813-4045-9A33-328C47169179}"/>
              </a:ext>
            </a:extLst>
          </p:cNvPr>
          <p:cNvSpPr txBox="1"/>
          <p:nvPr/>
        </p:nvSpPr>
        <p:spPr>
          <a:xfrm>
            <a:off x="1956986" y="3913908"/>
            <a:ext cx="9872706" cy="2308324"/>
          </a:xfrm>
          <a:prstGeom prst="rect">
            <a:avLst/>
          </a:prstGeom>
          <a:noFill/>
        </p:spPr>
        <p:txBody>
          <a:bodyPr wrap="square" rtlCol="0">
            <a:spAutoFit/>
          </a:bodyPr>
          <a:lstStyle/>
          <a:p>
            <a:pPr marL="285750" lvl="0" indent="-285750" algn="just">
              <a:lnSpc>
                <a:spcPct val="150000"/>
              </a:lnSpc>
              <a:buFont typeface="Wingdings" panose="05000000000000000000" pitchFamily="2" charset="2"/>
              <a:buChar char="l"/>
              <a:defRPr/>
            </a:pPr>
            <a:r>
              <a:rPr lang="en-US" altLang="ko-KR" sz="1600" b="1" spc="-100" dirty="0" smtClean="0">
                <a:ea typeface="나눔고딕" panose="020D0604000000000000" pitchFamily="50" charset="-127"/>
              </a:rPr>
              <a:t>OWC </a:t>
            </a:r>
            <a:r>
              <a:rPr lang="en-US" altLang="ko-KR" sz="1600" b="1" spc="-100" dirty="0">
                <a:ea typeface="나눔고딕" panose="020D0604000000000000" pitchFamily="50" charset="-127"/>
              </a:rPr>
              <a:t>link </a:t>
            </a:r>
            <a:r>
              <a:rPr lang="en-US" altLang="ko-KR" sz="1600" b="1" spc="-100" dirty="0" smtClean="0">
                <a:ea typeface="나눔고딕" panose="020D0604000000000000" pitchFamily="50" charset="-127"/>
              </a:rPr>
              <a:t>used between </a:t>
            </a:r>
            <a:r>
              <a:rPr lang="en-US" altLang="ko-KR" sz="1600" b="1" spc="-100" dirty="0">
                <a:ea typeface="나눔고딕" panose="020D0604000000000000" pitchFamily="50" charset="-127"/>
              </a:rPr>
              <a:t>the LED attached to the clothing cradle and the </a:t>
            </a:r>
            <a:r>
              <a:rPr lang="en-US" altLang="ko-KR" sz="1600" b="1" spc="-100" dirty="0" smtClean="0">
                <a:ea typeface="나눔고딕" panose="020D0604000000000000" pitchFamily="50" charset="-127"/>
              </a:rPr>
              <a:t>PD/Camera connected with mirror signage based HMD devices.</a:t>
            </a:r>
          </a:p>
          <a:p>
            <a:pPr marL="285750" lvl="0" indent="-285750" algn="just">
              <a:lnSpc>
                <a:spcPct val="150000"/>
              </a:lnSpc>
              <a:buFont typeface="Wingdings" panose="05000000000000000000" pitchFamily="2" charset="2"/>
              <a:buChar char="l"/>
              <a:defRPr/>
            </a:pPr>
            <a:r>
              <a:rPr lang="en-US" altLang="ko-KR" sz="1600" b="1" spc="-100" dirty="0" smtClean="0">
                <a:ea typeface="나눔고딕" panose="020D0604000000000000" pitchFamily="50" charset="-127"/>
              </a:rPr>
              <a:t>HMD mirror signage render received the clothes specific AR/VR contents from the store local Content server.</a:t>
            </a:r>
          </a:p>
          <a:p>
            <a:pPr marL="285750" lvl="0" indent="-285750" algn="just">
              <a:lnSpc>
                <a:spcPct val="150000"/>
              </a:lnSpc>
              <a:buFont typeface="Wingdings" panose="05000000000000000000" pitchFamily="2" charset="2"/>
              <a:buChar char="l"/>
              <a:defRPr/>
            </a:pPr>
            <a:r>
              <a:rPr lang="en-US" altLang="ko-KR" sz="1600" b="1" spc="-100" dirty="0" smtClean="0">
                <a:ea typeface="나눔고딕" panose="020D0604000000000000" pitchFamily="50" charset="-127"/>
              </a:rPr>
              <a:t>User </a:t>
            </a:r>
            <a:r>
              <a:rPr lang="en-US" altLang="ko-KR" sz="1600" b="1" spc="-100" dirty="0">
                <a:ea typeface="나눔고딕" panose="020D0604000000000000" pitchFamily="50" charset="-127"/>
              </a:rPr>
              <a:t>can </a:t>
            </a:r>
            <a:r>
              <a:rPr lang="en-US" altLang="ko-KR" sz="1600" b="1" spc="-100" dirty="0" smtClean="0">
                <a:ea typeface="나눔고딕" panose="020D0604000000000000" pitchFamily="50" charset="-127"/>
              </a:rPr>
              <a:t>experience with immersive view experience with selected clothes interactive and can get details about the dimension </a:t>
            </a:r>
            <a:r>
              <a:rPr lang="en-US" altLang="ko-KR" sz="1600" b="1" spc="-100" dirty="0">
                <a:ea typeface="나눔고딕" panose="020D0604000000000000" pitchFamily="50" charset="-127"/>
              </a:rPr>
              <a:t>information of the </a:t>
            </a:r>
            <a:r>
              <a:rPr lang="en-US" altLang="ko-KR" sz="1600" b="1" spc="-100" dirty="0" smtClean="0">
                <a:ea typeface="나눔고딕" panose="020D0604000000000000" pitchFamily="50" charset="-127"/>
              </a:rPr>
              <a:t>clothes, cost, etc. </a:t>
            </a:r>
            <a:r>
              <a:rPr lang="en-US" altLang="ko-KR" sz="1600" b="1" spc="-100" dirty="0">
                <a:ea typeface="나눔고딕" panose="020D0604000000000000" pitchFamily="50" charset="-127"/>
              </a:rPr>
              <a:t>in addition to the </a:t>
            </a:r>
            <a:r>
              <a:rPr lang="en-US" altLang="ko-KR" sz="1600" b="1" spc="-100" dirty="0" smtClean="0">
                <a:ea typeface="나눔고딕" panose="020D0604000000000000" pitchFamily="50" charset="-127"/>
              </a:rPr>
              <a:t>virtual dressing experience </a:t>
            </a:r>
            <a:r>
              <a:rPr lang="en-US" altLang="ko-KR" sz="1600" b="1" spc="-100" dirty="0">
                <a:ea typeface="나눔고딕" panose="020D0604000000000000" pitchFamily="50" charset="-127"/>
              </a:rPr>
              <a:t>through the </a:t>
            </a:r>
            <a:r>
              <a:rPr lang="en-US" altLang="ko-KR" sz="1600" b="1" spc="-100" dirty="0" smtClean="0">
                <a:ea typeface="나눔고딕" panose="020D0604000000000000" pitchFamily="50" charset="-127"/>
              </a:rPr>
              <a:t>HMD.</a:t>
            </a:r>
          </a:p>
        </p:txBody>
      </p:sp>
      <p:sp>
        <p:nvSpPr>
          <p:cNvPr id="97" name="TextBox 96"/>
          <p:cNvSpPr txBox="1"/>
          <p:nvPr/>
        </p:nvSpPr>
        <p:spPr>
          <a:xfrm>
            <a:off x="2917615" y="1694249"/>
            <a:ext cx="592592" cy="215444"/>
          </a:xfrm>
          <a:prstGeom prst="rect">
            <a:avLst/>
          </a:prstGeom>
          <a:noFill/>
        </p:spPr>
        <p:txBody>
          <a:bodyPr wrap="square" rtlCol="0">
            <a:spAutoFit/>
          </a:bodyPr>
          <a:lstStyle/>
          <a:p>
            <a:pPr algn="ctr"/>
            <a:r>
              <a:rPr lang="en-US" altLang="ko-KR" sz="800" b="1" dirty="0" smtClean="0">
                <a:latin typeface="Times New Roman" panose="02020603050405020304" pitchFamily="18" charset="0"/>
                <a:cs typeface="Times New Roman" panose="02020603050405020304" pitchFamily="18" charset="0"/>
              </a:rPr>
              <a:t>Camera</a:t>
            </a:r>
            <a:endParaRPr lang="ko-KR" altLang="en-US" sz="800" b="1" dirty="0">
              <a:latin typeface="Times New Roman" panose="02020603050405020304" pitchFamily="18" charset="0"/>
              <a:cs typeface="Times New Roman" panose="02020603050405020304" pitchFamily="18" charset="0"/>
            </a:endParaRPr>
          </a:p>
        </p:txBody>
      </p:sp>
      <p:grpSp>
        <p:nvGrpSpPr>
          <p:cNvPr id="3" name="그룹 2"/>
          <p:cNvGrpSpPr/>
          <p:nvPr/>
        </p:nvGrpSpPr>
        <p:grpSpPr>
          <a:xfrm>
            <a:off x="2917615" y="931173"/>
            <a:ext cx="8238616" cy="3067620"/>
            <a:chOff x="2702701" y="999122"/>
            <a:chExt cx="8238616" cy="3067620"/>
          </a:xfrm>
        </p:grpSpPr>
        <p:grpSp>
          <p:nvGrpSpPr>
            <p:cNvPr id="11" name="그룹 10"/>
            <p:cNvGrpSpPr/>
            <p:nvPr/>
          </p:nvGrpSpPr>
          <p:grpSpPr>
            <a:xfrm>
              <a:off x="2702701" y="999122"/>
              <a:ext cx="8233683" cy="3067620"/>
              <a:chOff x="2251502" y="1048208"/>
              <a:chExt cx="8233683" cy="3067620"/>
            </a:xfrm>
          </p:grpSpPr>
          <p:grpSp>
            <p:nvGrpSpPr>
              <p:cNvPr id="41" name="그룹 40"/>
              <p:cNvGrpSpPr/>
              <p:nvPr/>
            </p:nvGrpSpPr>
            <p:grpSpPr>
              <a:xfrm>
                <a:off x="2251502" y="1048208"/>
                <a:ext cx="3487197" cy="1849120"/>
                <a:chOff x="1047062" y="2504440"/>
                <a:chExt cx="3487197" cy="1849120"/>
              </a:xfrm>
            </p:grpSpPr>
            <p:sp>
              <p:nvSpPr>
                <p:cNvPr id="67" name="모서리가 둥근 직사각형 66"/>
                <p:cNvSpPr/>
                <p:nvPr/>
              </p:nvSpPr>
              <p:spPr>
                <a:xfrm>
                  <a:off x="1047062" y="2504440"/>
                  <a:ext cx="3479800" cy="1849120"/>
                </a:xfrm>
                <a:prstGeom prst="roundRect">
                  <a:avLst>
                    <a:gd name="adj" fmla="val 8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8" name="Picture 8" descr="ê´ë ¨ ì´ë¯¸ì§"/>
                <p:cNvPicPr>
                  <a:picLocks noChangeAspect="1" noChangeArrowheads="1"/>
                </p:cNvPicPr>
                <p:nvPr/>
              </p:nvPicPr>
              <p:blipFill rotWithShape="1">
                <a:blip r:embed="rId2">
                  <a:extLst>
                    <a:ext uri="{28A0092B-C50C-407E-A947-70E740481C1C}">
                      <a14:useLocalDpi xmlns:a14="http://schemas.microsoft.com/office/drawing/2010/main" val="0"/>
                    </a:ext>
                  </a:extLst>
                </a:blip>
                <a:srcRect l="9049" t="10738" r="18099" b="23969"/>
                <a:stretch/>
              </p:blipFill>
              <p:spPr bwMode="auto">
                <a:xfrm>
                  <a:off x="1155013" y="3390175"/>
                  <a:ext cx="1020278" cy="609601"/>
                </a:xfrm>
                <a:prstGeom prst="rect">
                  <a:avLst/>
                </a:prstGeom>
                <a:noFill/>
                <a:extLst>
                  <a:ext uri="{909E8E84-426E-40DD-AFC4-6F175D3DCCD1}">
                    <a14:hiddenFill xmlns:a14="http://schemas.microsoft.com/office/drawing/2010/main">
                      <a:solidFill>
                        <a:srgbClr val="FFFFFF"/>
                      </a:solidFill>
                    </a14:hiddenFill>
                  </a:ext>
                </a:extLst>
              </p:spPr>
            </p:pic>
            <p:pic>
              <p:nvPicPr>
                <p:cNvPr id="69" name="그림 68"/>
                <p:cNvPicPr>
                  <a:picLocks noChangeAspect="1"/>
                </p:cNvPicPr>
                <p:nvPr/>
              </p:nvPicPr>
              <p:blipFill>
                <a:blip r:embed="rId3">
                  <a:clrChange>
                    <a:clrFrom>
                      <a:srgbClr val="FFFFFF"/>
                    </a:clrFrom>
                    <a:clrTo>
                      <a:srgbClr val="FFFFFF">
                        <a:alpha val="0"/>
                      </a:srgbClr>
                    </a:clrTo>
                  </a:clrChange>
                </a:blip>
                <a:stretch>
                  <a:fillRect/>
                </a:stretch>
              </p:blipFill>
              <p:spPr>
                <a:xfrm>
                  <a:off x="2283241" y="2599942"/>
                  <a:ext cx="2197002" cy="871137"/>
                </a:xfrm>
                <a:prstGeom prst="rect">
                  <a:avLst/>
                </a:prstGeom>
              </p:spPr>
            </p:pic>
            <p:cxnSp>
              <p:nvCxnSpPr>
                <p:cNvPr id="70" name="직선 화살표 연결선 69"/>
                <p:cNvCxnSpPr/>
                <p:nvPr/>
              </p:nvCxnSpPr>
              <p:spPr>
                <a:xfrm flipH="1">
                  <a:off x="1665152" y="2669376"/>
                  <a:ext cx="1903930" cy="93996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rot="367789">
                  <a:off x="2116767" y="3769804"/>
                  <a:ext cx="1295691" cy="230832"/>
                </a:xfrm>
                <a:prstGeom prst="rect">
                  <a:avLst/>
                </a:prstGeom>
                <a:noFill/>
              </p:spPr>
              <p:txBody>
                <a:bodyPr wrap="square" rtlCol="0">
                  <a:spAutoFit/>
                </a:bodyPr>
                <a:lstStyle/>
                <a:p>
                  <a:pPr algn="ctr"/>
                  <a:r>
                    <a:rPr lang="en-US" altLang="ko-KR" sz="900" b="1" dirty="0" smtClean="0">
                      <a:latin typeface="Times New Roman" panose="02020603050405020304" pitchFamily="18" charset="0"/>
                      <a:cs typeface="Times New Roman" panose="02020603050405020304" pitchFamily="18" charset="0"/>
                    </a:rPr>
                    <a:t>Clothing Information </a:t>
                  </a:r>
                  <a:endParaRPr lang="ko-KR" altLang="en-US" sz="900" b="1" dirty="0">
                    <a:latin typeface="Times New Roman" panose="02020603050405020304" pitchFamily="18" charset="0"/>
                    <a:cs typeface="Times New Roman" panose="02020603050405020304" pitchFamily="18" charset="0"/>
                  </a:endParaRPr>
                </a:p>
              </p:txBody>
            </p:sp>
            <p:sp>
              <p:nvSpPr>
                <p:cNvPr id="75" name="TextBox 74"/>
                <p:cNvSpPr txBox="1"/>
                <p:nvPr/>
              </p:nvSpPr>
              <p:spPr>
                <a:xfrm>
                  <a:off x="3941667" y="3539735"/>
                  <a:ext cx="592592" cy="215444"/>
                </a:xfrm>
                <a:prstGeom prst="rect">
                  <a:avLst/>
                </a:prstGeom>
                <a:noFill/>
              </p:spPr>
              <p:txBody>
                <a:bodyPr wrap="square" rtlCol="0">
                  <a:spAutoFit/>
                </a:bodyPr>
                <a:lstStyle/>
                <a:p>
                  <a:pPr algn="ctr"/>
                  <a:r>
                    <a:rPr lang="en-US" altLang="ko-KR" sz="800" b="1" dirty="0" smtClean="0">
                      <a:latin typeface="Times New Roman" panose="02020603050405020304" pitchFamily="18" charset="0"/>
                      <a:cs typeface="Times New Roman" panose="02020603050405020304" pitchFamily="18" charset="0"/>
                    </a:rPr>
                    <a:t>LED Tag</a:t>
                  </a:r>
                  <a:endParaRPr lang="ko-KR" altLang="en-US" sz="800" b="1" dirty="0">
                    <a:latin typeface="Times New Roman" panose="02020603050405020304" pitchFamily="18" charset="0"/>
                    <a:cs typeface="Times New Roman" panose="02020603050405020304" pitchFamily="18" charset="0"/>
                  </a:endParaRPr>
                </a:p>
              </p:txBody>
            </p:sp>
          </p:grpSp>
          <p:pic>
            <p:nvPicPr>
              <p:cNvPr id="42" name="Picture 6" descr="ê´ë ¨ ì´ë¯¸ì§"/>
              <p:cNvPicPr>
                <a:picLocks noChangeAspect="1" noChangeArrowheads="1"/>
              </p:cNvPicPr>
              <p:nvPr/>
            </p:nvPicPr>
            <p:blipFill rotWithShape="1">
              <a:blip r:embed="rId4">
                <a:extLst>
                  <a:ext uri="{28A0092B-C50C-407E-A947-70E740481C1C}">
                    <a14:useLocalDpi xmlns:a14="http://schemas.microsoft.com/office/drawing/2010/main" val="0"/>
                  </a:ext>
                </a:extLst>
              </a:blip>
              <a:srcRect l="21142" t="6532" r="12222" b="24701"/>
              <a:stretch/>
            </p:blipFill>
            <p:spPr bwMode="auto">
              <a:xfrm>
                <a:off x="5750876" y="2455606"/>
                <a:ext cx="1082317" cy="1037153"/>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꺾인 연결선 42"/>
              <p:cNvCxnSpPr>
                <a:stCxn id="68" idx="2"/>
              </p:cNvCxnSpPr>
              <p:nvPr/>
            </p:nvCxnSpPr>
            <p:spPr>
              <a:xfrm rot="16200000" flipH="1">
                <a:off x="3998007" y="1415129"/>
                <a:ext cx="659067" cy="2915896"/>
              </a:xfrm>
              <a:prstGeom prst="bentConnector2">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2" name="타원 61"/>
              <p:cNvSpPr/>
              <p:nvPr/>
            </p:nvSpPr>
            <p:spPr>
              <a:xfrm>
                <a:off x="4689902" y="1099144"/>
                <a:ext cx="190500" cy="1905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오른쪽으로 구부러진 화살표 63"/>
              <p:cNvSpPr/>
              <p:nvPr/>
            </p:nvSpPr>
            <p:spPr>
              <a:xfrm rot="14844369" flipH="1">
                <a:off x="6663444" y="1241879"/>
                <a:ext cx="413216" cy="1335233"/>
              </a:xfrm>
              <a:prstGeom prst="curved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10" name="그룹 9"/>
              <p:cNvGrpSpPr/>
              <p:nvPr/>
            </p:nvGrpSpPr>
            <p:grpSpPr>
              <a:xfrm>
                <a:off x="7310600" y="1899239"/>
                <a:ext cx="1289051" cy="1910700"/>
                <a:chOff x="7310600" y="1899239"/>
                <a:chExt cx="1289051" cy="1910700"/>
              </a:xfrm>
            </p:grpSpPr>
            <p:sp>
              <p:nvSpPr>
                <p:cNvPr id="44" name="평행 사변형 43"/>
                <p:cNvSpPr/>
                <p:nvPr/>
              </p:nvSpPr>
              <p:spPr>
                <a:xfrm rot="16200000">
                  <a:off x="7050033" y="2339219"/>
                  <a:ext cx="1731287" cy="1210153"/>
                </a:xfrm>
                <a:prstGeom prst="parallelogram">
                  <a:avLst/>
                </a:prstGeom>
                <a:solidFill>
                  <a:schemeClr val="accent1">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TextBox 62"/>
                <p:cNvSpPr txBox="1"/>
                <p:nvPr/>
              </p:nvSpPr>
              <p:spPr>
                <a:xfrm>
                  <a:off x="7538824" y="1899239"/>
                  <a:ext cx="1060827" cy="246221"/>
                </a:xfrm>
                <a:prstGeom prst="rect">
                  <a:avLst/>
                </a:prstGeom>
                <a:noFill/>
              </p:spPr>
              <p:txBody>
                <a:bodyPr wrap="square" rtlCol="0">
                  <a:spAutoFit/>
                </a:bodyPr>
                <a:lstStyle/>
                <a:p>
                  <a:pPr algn="ctr"/>
                  <a:r>
                    <a:rPr lang="en-US" altLang="ko-KR" sz="1000" b="1" dirty="0" smtClean="0">
                      <a:latin typeface="Times New Roman" panose="02020603050405020304" pitchFamily="18" charset="0"/>
                      <a:cs typeface="Times New Roman" panose="02020603050405020304" pitchFamily="18" charset="0"/>
                    </a:rPr>
                    <a:t>Mirror Signage</a:t>
                  </a:r>
                  <a:endParaRPr lang="ko-KR" altLang="en-US" sz="1000" b="1" dirty="0">
                    <a:latin typeface="Times New Roman" panose="02020603050405020304" pitchFamily="18" charset="0"/>
                    <a:cs typeface="Times New Roman" panose="02020603050405020304" pitchFamily="18" charset="0"/>
                  </a:endParaRPr>
                </a:p>
              </p:txBody>
            </p:sp>
            <p:pic>
              <p:nvPicPr>
                <p:cNvPr id="65" name="그림 64"/>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89443" l="46047" r="70349"/>
                          </a14:imgEffect>
                        </a14:imgLayer>
                      </a14:imgProps>
                    </a:ext>
                  </a:extLst>
                </a:blip>
                <a:srcRect l="47603" t="5836" r="30078" b="20702"/>
                <a:stretch/>
              </p:blipFill>
              <p:spPr>
                <a:xfrm>
                  <a:off x="7478768" y="2604924"/>
                  <a:ext cx="821886" cy="923157"/>
                </a:xfrm>
                <a:prstGeom prst="rect">
                  <a:avLst/>
                </a:prstGeom>
              </p:spPr>
            </p:pic>
            <p:pic>
              <p:nvPicPr>
                <p:cNvPr id="66" name="Picture 14" descr="ì¬ë ìë°íì ëí ì´ë¯¸ì§ ê²ìê²°ê³¼"/>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41699" y1="69824" x2="58203" y2="75488"/>
                              <a14:foregroundMark x1="75000" y1="59570" x2="39844" y2="74414"/>
                              <a14:foregroundMark x1="24316" y1="58887" x2="29199" y2="54883"/>
                            </a14:backgroundRemoval>
                          </a14:imgEffect>
                        </a14:imgLayer>
                      </a14:imgProps>
                    </a:ext>
                    <a:ext uri="{28A0092B-C50C-407E-A947-70E740481C1C}">
                      <a14:useLocalDpi xmlns:a14="http://schemas.microsoft.com/office/drawing/2010/main" val="0"/>
                    </a:ext>
                  </a:extLst>
                </a:blip>
                <a:srcRect l="22155" t="14997" r="23001" b="14378"/>
                <a:stretch/>
              </p:blipFill>
              <p:spPr bwMode="auto">
                <a:xfrm>
                  <a:off x="7744584" y="2315040"/>
                  <a:ext cx="301806" cy="38865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TextBox 39"/>
              <p:cNvSpPr txBox="1"/>
              <p:nvPr/>
            </p:nvSpPr>
            <p:spPr>
              <a:xfrm>
                <a:off x="6410069" y="2356874"/>
                <a:ext cx="521857" cy="246221"/>
              </a:xfrm>
              <a:prstGeom prst="rect">
                <a:avLst/>
              </a:prstGeom>
              <a:noFill/>
            </p:spPr>
            <p:txBody>
              <a:bodyPr wrap="square" rtlCol="0">
                <a:spAutoFit/>
              </a:bodyPr>
              <a:lstStyle/>
              <a:p>
                <a:pPr algn="ctr"/>
                <a:r>
                  <a:rPr lang="en-US" altLang="ko-KR" sz="1000" b="1" dirty="0" smtClean="0">
                    <a:latin typeface="Times New Roman" panose="02020603050405020304" pitchFamily="18" charset="0"/>
                    <a:cs typeface="Times New Roman" panose="02020603050405020304" pitchFamily="18" charset="0"/>
                  </a:rPr>
                  <a:t>HMD</a:t>
                </a:r>
                <a:endParaRPr lang="ko-KR" altLang="en-US" sz="1000" b="1" dirty="0">
                  <a:latin typeface="Times New Roman" panose="02020603050405020304" pitchFamily="18" charset="0"/>
                  <a:cs typeface="Times New Roman" panose="02020603050405020304" pitchFamily="18" charset="0"/>
                </a:endParaRPr>
              </a:p>
            </p:txBody>
          </p:sp>
          <p:sp>
            <p:nvSpPr>
              <p:cNvPr id="5" name="직사각형 4"/>
              <p:cNvSpPr/>
              <p:nvPr/>
            </p:nvSpPr>
            <p:spPr>
              <a:xfrm>
                <a:off x="4530494" y="2402520"/>
                <a:ext cx="1061720" cy="4571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타원 5"/>
              <p:cNvSpPr/>
              <p:nvPr/>
            </p:nvSpPr>
            <p:spPr>
              <a:xfrm>
                <a:off x="4864515" y="2362409"/>
                <a:ext cx="116840" cy="116840"/>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타원 75"/>
              <p:cNvSpPr/>
              <p:nvPr/>
            </p:nvSpPr>
            <p:spPr>
              <a:xfrm>
                <a:off x="5423661" y="2362409"/>
                <a:ext cx="116840" cy="116840"/>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타원 76"/>
              <p:cNvSpPr/>
              <p:nvPr/>
            </p:nvSpPr>
            <p:spPr>
              <a:xfrm>
                <a:off x="4584942" y="2362409"/>
                <a:ext cx="116840" cy="116840"/>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타원 77"/>
              <p:cNvSpPr/>
              <p:nvPr/>
            </p:nvSpPr>
            <p:spPr>
              <a:xfrm>
                <a:off x="5144088" y="2362409"/>
                <a:ext cx="116840" cy="116840"/>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9" name="직선 화살표 연결선 78"/>
              <p:cNvCxnSpPr>
                <a:stCxn id="77" idx="2"/>
              </p:cNvCxnSpPr>
              <p:nvPr/>
            </p:nvCxnSpPr>
            <p:spPr>
              <a:xfrm flipH="1" flipV="1">
                <a:off x="2869593" y="2188373"/>
                <a:ext cx="1715349" cy="23245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0" name="타원 79"/>
              <p:cNvSpPr/>
              <p:nvPr/>
            </p:nvSpPr>
            <p:spPr>
              <a:xfrm>
                <a:off x="4748877" y="1129119"/>
                <a:ext cx="72549" cy="72549"/>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타원 80"/>
              <p:cNvSpPr/>
              <p:nvPr/>
            </p:nvSpPr>
            <p:spPr>
              <a:xfrm>
                <a:off x="5071539" y="1130146"/>
                <a:ext cx="72549" cy="72549"/>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타원 81"/>
              <p:cNvSpPr/>
              <p:nvPr/>
            </p:nvSpPr>
            <p:spPr>
              <a:xfrm>
                <a:off x="5462216" y="1129118"/>
                <a:ext cx="72549" cy="72549"/>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타원 82"/>
              <p:cNvSpPr/>
              <p:nvPr/>
            </p:nvSpPr>
            <p:spPr>
              <a:xfrm>
                <a:off x="4457090" y="1129118"/>
                <a:ext cx="72549" cy="72549"/>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타원 83"/>
              <p:cNvSpPr/>
              <p:nvPr/>
            </p:nvSpPr>
            <p:spPr>
              <a:xfrm>
                <a:off x="4161822" y="1129118"/>
                <a:ext cx="72549" cy="72549"/>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타원 84"/>
              <p:cNvSpPr/>
              <p:nvPr/>
            </p:nvSpPr>
            <p:spPr>
              <a:xfrm>
                <a:off x="3939103" y="1133145"/>
                <a:ext cx="72549" cy="72549"/>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타원 85"/>
              <p:cNvSpPr/>
              <p:nvPr/>
            </p:nvSpPr>
            <p:spPr>
              <a:xfrm>
                <a:off x="3791469" y="1129117"/>
                <a:ext cx="72549" cy="72549"/>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평행 사변형 88"/>
              <p:cNvSpPr/>
              <p:nvPr/>
            </p:nvSpPr>
            <p:spPr>
              <a:xfrm rot="16200000">
                <a:off x="9014465" y="2336462"/>
                <a:ext cx="1731287" cy="1210153"/>
              </a:xfrm>
              <a:prstGeom prst="parallelogram">
                <a:avLst/>
              </a:prstGeom>
              <a:solidFill>
                <a:schemeClr val="accent1">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TextBox 92"/>
              <p:cNvSpPr txBox="1"/>
              <p:nvPr/>
            </p:nvSpPr>
            <p:spPr>
              <a:xfrm>
                <a:off x="8245925" y="3869607"/>
                <a:ext cx="1252158" cy="246221"/>
              </a:xfrm>
              <a:prstGeom prst="rect">
                <a:avLst/>
              </a:prstGeom>
              <a:noFill/>
            </p:spPr>
            <p:txBody>
              <a:bodyPr wrap="square" rtlCol="0">
                <a:spAutoFit/>
              </a:bodyPr>
              <a:lstStyle/>
              <a:p>
                <a:pPr algn="ctr"/>
                <a:r>
                  <a:rPr lang="en-US" altLang="ko-KR" sz="1000" b="1" dirty="0" smtClean="0">
                    <a:latin typeface="Times New Roman" panose="02020603050405020304" pitchFamily="18" charset="0"/>
                    <a:cs typeface="Times New Roman" panose="02020603050405020304" pitchFamily="18" charset="0"/>
                  </a:rPr>
                  <a:t>Virtual Silhouette </a:t>
                </a:r>
                <a:endParaRPr lang="ko-KR" altLang="en-US" sz="1000" b="1" dirty="0">
                  <a:latin typeface="Times New Roman" panose="02020603050405020304" pitchFamily="18" charset="0"/>
                  <a:cs typeface="Times New Roman" panose="02020603050405020304" pitchFamily="18" charset="0"/>
                </a:endParaRPr>
              </a:p>
            </p:txBody>
          </p:sp>
          <p:sp>
            <p:nvSpPr>
              <p:cNvPr id="94" name="오른쪽으로 구부러진 화살표 93"/>
              <p:cNvSpPr/>
              <p:nvPr/>
            </p:nvSpPr>
            <p:spPr>
              <a:xfrm rot="15513043" flipH="1">
                <a:off x="7679047" y="324109"/>
                <a:ext cx="413216" cy="2884639"/>
              </a:xfrm>
              <a:prstGeom prst="curved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95" name="그림 94"/>
              <p:cNvPicPr>
                <a:picLocks noChangeAspect="1"/>
              </p:cNvPicPr>
              <p:nvPr/>
            </p:nvPicPr>
            <p:blipFill rotWithShape="1">
              <a:blip r:embed="rId9">
                <a:clrChange>
                  <a:clrFrom>
                    <a:srgbClr val="FFFFFF"/>
                  </a:clrFrom>
                  <a:clrTo>
                    <a:srgbClr val="FFFFFF">
                      <a:alpha val="0"/>
                    </a:srgbClr>
                  </a:clrTo>
                </a:clrChange>
              </a:blip>
              <a:srcRect l="83401" b="28331"/>
              <a:stretch/>
            </p:blipFill>
            <p:spPr>
              <a:xfrm>
                <a:off x="9542305" y="2479580"/>
                <a:ext cx="635226" cy="1087523"/>
              </a:xfrm>
              <a:prstGeom prst="rect">
                <a:avLst/>
              </a:prstGeom>
            </p:spPr>
          </p:pic>
          <p:pic>
            <p:nvPicPr>
              <p:cNvPr id="96" name="Picture 14" descr="ì¬ë ìë°íì ëí ì´ë¯¸ì§ ê²ìê²°ê³¼"/>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41699" y1="69824" x2="58203" y2="75488"/>
                            <a14:foregroundMark x1="75000" y1="59570" x2="39844" y2="74414"/>
                            <a14:foregroundMark x1="24316" y1="58887" x2="29199" y2="54883"/>
                          </a14:backgroundRemoval>
                        </a14:imgEffect>
                      </a14:imgLayer>
                    </a14:imgProps>
                  </a:ext>
                  <a:ext uri="{28A0092B-C50C-407E-A947-70E740481C1C}">
                    <a14:useLocalDpi xmlns:a14="http://schemas.microsoft.com/office/drawing/2010/main" val="0"/>
                  </a:ext>
                </a:extLst>
              </a:blip>
              <a:srcRect l="22155" t="14997" r="23001" b="14378"/>
              <a:stretch/>
            </p:blipFill>
            <p:spPr bwMode="auto">
              <a:xfrm>
                <a:off x="9699184" y="2282787"/>
                <a:ext cx="301806" cy="388650"/>
              </a:xfrm>
              <a:prstGeom prst="rect">
                <a:avLst/>
              </a:prstGeom>
              <a:noFill/>
              <a:extLst>
                <a:ext uri="{909E8E84-426E-40DD-AFC4-6F175D3DCCD1}">
                  <a14:hiddenFill xmlns:a14="http://schemas.microsoft.com/office/drawing/2010/main">
                    <a:solidFill>
                      <a:srgbClr val="FFFFFF"/>
                    </a:solidFill>
                  </a14:hiddenFill>
                </a:ext>
              </a:extLst>
            </p:spPr>
          </p:pic>
        </p:grpSp>
        <p:sp>
          <p:nvSpPr>
            <p:cNvPr id="98" name="TextBox 97"/>
            <p:cNvSpPr txBox="1"/>
            <p:nvPr/>
          </p:nvSpPr>
          <p:spPr>
            <a:xfrm>
              <a:off x="9880490" y="1856051"/>
              <a:ext cx="1060827" cy="246221"/>
            </a:xfrm>
            <a:prstGeom prst="rect">
              <a:avLst/>
            </a:prstGeom>
            <a:noFill/>
          </p:spPr>
          <p:txBody>
            <a:bodyPr wrap="square" rtlCol="0">
              <a:spAutoFit/>
            </a:bodyPr>
            <a:lstStyle/>
            <a:p>
              <a:pPr algn="ctr"/>
              <a:r>
                <a:rPr lang="en-US" altLang="ko-KR" sz="1000" b="1" dirty="0" smtClean="0">
                  <a:latin typeface="Times New Roman" panose="02020603050405020304" pitchFamily="18" charset="0"/>
                  <a:cs typeface="Times New Roman" panose="02020603050405020304" pitchFamily="18" charset="0"/>
                </a:rPr>
                <a:t>Mirror Signage</a:t>
              </a:r>
              <a:endParaRPr lang="ko-KR" altLang="en-US" sz="10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9782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B55D2496-36CE-4382-B9BB-565C60D3E185}"/>
              </a:ext>
            </a:extLst>
          </p:cNvPr>
          <p:cNvSpPr>
            <a:spLocks noGrp="1"/>
          </p:cNvSpPr>
          <p:nvPr>
            <p:ph type="title"/>
          </p:nvPr>
        </p:nvSpPr>
        <p:spPr/>
        <p:txBody>
          <a:bodyPr/>
          <a:lstStyle/>
          <a:p>
            <a:r>
              <a:rPr lang="en-US" altLang="ko-KR" dirty="0"/>
              <a:t>Conclusions</a:t>
            </a:r>
            <a:endParaRPr lang="ko-KR" altLang="en-US" dirty="0"/>
          </a:p>
        </p:txBody>
      </p:sp>
      <p:sp>
        <p:nvSpPr>
          <p:cNvPr id="4" name="TextBox 3">
            <a:extLst>
              <a:ext uri="{FF2B5EF4-FFF2-40B4-BE49-F238E27FC236}">
                <a16:creationId xmlns="" xmlns:a16="http://schemas.microsoft.com/office/drawing/2014/main" id="{CB873462-968B-470C-9ABC-E4220627B46F}"/>
              </a:ext>
            </a:extLst>
          </p:cNvPr>
          <p:cNvSpPr txBox="1"/>
          <p:nvPr/>
        </p:nvSpPr>
        <p:spPr>
          <a:xfrm>
            <a:off x="2322314" y="1333273"/>
            <a:ext cx="9359786" cy="341632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en-IN" altLang="ko-KR" b="1" spc="-100" dirty="0">
                <a:ea typeface="나눔고딕" panose="020D0604000000000000" pitchFamily="50" charset="-127"/>
              </a:rPr>
              <a:t>Mirror Signage Connected OWC Technology for Virtual Dressing Room using AR / VR System.</a:t>
            </a:r>
          </a:p>
          <a:p>
            <a:pPr algn="just">
              <a:lnSpc>
                <a:spcPct val="150000"/>
              </a:lnSpc>
            </a:pPr>
            <a:endParaRPr lang="en-US" altLang="ko-KR" b="1" spc="-100" dirty="0">
              <a:ea typeface="나눔고딕" panose="020D0604000000000000" pitchFamily="50" charset="-127"/>
            </a:endParaRPr>
          </a:p>
          <a:p>
            <a:pPr marL="285750" indent="-285750" algn="just">
              <a:lnSpc>
                <a:spcPct val="150000"/>
              </a:lnSpc>
              <a:buFont typeface="Wingdings" panose="05000000000000000000" pitchFamily="2" charset="2"/>
              <a:buChar char="l"/>
            </a:pPr>
            <a:r>
              <a:rPr lang="en-US" altLang="ko-KR" b="1" spc="-100" dirty="0" smtClean="0">
                <a:ea typeface="나눔고딕" panose="020D0604000000000000" pitchFamily="50" charset="-127"/>
              </a:rPr>
              <a:t>To provide immersive wear and view experience to the user before select the clothes and provides various </a:t>
            </a:r>
            <a:r>
              <a:rPr lang="en-US" altLang="ko-KR" b="1" spc="-100" dirty="0">
                <a:ea typeface="나눔고딕" panose="020D0604000000000000" pitchFamily="50" charset="-127"/>
              </a:rPr>
              <a:t>detailed </a:t>
            </a:r>
            <a:r>
              <a:rPr lang="en-US" altLang="ko-KR" b="1" spc="-100" dirty="0" smtClean="0">
                <a:ea typeface="나눔고딕" panose="020D0604000000000000" pitchFamily="50" charset="-127"/>
              </a:rPr>
              <a:t>information about clothes in a clothes shopping area.’</a:t>
            </a:r>
          </a:p>
          <a:p>
            <a:pPr marL="285750" indent="-285750" algn="just">
              <a:lnSpc>
                <a:spcPct val="150000"/>
              </a:lnSpc>
              <a:buFont typeface="Wingdings" panose="05000000000000000000" pitchFamily="2" charset="2"/>
              <a:buChar char="l"/>
            </a:pPr>
            <a:endParaRPr lang="en-US" altLang="ko-KR" b="1" spc="-100" dirty="0">
              <a:ea typeface="나눔고딕" panose="020D0604000000000000" pitchFamily="50" charset="-127"/>
            </a:endParaRPr>
          </a:p>
          <a:p>
            <a:pPr marL="285750" indent="-285750" algn="just">
              <a:lnSpc>
                <a:spcPct val="150000"/>
              </a:lnSpc>
              <a:buFont typeface="Wingdings" panose="05000000000000000000" pitchFamily="2" charset="2"/>
              <a:buChar char="l"/>
            </a:pPr>
            <a:r>
              <a:rPr lang="en-US" altLang="ko-KR" b="1" spc="-100" dirty="0" smtClean="0">
                <a:ea typeface="나눔고딕" panose="020D0604000000000000" pitchFamily="50" charset="-127"/>
              </a:rPr>
              <a:t>Proposed technology able </a:t>
            </a:r>
            <a:r>
              <a:rPr lang="en-US" altLang="ko-KR" b="1" spc="-100" dirty="0">
                <a:ea typeface="나눔고딕" panose="020D0604000000000000" pitchFamily="50" charset="-127"/>
              </a:rPr>
              <a:t>to expand the current AR / VR </a:t>
            </a:r>
            <a:r>
              <a:rPr lang="en-US" altLang="ko-KR" b="1" spc="-100" dirty="0" smtClean="0">
                <a:ea typeface="나눔고딕" panose="020D0604000000000000" pitchFamily="50" charset="-127"/>
              </a:rPr>
              <a:t>technology in virtual dressing  room to </a:t>
            </a:r>
            <a:r>
              <a:rPr lang="en-US" altLang="ko-KR" b="1" spc="-100" dirty="0">
                <a:ea typeface="나눔고딕" panose="020D0604000000000000" pitchFamily="50" charset="-127"/>
              </a:rPr>
              <a:t>provide </a:t>
            </a:r>
            <a:r>
              <a:rPr lang="en-US" altLang="ko-KR" b="1" spc="-100" dirty="0" smtClean="0">
                <a:ea typeface="나눔고딕" panose="020D0604000000000000" pitchFamily="50" charset="-127"/>
              </a:rPr>
              <a:t> immersive user experiences on this market.</a:t>
            </a:r>
            <a:endParaRPr lang="ko-KR" altLang="en-US" b="1" spc="-100" dirty="0">
              <a:ea typeface="나눔고딕" panose="020D0604000000000000" pitchFamily="50" charset="-127"/>
            </a:endParaRPr>
          </a:p>
        </p:txBody>
      </p:sp>
      <p:sp>
        <p:nvSpPr>
          <p:cNvPr id="5" name="바닥글 개체 틀 4">
            <a:extLst>
              <a:ext uri="{FF2B5EF4-FFF2-40B4-BE49-F238E27FC236}">
                <a16:creationId xmlns="" xmlns:a16="http://schemas.microsoft.com/office/drawing/2014/main" id="{FB15591C-AD21-4DCF-A8AE-4EDC470EB8E6}"/>
              </a:ext>
            </a:extLst>
          </p:cNvPr>
          <p:cNvSpPr>
            <a:spLocks noGrp="1"/>
          </p:cNvSpPr>
          <p:nvPr>
            <p:ph type="ftr" sz="quarter" idx="3"/>
          </p:nvPr>
        </p:nvSpPr>
        <p:spPr/>
        <p:txBody>
          <a:bodyPr/>
          <a:lstStyle/>
          <a:p>
            <a:r>
              <a:rPr lang="en-US" altLang="ko-KR" dirty="0" smtClean="0"/>
              <a:t>21-19-0012-00-0000</a:t>
            </a:r>
            <a:endParaRPr lang="ko-KR" altLang="en-US" dirty="0"/>
          </a:p>
        </p:txBody>
      </p:sp>
      <p:sp>
        <p:nvSpPr>
          <p:cNvPr id="6" name="슬라이드 번호 개체 틀 5">
            <a:extLst>
              <a:ext uri="{FF2B5EF4-FFF2-40B4-BE49-F238E27FC236}">
                <a16:creationId xmlns="" xmlns:a16="http://schemas.microsoft.com/office/drawing/2014/main" id="{EB3960F3-B787-4C81-9C51-AC0135643F02}"/>
              </a:ext>
            </a:extLst>
          </p:cNvPr>
          <p:cNvSpPr>
            <a:spLocks noGrp="1"/>
          </p:cNvSpPr>
          <p:nvPr>
            <p:ph type="sldNum" sz="quarter" idx="4"/>
          </p:nvPr>
        </p:nvSpPr>
        <p:spPr>
          <a:xfrm>
            <a:off x="9096217" y="6507648"/>
            <a:ext cx="2743200" cy="277944"/>
          </a:xfrm>
        </p:spPr>
        <p:txBody>
          <a:bodyPr/>
          <a:lstStyle/>
          <a:p>
            <a:fld id="{7415E7A1-C024-4955-BFDD-BFFB64410B76}" type="slidenum">
              <a:rPr lang="ko-KR" altLang="en-US" smtClean="0"/>
              <a:pPr/>
              <a:t>5</a:t>
            </a:fld>
            <a:endParaRPr lang="ko-KR" altLang="en-US" dirty="0"/>
          </a:p>
        </p:txBody>
      </p:sp>
    </p:spTree>
    <p:extLst>
      <p:ext uri="{BB962C8B-B14F-4D97-AF65-F5344CB8AC3E}">
        <p14:creationId xmlns:p14="http://schemas.microsoft.com/office/powerpoint/2010/main" val="1036805120"/>
      </p:ext>
    </p:extLst>
  </p:cSld>
  <p:clrMapOvr>
    <a:masterClrMapping/>
  </p:clrMapOvr>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3244</TotalTime>
  <Words>775</Words>
  <Application>Microsoft Office PowerPoint</Application>
  <PresentationFormat>Widescreen</PresentationFormat>
  <Paragraphs>64</Paragraphs>
  <Slides>6</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vt:i4>
      </vt:variant>
    </vt:vector>
  </HeadingPairs>
  <TitlesOfParts>
    <vt:vector size="19" baseType="lpstr">
      <vt:lpstr>HY헤드라인M</vt:lpstr>
      <vt:lpstr>맑은 고딕</vt:lpstr>
      <vt:lpstr>ＭＳ Ｐゴシック</vt:lpstr>
      <vt:lpstr>Rotis Sans Serif for Nokia</vt:lpstr>
      <vt:lpstr>나눔고딕</vt:lpstr>
      <vt:lpstr>-윤명조340</vt:lpstr>
      <vt:lpstr>Arial</vt:lpstr>
      <vt:lpstr>Times</vt:lpstr>
      <vt:lpstr>Times New Roman</vt:lpstr>
      <vt:lpstr>Verdana</vt:lpstr>
      <vt:lpstr>Wingdings</vt:lpstr>
      <vt:lpstr>1_Office 테마</vt:lpstr>
      <vt:lpstr>blank presentation</vt:lpstr>
      <vt:lpstr>PowerPoint Presentation</vt:lpstr>
      <vt:lpstr>PowerPoint Presentation</vt:lpstr>
      <vt:lpstr>Table of Contents</vt:lpstr>
      <vt:lpstr>Need of Mirror Signage Connected OWC Technology</vt:lpstr>
      <vt:lpstr>OWC Based Virtual Dressing Room</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Sangkwon Jeong</dc:creator>
  <cp:lastModifiedBy>VINA</cp:lastModifiedBy>
  <cp:revision>239</cp:revision>
  <dcterms:created xsi:type="dcterms:W3CDTF">2017-08-15T12:18:13Z</dcterms:created>
  <dcterms:modified xsi:type="dcterms:W3CDTF">2019-01-17T12:33:26Z</dcterms:modified>
</cp:coreProperties>
</file>