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7" r:id="rId1"/>
    <p:sldMasterId id="2147483714" r:id="rId2"/>
  </p:sldMasterIdLst>
  <p:notesMasterIdLst>
    <p:notesMasterId r:id="rId11"/>
  </p:notesMasterIdLst>
  <p:sldIdLst>
    <p:sldId id="348" r:id="rId3"/>
    <p:sldId id="349" r:id="rId4"/>
    <p:sldId id="390" r:id="rId5"/>
    <p:sldId id="391" r:id="rId6"/>
    <p:sldId id="393" r:id="rId7"/>
    <p:sldId id="382" r:id="rId8"/>
    <p:sldId id="364" r:id="rId9"/>
    <p:sldId id="392" r:id="rId10"/>
  </p:sldIdLst>
  <p:sldSz cx="12192000" cy="6858000"/>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347"/>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76" autoAdjust="0"/>
    <p:restoredTop sz="92121" autoAdjust="0"/>
  </p:normalViewPr>
  <p:slideViewPr>
    <p:cSldViewPr snapToGrid="0">
      <p:cViewPr varScale="1">
        <p:scale>
          <a:sx n="83" d="100"/>
          <a:sy n="83" d="100"/>
        </p:scale>
        <p:origin x="48" y="51"/>
      </p:cViewPr>
      <p:guideLst>
        <p:guide orient="horz" pos="2160"/>
        <p:guide pos="3840"/>
      </p:guideLst>
    </p:cSldViewPr>
  </p:slideViewPr>
  <p:notesTextViewPr>
    <p:cViewPr>
      <p:scale>
        <a:sx n="1" d="1"/>
        <a:sy n="1" d="1"/>
      </p:scale>
      <p:origin x="0" y="0"/>
    </p:cViewPr>
  </p:notesTextViewPr>
  <p:notesViewPr>
    <p:cSldViewPr snapToGrid="0">
      <p:cViewPr varScale="1">
        <p:scale>
          <a:sx n="114" d="100"/>
          <a:sy n="114" d="100"/>
        </p:scale>
        <p:origin x="488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9F58BD-B266-4FEA-8572-614D27B01AAF}" type="datetimeFigureOut">
              <a:rPr lang="ko-KR" altLang="en-US" smtClean="0"/>
              <a:t>2019-03-14</a:t>
            </a:fld>
            <a:endParaRPr lang="ko-KR" altLang="en-US"/>
          </a:p>
        </p:txBody>
      </p:sp>
      <p:sp>
        <p:nvSpPr>
          <p:cNvPr id="4" name="슬라이드 이미지 개체 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1BE845-B615-457C-AC59-B6A31CA72E8C}" type="slidenum">
              <a:rPr lang="ko-KR" altLang="en-US" smtClean="0"/>
              <a:t>‹#›</a:t>
            </a:fld>
            <a:endParaRPr lang="ko-KR" altLang="en-US"/>
          </a:p>
        </p:txBody>
      </p:sp>
    </p:spTree>
    <p:extLst>
      <p:ext uri="{BB962C8B-B14F-4D97-AF65-F5344CB8AC3E}">
        <p14:creationId xmlns:p14="http://schemas.microsoft.com/office/powerpoint/2010/main" val="1091296854"/>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xmlns="" id="{927C19D3-7FD4-4091-A359-C1846C46E349}"/>
              </a:ext>
            </a:extLst>
          </p:cNvPr>
          <p:cNvSpPr>
            <a:spLocks noGrp="1" noRot="1" noChangeAspect="1" noChangeArrowheads="1" noTextEdit="1"/>
          </p:cNvSpPr>
          <p:nvPr>
            <p:ph type="sldImg"/>
          </p:nvPr>
        </p:nvSpPr>
        <p:spPr>
          <a:ln/>
        </p:spPr>
      </p:sp>
      <p:sp>
        <p:nvSpPr>
          <p:cNvPr id="4099" name="Rectangle 3">
            <a:extLst>
              <a:ext uri="{FF2B5EF4-FFF2-40B4-BE49-F238E27FC236}">
                <a16:creationId xmlns:a16="http://schemas.microsoft.com/office/drawing/2014/main" xmlns="" id="{A11172D7-F943-4D47-8A4C-949985A3ADFE}"/>
              </a:ext>
            </a:extLst>
          </p:cNvPr>
          <p:cNvSpPr>
            <a:spLocks noGrp="1" noChangeArrowheads="1"/>
          </p:cNvSpPr>
          <p:nvPr>
            <p:ph type="body" idx="1"/>
          </p:nvPr>
        </p:nvSpPr>
        <p:spPr>
          <a:noFill/>
        </p:spPr>
        <p:txBody>
          <a:bodyPr/>
          <a:lstStyle/>
          <a:p>
            <a:endParaRPr lang="pl-PL" altLang="pl-PL" dirty="0"/>
          </a:p>
        </p:txBody>
      </p:sp>
    </p:spTree>
    <p:extLst>
      <p:ext uri="{BB962C8B-B14F-4D97-AF65-F5344CB8AC3E}">
        <p14:creationId xmlns:p14="http://schemas.microsoft.com/office/powerpoint/2010/main" val="29617136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xmlns="" id="{791259A1-548A-4851-A433-5568DFAD1697}"/>
              </a:ext>
            </a:extLst>
          </p:cNvPr>
          <p:cNvSpPr>
            <a:spLocks noGrp="1" noRot="1" noChangeAspect="1" noChangeArrowheads="1" noTextEdit="1"/>
          </p:cNvSpPr>
          <p:nvPr>
            <p:ph type="sldImg"/>
          </p:nvPr>
        </p:nvSpPr>
        <p:spPr>
          <a:ln/>
        </p:spPr>
      </p:sp>
      <p:sp>
        <p:nvSpPr>
          <p:cNvPr id="6147" name="Rectangle 3">
            <a:extLst>
              <a:ext uri="{FF2B5EF4-FFF2-40B4-BE49-F238E27FC236}">
                <a16:creationId xmlns:a16="http://schemas.microsoft.com/office/drawing/2014/main" xmlns="" id="{72115E05-2E88-462C-B4E8-3CFD557CE3A3}"/>
              </a:ext>
            </a:extLst>
          </p:cNvPr>
          <p:cNvSpPr>
            <a:spLocks noGrp="1" noChangeArrowheads="1"/>
          </p:cNvSpPr>
          <p:nvPr>
            <p:ph type="body" idx="1"/>
          </p:nvPr>
        </p:nvSpPr>
        <p:spPr>
          <a:noFill/>
        </p:spPr>
        <p:txBody>
          <a:bodyPr/>
          <a:lstStyle/>
          <a:p>
            <a:endParaRPr lang="pl-PL" altLang="pl-PL"/>
          </a:p>
        </p:txBody>
      </p:sp>
    </p:spTree>
    <p:extLst>
      <p:ext uri="{BB962C8B-B14F-4D97-AF65-F5344CB8AC3E}">
        <p14:creationId xmlns:p14="http://schemas.microsoft.com/office/powerpoint/2010/main" val="39261613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011BE845-B615-457C-AC59-B6A31CA72E8C}" type="slidenum">
              <a:rPr lang="ko-KR" altLang="en-US" smtClean="0"/>
              <a:t>3</a:t>
            </a:fld>
            <a:endParaRPr lang="ko-KR" altLang="en-US"/>
          </a:p>
        </p:txBody>
      </p:sp>
    </p:spTree>
    <p:extLst>
      <p:ext uri="{BB962C8B-B14F-4D97-AF65-F5344CB8AC3E}">
        <p14:creationId xmlns:p14="http://schemas.microsoft.com/office/powerpoint/2010/main" val="40632580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8.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8.jpe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8.jpe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사용자 지정 레이아웃">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xmlns="" id="{8BE0803D-F433-4E85-BFAD-0C77056FF4E8}"/>
              </a:ext>
            </a:extLst>
          </p:cNvPr>
          <p:cNvSpPr>
            <a:spLocks noGrp="1"/>
          </p:cNvSpPr>
          <p:nvPr>
            <p:ph type="title"/>
          </p:nvPr>
        </p:nvSpPr>
        <p:spPr>
          <a:xfrm>
            <a:off x="1228023" y="516158"/>
            <a:ext cx="9725115" cy="769121"/>
          </a:xfrm>
        </p:spPr>
        <p:txBody>
          <a:bodyPr/>
          <a:lstStyle>
            <a:lvl1pPr algn="ctr">
              <a:defRPr>
                <a:solidFill>
                  <a:schemeClr val="bg1"/>
                </a:solidFill>
              </a:defRPr>
            </a:lvl1pPr>
          </a:lstStyle>
          <a:p>
            <a:r>
              <a:rPr lang="ko-KR" altLang="en-US"/>
              <a:t>마스터 제목 스타일 편집</a:t>
            </a:r>
          </a:p>
        </p:txBody>
      </p:sp>
    </p:spTree>
    <p:extLst>
      <p:ext uri="{BB962C8B-B14F-4D97-AF65-F5344CB8AC3E}">
        <p14:creationId xmlns:p14="http://schemas.microsoft.com/office/powerpoint/2010/main" val="2640235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5" name="바닥글 개체 틀 4">
            <a:extLst>
              <a:ext uri="{FF2B5EF4-FFF2-40B4-BE49-F238E27FC236}">
                <a16:creationId xmlns:a16="http://schemas.microsoft.com/office/drawing/2014/main" xmlns="" id="{4BFD2AEA-7D50-4CD8-A5AF-1DDFDE6E1394}"/>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100">
                <a:solidFill>
                  <a:schemeClr val="tx1"/>
                </a:solidFill>
                <a:latin typeface="Times New Roman" panose="02020603050405020304" pitchFamily="18" charset="0"/>
                <a:cs typeface="Times New Roman" panose="02020603050405020304" pitchFamily="18" charset="0"/>
              </a:defRPr>
            </a:lvl1pPr>
          </a:lstStyle>
          <a:p>
            <a:r>
              <a:rPr lang="en-US" altLang="ko-KR"/>
              <a:t>21-18-0067-00-0000</a:t>
            </a:r>
            <a:endParaRPr lang="ko-KR" altLang="en-US" dirty="0"/>
          </a:p>
        </p:txBody>
      </p:sp>
      <p:sp>
        <p:nvSpPr>
          <p:cNvPr id="6" name="슬라이드 번호 개체 틀 5">
            <a:extLst>
              <a:ext uri="{FF2B5EF4-FFF2-40B4-BE49-F238E27FC236}">
                <a16:creationId xmlns:a16="http://schemas.microsoft.com/office/drawing/2014/main" xmlns="" id="{B7CFCD8B-525B-49AA-983F-35E1E6797B55}"/>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100">
                <a:solidFill>
                  <a:schemeClr val="tx1"/>
                </a:solidFill>
                <a:latin typeface="Times New Roman" panose="02020603050405020304" pitchFamily="18" charset="0"/>
                <a:cs typeface="Times New Roman" panose="02020603050405020304" pitchFamily="18" charset="0"/>
              </a:defRPr>
            </a:lvl1pPr>
          </a:lstStyle>
          <a:p>
            <a:fld id="{7415E7A1-C024-4955-BFDD-BFFB64410B76}" type="slidenum">
              <a:rPr lang="ko-KR" altLang="en-US" smtClean="0"/>
              <a:pPr/>
              <a:t>‹#›</a:t>
            </a:fld>
            <a:endParaRPr lang="ko-KR" altLang="en-US"/>
          </a:p>
        </p:txBody>
      </p:sp>
      <p:cxnSp>
        <p:nvCxnSpPr>
          <p:cNvPr id="8" name="직선 연결선 7">
            <a:extLst>
              <a:ext uri="{FF2B5EF4-FFF2-40B4-BE49-F238E27FC236}">
                <a16:creationId xmlns:a16="http://schemas.microsoft.com/office/drawing/2014/main" xmlns="" id="{61CECC67-AA2D-453F-BD12-0C069A518B91}"/>
              </a:ext>
            </a:extLst>
          </p:cNvPr>
          <p:cNvCxnSpPr/>
          <p:nvPr userDrawn="1"/>
        </p:nvCxnSpPr>
        <p:spPr>
          <a:xfrm>
            <a:off x="1786071" y="0"/>
            <a:ext cx="0" cy="6858000"/>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9" name="직선 연결선 8">
            <a:extLst>
              <a:ext uri="{FF2B5EF4-FFF2-40B4-BE49-F238E27FC236}">
                <a16:creationId xmlns:a16="http://schemas.microsoft.com/office/drawing/2014/main" xmlns="" id="{C86D2822-04CA-44E1-879F-C7C5735B1CD8}"/>
              </a:ext>
            </a:extLst>
          </p:cNvPr>
          <p:cNvCxnSpPr>
            <a:cxnSpLocks/>
          </p:cNvCxnSpPr>
          <p:nvPr userDrawn="1"/>
        </p:nvCxnSpPr>
        <p:spPr>
          <a:xfrm>
            <a:off x="1880075" y="6417892"/>
            <a:ext cx="1021222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11" name="Picture 9" descr="Joyfun_01.jpg">
            <a:extLst>
              <a:ext uri="{FF2B5EF4-FFF2-40B4-BE49-F238E27FC236}">
                <a16:creationId xmlns:a16="http://schemas.microsoft.com/office/drawing/2014/main" xmlns="" id="{C4C68CC9-26FC-4E63-9178-A76F7F79413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7778" y="6400485"/>
            <a:ext cx="1224136" cy="389356"/>
          </a:xfrm>
          <a:prstGeom prst="rect">
            <a:avLst/>
          </a:prstGeom>
        </p:spPr>
      </p:pic>
      <p:pic>
        <p:nvPicPr>
          <p:cNvPr id="12" name="그림 11">
            <a:extLst>
              <a:ext uri="{FF2B5EF4-FFF2-40B4-BE49-F238E27FC236}">
                <a16:creationId xmlns:a16="http://schemas.microsoft.com/office/drawing/2014/main" xmlns="" id="{6115B197-6F3F-4452-8387-F2680280357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2813" y="1085926"/>
            <a:ext cx="1660026" cy="935972"/>
          </a:xfrm>
          <a:prstGeom prst="rect">
            <a:avLst/>
          </a:prstGeom>
        </p:spPr>
      </p:pic>
      <p:pic>
        <p:nvPicPr>
          <p:cNvPr id="13" name="그림 12">
            <a:extLst>
              <a:ext uri="{FF2B5EF4-FFF2-40B4-BE49-F238E27FC236}">
                <a16:creationId xmlns:a16="http://schemas.microsoft.com/office/drawing/2014/main" xmlns="" id="{CA403A61-4EF8-46CE-8D8C-3A709E906940}"/>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2813" y="410199"/>
            <a:ext cx="1649255" cy="504201"/>
          </a:xfrm>
          <a:prstGeom prst="rect">
            <a:avLst/>
          </a:prstGeom>
        </p:spPr>
      </p:pic>
    </p:spTree>
    <p:extLst>
      <p:ext uri="{BB962C8B-B14F-4D97-AF65-F5344CB8AC3E}">
        <p14:creationId xmlns:p14="http://schemas.microsoft.com/office/powerpoint/2010/main" val="2642221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xmlns="" id="{30A34316-FFF1-4B2E-8C83-529980455E8C}"/>
              </a:ext>
            </a:extLst>
          </p:cNvPr>
          <p:cNvSpPr>
            <a:spLocks noGrp="1"/>
          </p:cNvSpPr>
          <p:nvPr>
            <p:ph type="title"/>
          </p:nvPr>
        </p:nvSpPr>
        <p:spPr>
          <a:xfrm>
            <a:off x="831850" y="1709738"/>
            <a:ext cx="10515600" cy="2852737"/>
          </a:xfrm>
        </p:spPr>
        <p:txBody>
          <a:bodyPr anchor="b"/>
          <a:lstStyle>
            <a:lvl1pPr>
              <a:defRPr sz="6000"/>
            </a:lvl1pPr>
          </a:lstStyle>
          <a:p>
            <a:r>
              <a:rPr lang="ko-KR" altLang="en-US"/>
              <a:t>마스터 제목 스타일 편집</a:t>
            </a:r>
          </a:p>
        </p:txBody>
      </p:sp>
      <p:sp>
        <p:nvSpPr>
          <p:cNvPr id="3" name="텍스트 개체 틀 2">
            <a:extLst>
              <a:ext uri="{FF2B5EF4-FFF2-40B4-BE49-F238E27FC236}">
                <a16:creationId xmlns:a16="http://schemas.microsoft.com/office/drawing/2014/main" xmlns="" id="{C0C55C58-18F0-4EDC-B522-DA6D247EF7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 편집</a:t>
            </a:r>
          </a:p>
        </p:txBody>
      </p:sp>
      <p:sp>
        <p:nvSpPr>
          <p:cNvPr id="7" name="바닥글 개체 틀 4">
            <a:extLst>
              <a:ext uri="{FF2B5EF4-FFF2-40B4-BE49-F238E27FC236}">
                <a16:creationId xmlns:a16="http://schemas.microsoft.com/office/drawing/2014/main" xmlns="" id="{54B41498-5181-4DA7-9FC7-5E233BFB4EEA}"/>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a:t>21-18-0067-00-0000</a:t>
            </a:r>
            <a:endParaRPr lang="ko-KR" altLang="en-US" dirty="0"/>
          </a:p>
        </p:txBody>
      </p:sp>
      <p:sp>
        <p:nvSpPr>
          <p:cNvPr id="8" name="슬라이드 번호 개체 틀 5">
            <a:extLst>
              <a:ext uri="{FF2B5EF4-FFF2-40B4-BE49-F238E27FC236}">
                <a16:creationId xmlns:a16="http://schemas.microsoft.com/office/drawing/2014/main" xmlns="" id="{073EA31F-9D5C-436D-B073-E529CDB432A4}"/>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200">
                <a:solidFill>
                  <a:schemeClr val="tx1"/>
                </a:solidFill>
              </a:defRPr>
            </a:lvl1pPr>
          </a:lstStyle>
          <a:p>
            <a:fld id="{7415E7A1-C024-4955-BFDD-BFFB64410B76}" type="slidenum">
              <a:rPr lang="ko-KR" altLang="en-US" smtClean="0"/>
              <a:pPr/>
              <a:t>‹#›</a:t>
            </a:fld>
            <a:endParaRPr lang="ko-KR" altLang="en-US"/>
          </a:p>
        </p:txBody>
      </p:sp>
    </p:spTree>
    <p:extLst>
      <p:ext uri="{BB962C8B-B14F-4D97-AF65-F5344CB8AC3E}">
        <p14:creationId xmlns:p14="http://schemas.microsoft.com/office/powerpoint/2010/main" val="25446377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xmlns="" id="{18396CAD-2340-4D6A-83BA-742D7679E951}"/>
              </a:ext>
            </a:extLst>
          </p:cNvPr>
          <p:cNvSpPr>
            <a:spLocks noGrp="1"/>
          </p:cNvSpPr>
          <p:nvPr>
            <p:ph type="title"/>
          </p:nvPr>
        </p:nvSpPr>
        <p:spPr/>
        <p:txBody>
          <a:bodyPr/>
          <a:lstStyle/>
          <a:p>
            <a:r>
              <a:rPr lang="ko-KR" altLang="en-US"/>
              <a:t>마스터 제목 스타일 편집</a:t>
            </a:r>
          </a:p>
        </p:txBody>
      </p:sp>
      <p:sp>
        <p:nvSpPr>
          <p:cNvPr id="3" name="내용 개체 틀 2">
            <a:extLst>
              <a:ext uri="{FF2B5EF4-FFF2-40B4-BE49-F238E27FC236}">
                <a16:creationId xmlns:a16="http://schemas.microsoft.com/office/drawing/2014/main" xmlns="" id="{ABA1811A-D8DD-47B8-B95B-C466FD57B69B}"/>
              </a:ext>
            </a:extLst>
          </p:cNvPr>
          <p:cNvSpPr>
            <a:spLocks noGrp="1"/>
          </p:cNvSpPr>
          <p:nvPr>
            <p:ph sz="half" idx="1"/>
          </p:nvPr>
        </p:nvSpPr>
        <p:spPr>
          <a:xfrm>
            <a:off x="838200" y="1825625"/>
            <a:ext cx="51816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a:extLst>
              <a:ext uri="{FF2B5EF4-FFF2-40B4-BE49-F238E27FC236}">
                <a16:creationId xmlns:a16="http://schemas.microsoft.com/office/drawing/2014/main" xmlns="" id="{3E81AD67-A2B6-49F2-B268-D9EB7890201D}"/>
              </a:ext>
            </a:extLst>
          </p:cNvPr>
          <p:cNvSpPr>
            <a:spLocks noGrp="1"/>
          </p:cNvSpPr>
          <p:nvPr>
            <p:ph sz="half" idx="2"/>
          </p:nvPr>
        </p:nvSpPr>
        <p:spPr>
          <a:xfrm>
            <a:off x="6172200" y="1825625"/>
            <a:ext cx="51816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8" name="바닥글 개체 틀 4">
            <a:extLst>
              <a:ext uri="{FF2B5EF4-FFF2-40B4-BE49-F238E27FC236}">
                <a16:creationId xmlns:a16="http://schemas.microsoft.com/office/drawing/2014/main" xmlns="" id="{EA3EDB6F-E5A6-4766-8AF6-8F6E160FB051}"/>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a:t>21-18-0067-00-0000</a:t>
            </a:r>
            <a:endParaRPr lang="ko-KR" altLang="en-US" dirty="0"/>
          </a:p>
        </p:txBody>
      </p:sp>
      <p:sp>
        <p:nvSpPr>
          <p:cNvPr id="9" name="슬라이드 번호 개체 틀 5">
            <a:extLst>
              <a:ext uri="{FF2B5EF4-FFF2-40B4-BE49-F238E27FC236}">
                <a16:creationId xmlns:a16="http://schemas.microsoft.com/office/drawing/2014/main" xmlns="" id="{E1975B15-1685-4B64-9847-0D91062AC0A9}"/>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200">
                <a:solidFill>
                  <a:schemeClr val="tx1"/>
                </a:solidFill>
              </a:defRPr>
            </a:lvl1pPr>
          </a:lstStyle>
          <a:p>
            <a:fld id="{7415E7A1-C024-4955-BFDD-BFFB64410B76}" type="slidenum">
              <a:rPr lang="ko-KR" altLang="en-US" smtClean="0"/>
              <a:pPr/>
              <a:t>‹#›</a:t>
            </a:fld>
            <a:endParaRPr lang="ko-KR" altLang="en-US"/>
          </a:p>
        </p:txBody>
      </p:sp>
    </p:spTree>
    <p:extLst>
      <p:ext uri="{BB962C8B-B14F-4D97-AF65-F5344CB8AC3E}">
        <p14:creationId xmlns:p14="http://schemas.microsoft.com/office/powerpoint/2010/main" val="19743574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xmlns="" id="{2700CB4F-3348-443A-9A4A-2CBA1C73C460}"/>
              </a:ext>
            </a:extLst>
          </p:cNvPr>
          <p:cNvSpPr>
            <a:spLocks noGrp="1"/>
          </p:cNvSpPr>
          <p:nvPr>
            <p:ph type="title"/>
          </p:nvPr>
        </p:nvSpPr>
        <p:spPr>
          <a:xfrm>
            <a:off x="839788" y="365125"/>
            <a:ext cx="10515600" cy="1325563"/>
          </a:xfrm>
        </p:spPr>
        <p:txBody>
          <a:bodyPr/>
          <a:lstStyle/>
          <a:p>
            <a:r>
              <a:rPr lang="ko-KR" altLang="en-US"/>
              <a:t>마스터 제목 스타일 편집</a:t>
            </a:r>
          </a:p>
        </p:txBody>
      </p:sp>
      <p:sp>
        <p:nvSpPr>
          <p:cNvPr id="3" name="텍스트 개체 틀 2">
            <a:extLst>
              <a:ext uri="{FF2B5EF4-FFF2-40B4-BE49-F238E27FC236}">
                <a16:creationId xmlns:a16="http://schemas.microsoft.com/office/drawing/2014/main" xmlns="" id="{147531BF-915D-4AA7-AEBB-5E9617BAF9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4" name="내용 개체 틀 3">
            <a:extLst>
              <a:ext uri="{FF2B5EF4-FFF2-40B4-BE49-F238E27FC236}">
                <a16:creationId xmlns:a16="http://schemas.microsoft.com/office/drawing/2014/main" xmlns="" id="{6146562B-0FAB-418C-BA64-ACEB076D73D9}"/>
              </a:ext>
            </a:extLst>
          </p:cNvPr>
          <p:cNvSpPr>
            <a:spLocks noGrp="1"/>
          </p:cNvSpPr>
          <p:nvPr>
            <p:ph sz="half" idx="2"/>
          </p:nvPr>
        </p:nvSpPr>
        <p:spPr>
          <a:xfrm>
            <a:off x="839788" y="2505075"/>
            <a:ext cx="5157787"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a:extLst>
              <a:ext uri="{FF2B5EF4-FFF2-40B4-BE49-F238E27FC236}">
                <a16:creationId xmlns:a16="http://schemas.microsoft.com/office/drawing/2014/main" xmlns="" id="{A1855F1A-7D25-483F-A707-4E33984D2E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6" name="내용 개체 틀 5">
            <a:extLst>
              <a:ext uri="{FF2B5EF4-FFF2-40B4-BE49-F238E27FC236}">
                <a16:creationId xmlns:a16="http://schemas.microsoft.com/office/drawing/2014/main" xmlns="" id="{132AD7AD-61EF-4013-BA1A-E41F1CC31E4D}"/>
              </a:ext>
            </a:extLst>
          </p:cNvPr>
          <p:cNvSpPr>
            <a:spLocks noGrp="1"/>
          </p:cNvSpPr>
          <p:nvPr>
            <p:ph sz="quarter" idx="4"/>
          </p:nvPr>
        </p:nvSpPr>
        <p:spPr>
          <a:xfrm>
            <a:off x="6172200" y="2505075"/>
            <a:ext cx="5183188"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 name="바닥글 개체 틀 4">
            <a:extLst>
              <a:ext uri="{FF2B5EF4-FFF2-40B4-BE49-F238E27FC236}">
                <a16:creationId xmlns:a16="http://schemas.microsoft.com/office/drawing/2014/main" xmlns="" id="{2A341243-F2E2-47BD-8F4D-76EF337BFA0B}"/>
              </a:ext>
            </a:extLst>
          </p:cNvPr>
          <p:cNvSpPr>
            <a:spLocks noGrp="1"/>
          </p:cNvSpPr>
          <p:nvPr>
            <p:ph type="ftr" sz="quarter" idx="10"/>
          </p:nvPr>
        </p:nvSpPr>
        <p:spPr>
          <a:xfrm>
            <a:off x="1956985" y="6511897"/>
            <a:ext cx="4114800" cy="277944"/>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a:t>21-18-0067-00-0000</a:t>
            </a:r>
            <a:endParaRPr lang="ko-KR" altLang="en-US" dirty="0"/>
          </a:p>
        </p:txBody>
      </p:sp>
      <p:sp>
        <p:nvSpPr>
          <p:cNvPr id="11" name="슬라이드 번호 개체 틀 5">
            <a:extLst>
              <a:ext uri="{FF2B5EF4-FFF2-40B4-BE49-F238E27FC236}">
                <a16:creationId xmlns:a16="http://schemas.microsoft.com/office/drawing/2014/main" xmlns="" id="{0C67F48D-4D89-48CE-8AFB-F5957BFC48A3}"/>
              </a:ext>
            </a:extLst>
          </p:cNvPr>
          <p:cNvSpPr>
            <a:spLocks noGrp="1"/>
          </p:cNvSpPr>
          <p:nvPr>
            <p:ph type="sldNum" sz="quarter" idx="11"/>
          </p:nvPr>
        </p:nvSpPr>
        <p:spPr>
          <a:xfrm>
            <a:off x="8938900" y="6511898"/>
            <a:ext cx="2743200" cy="277944"/>
          </a:xfrm>
          <a:prstGeom prst="rect">
            <a:avLst/>
          </a:prstGeom>
        </p:spPr>
        <p:txBody>
          <a:bodyPr vert="horz" lIns="91440" tIns="45720" rIns="91440" bIns="45720" rtlCol="0" anchor="ctr"/>
          <a:lstStyle>
            <a:lvl1pPr algn="r">
              <a:defRPr sz="1200">
                <a:solidFill>
                  <a:schemeClr val="tx1"/>
                </a:solidFill>
              </a:defRPr>
            </a:lvl1pPr>
          </a:lstStyle>
          <a:p>
            <a:fld id="{7415E7A1-C024-4955-BFDD-BFFB64410B76}" type="slidenum">
              <a:rPr lang="ko-KR" altLang="en-US" smtClean="0"/>
              <a:pPr/>
              <a:t>‹#›</a:t>
            </a:fld>
            <a:endParaRPr lang="ko-KR" altLang="en-US"/>
          </a:p>
        </p:txBody>
      </p:sp>
    </p:spTree>
    <p:extLst>
      <p:ext uri="{BB962C8B-B14F-4D97-AF65-F5344CB8AC3E}">
        <p14:creationId xmlns:p14="http://schemas.microsoft.com/office/powerpoint/2010/main" val="31303224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빈 화면">
    <p:spTree>
      <p:nvGrpSpPr>
        <p:cNvPr id="1" name=""/>
        <p:cNvGrpSpPr/>
        <p:nvPr/>
      </p:nvGrpSpPr>
      <p:grpSpPr>
        <a:xfrm>
          <a:off x="0" y="0"/>
          <a:ext cx="0" cy="0"/>
          <a:chOff x="0" y="0"/>
          <a:chExt cx="0" cy="0"/>
        </a:xfrm>
      </p:grpSpPr>
      <p:sp>
        <p:nvSpPr>
          <p:cNvPr id="5" name="바닥글 개체 틀 4">
            <a:extLst>
              <a:ext uri="{FF2B5EF4-FFF2-40B4-BE49-F238E27FC236}">
                <a16:creationId xmlns:a16="http://schemas.microsoft.com/office/drawing/2014/main" xmlns="" id="{4BFD2AEA-7D50-4CD8-A5AF-1DDFDE6E1394}"/>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100">
                <a:solidFill>
                  <a:schemeClr val="tx1"/>
                </a:solidFill>
                <a:latin typeface="Times New Roman" panose="02020603050405020304" pitchFamily="18" charset="0"/>
                <a:cs typeface="Times New Roman" panose="02020603050405020304" pitchFamily="18" charset="0"/>
              </a:defRPr>
            </a:lvl1pPr>
          </a:lstStyle>
          <a:p>
            <a:r>
              <a:rPr lang="en-US" altLang="ko-KR"/>
              <a:t>21-18-0067-00-0000</a:t>
            </a:r>
            <a:endParaRPr lang="ko-KR" altLang="en-US" dirty="0"/>
          </a:p>
        </p:txBody>
      </p:sp>
      <p:sp>
        <p:nvSpPr>
          <p:cNvPr id="6" name="슬라이드 번호 개체 틀 5">
            <a:extLst>
              <a:ext uri="{FF2B5EF4-FFF2-40B4-BE49-F238E27FC236}">
                <a16:creationId xmlns:a16="http://schemas.microsoft.com/office/drawing/2014/main" xmlns="" id="{B7CFCD8B-525B-49AA-983F-35E1E6797B55}"/>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100">
                <a:solidFill>
                  <a:schemeClr val="tx1"/>
                </a:solidFill>
                <a:latin typeface="Times New Roman" panose="02020603050405020304" pitchFamily="18" charset="0"/>
                <a:cs typeface="Times New Roman" panose="02020603050405020304" pitchFamily="18" charset="0"/>
              </a:defRPr>
            </a:lvl1pPr>
          </a:lstStyle>
          <a:p>
            <a:fld id="{7415E7A1-C024-4955-BFDD-BFFB64410B76}" type="slidenum">
              <a:rPr lang="ko-KR" altLang="en-US" smtClean="0"/>
              <a:pPr/>
              <a:t>‹#›</a:t>
            </a:fld>
            <a:endParaRPr lang="ko-KR" altLang="en-US"/>
          </a:p>
        </p:txBody>
      </p:sp>
      <p:cxnSp>
        <p:nvCxnSpPr>
          <p:cNvPr id="4" name="직선 연결선 3">
            <a:extLst>
              <a:ext uri="{FF2B5EF4-FFF2-40B4-BE49-F238E27FC236}">
                <a16:creationId xmlns:a16="http://schemas.microsoft.com/office/drawing/2014/main" xmlns="" id="{EE8D2C80-BEE1-4D97-A443-E4F1FBCDF5A8}"/>
              </a:ext>
            </a:extLst>
          </p:cNvPr>
          <p:cNvCxnSpPr/>
          <p:nvPr userDrawn="1"/>
        </p:nvCxnSpPr>
        <p:spPr>
          <a:xfrm>
            <a:off x="1786071" y="0"/>
            <a:ext cx="0" cy="6858000"/>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pic>
        <p:nvPicPr>
          <p:cNvPr id="3" name="그림 2">
            <a:extLst>
              <a:ext uri="{FF2B5EF4-FFF2-40B4-BE49-F238E27FC236}">
                <a16:creationId xmlns:a16="http://schemas.microsoft.com/office/drawing/2014/main" xmlns="" id="{BB8A8176-8927-454F-BEF5-90FFAE5A692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37769" y="3734294"/>
            <a:ext cx="8888889" cy="2209524"/>
          </a:xfrm>
          <a:prstGeom prst="rect">
            <a:avLst/>
          </a:prstGeom>
        </p:spPr>
      </p:pic>
      <p:sp>
        <p:nvSpPr>
          <p:cNvPr id="7" name="제목 1">
            <a:extLst>
              <a:ext uri="{FF2B5EF4-FFF2-40B4-BE49-F238E27FC236}">
                <a16:creationId xmlns:a16="http://schemas.microsoft.com/office/drawing/2014/main" xmlns="" id="{5080DFF2-AF18-4960-9D94-EADEA2B0984D}"/>
              </a:ext>
            </a:extLst>
          </p:cNvPr>
          <p:cNvSpPr>
            <a:spLocks noGrp="1"/>
          </p:cNvSpPr>
          <p:nvPr>
            <p:ph type="title"/>
          </p:nvPr>
        </p:nvSpPr>
        <p:spPr>
          <a:xfrm>
            <a:off x="4281443" y="1944165"/>
            <a:ext cx="7400657" cy="1320328"/>
          </a:xfrm>
        </p:spPr>
        <p:txBody>
          <a:bodyPr>
            <a:normAutofit/>
          </a:bodyPr>
          <a:lstStyle>
            <a:lvl1pPr>
              <a:defRPr sz="4400" b="1">
                <a:latin typeface="Times New Roman" panose="02020603050405020304" pitchFamily="18" charset="0"/>
                <a:cs typeface="Times New Roman" panose="02020603050405020304" pitchFamily="18" charset="0"/>
              </a:defRPr>
            </a:lvl1pPr>
          </a:lstStyle>
          <a:p>
            <a:r>
              <a:rPr lang="ko-KR" altLang="en-US"/>
              <a:t>마스터 제목 스타일 편집</a:t>
            </a:r>
          </a:p>
        </p:txBody>
      </p:sp>
    </p:spTree>
    <p:extLst>
      <p:ext uri="{BB962C8B-B14F-4D97-AF65-F5344CB8AC3E}">
        <p14:creationId xmlns:p14="http://schemas.microsoft.com/office/powerpoint/2010/main" val="13241104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빈 화면">
    <p:spTree>
      <p:nvGrpSpPr>
        <p:cNvPr id="1" name=""/>
        <p:cNvGrpSpPr/>
        <p:nvPr/>
      </p:nvGrpSpPr>
      <p:grpSpPr>
        <a:xfrm>
          <a:off x="0" y="0"/>
          <a:ext cx="0" cy="0"/>
          <a:chOff x="0" y="0"/>
          <a:chExt cx="0" cy="0"/>
        </a:xfrm>
      </p:grpSpPr>
      <p:sp>
        <p:nvSpPr>
          <p:cNvPr id="5" name="바닥글 개체 틀 4">
            <a:extLst>
              <a:ext uri="{FF2B5EF4-FFF2-40B4-BE49-F238E27FC236}">
                <a16:creationId xmlns:a16="http://schemas.microsoft.com/office/drawing/2014/main" xmlns="" id="{4BFD2AEA-7D50-4CD8-A5AF-1DDFDE6E1394}"/>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100">
                <a:solidFill>
                  <a:schemeClr val="tx1"/>
                </a:solidFill>
                <a:latin typeface="Times New Roman" panose="02020603050405020304" pitchFamily="18" charset="0"/>
                <a:cs typeface="Times New Roman" panose="02020603050405020304" pitchFamily="18" charset="0"/>
              </a:defRPr>
            </a:lvl1pPr>
          </a:lstStyle>
          <a:p>
            <a:r>
              <a:rPr lang="en-US" altLang="ko-KR"/>
              <a:t>21-18-0067-00-0000</a:t>
            </a:r>
            <a:endParaRPr lang="ko-KR" altLang="en-US" dirty="0"/>
          </a:p>
        </p:txBody>
      </p:sp>
      <p:sp>
        <p:nvSpPr>
          <p:cNvPr id="6" name="슬라이드 번호 개체 틀 5">
            <a:extLst>
              <a:ext uri="{FF2B5EF4-FFF2-40B4-BE49-F238E27FC236}">
                <a16:creationId xmlns:a16="http://schemas.microsoft.com/office/drawing/2014/main" xmlns="" id="{B7CFCD8B-525B-49AA-983F-35E1E6797B55}"/>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100">
                <a:solidFill>
                  <a:schemeClr val="tx1"/>
                </a:solidFill>
                <a:latin typeface="Times New Roman" panose="02020603050405020304" pitchFamily="18" charset="0"/>
                <a:cs typeface="Times New Roman" panose="02020603050405020304" pitchFamily="18" charset="0"/>
              </a:defRPr>
            </a:lvl1pPr>
          </a:lstStyle>
          <a:p>
            <a:fld id="{7415E7A1-C024-4955-BFDD-BFFB64410B76}" type="slidenum">
              <a:rPr lang="ko-KR" altLang="en-US" smtClean="0"/>
              <a:pPr/>
              <a:t>‹#›</a:t>
            </a:fld>
            <a:endParaRPr lang="ko-KR" altLang="en-US"/>
          </a:p>
        </p:txBody>
      </p:sp>
      <p:cxnSp>
        <p:nvCxnSpPr>
          <p:cNvPr id="4" name="직선 연결선 3">
            <a:extLst>
              <a:ext uri="{FF2B5EF4-FFF2-40B4-BE49-F238E27FC236}">
                <a16:creationId xmlns:a16="http://schemas.microsoft.com/office/drawing/2014/main" xmlns="" id="{EE8D2C80-BEE1-4D97-A443-E4F1FBCDF5A8}"/>
              </a:ext>
            </a:extLst>
          </p:cNvPr>
          <p:cNvCxnSpPr/>
          <p:nvPr userDrawn="1"/>
        </p:nvCxnSpPr>
        <p:spPr>
          <a:xfrm>
            <a:off x="1786071" y="0"/>
            <a:ext cx="0" cy="6858000"/>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pic>
        <p:nvPicPr>
          <p:cNvPr id="7" name="그림 6">
            <a:extLst>
              <a:ext uri="{FF2B5EF4-FFF2-40B4-BE49-F238E27FC236}">
                <a16:creationId xmlns:a16="http://schemas.microsoft.com/office/drawing/2014/main" xmlns="" id="{BC7A0125-A170-4217-B191-2AD3DAB50C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41661" y="3429000"/>
            <a:ext cx="3810000" cy="2543175"/>
          </a:xfrm>
          <a:prstGeom prst="rect">
            <a:avLst/>
          </a:prstGeom>
        </p:spPr>
      </p:pic>
      <p:sp>
        <p:nvSpPr>
          <p:cNvPr id="8" name="제목 1">
            <a:extLst>
              <a:ext uri="{FF2B5EF4-FFF2-40B4-BE49-F238E27FC236}">
                <a16:creationId xmlns:a16="http://schemas.microsoft.com/office/drawing/2014/main" xmlns="" id="{54C85C22-D467-4A05-BF61-7E35C0BD2CAB}"/>
              </a:ext>
            </a:extLst>
          </p:cNvPr>
          <p:cNvSpPr>
            <a:spLocks noGrp="1"/>
          </p:cNvSpPr>
          <p:nvPr>
            <p:ph type="title"/>
          </p:nvPr>
        </p:nvSpPr>
        <p:spPr>
          <a:xfrm>
            <a:off x="4281443" y="1944165"/>
            <a:ext cx="7400657" cy="1320328"/>
          </a:xfrm>
        </p:spPr>
        <p:txBody>
          <a:bodyPr>
            <a:normAutofit/>
          </a:bodyPr>
          <a:lstStyle>
            <a:lvl1pPr>
              <a:defRPr sz="4400" b="1">
                <a:latin typeface="Times New Roman" panose="02020603050405020304" pitchFamily="18" charset="0"/>
                <a:cs typeface="Times New Roman" panose="02020603050405020304" pitchFamily="18" charset="0"/>
              </a:defRPr>
            </a:lvl1pPr>
          </a:lstStyle>
          <a:p>
            <a:r>
              <a:rPr lang="ko-KR" altLang="en-US"/>
              <a:t>마스터 제목 스타일 편집</a:t>
            </a:r>
          </a:p>
        </p:txBody>
      </p:sp>
    </p:spTree>
    <p:extLst>
      <p:ext uri="{BB962C8B-B14F-4D97-AF65-F5344CB8AC3E}">
        <p14:creationId xmlns:p14="http://schemas.microsoft.com/office/powerpoint/2010/main" val="21191920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빈 화면">
    <p:spTree>
      <p:nvGrpSpPr>
        <p:cNvPr id="1" name=""/>
        <p:cNvGrpSpPr/>
        <p:nvPr/>
      </p:nvGrpSpPr>
      <p:grpSpPr>
        <a:xfrm>
          <a:off x="0" y="0"/>
          <a:ext cx="0" cy="0"/>
          <a:chOff x="0" y="0"/>
          <a:chExt cx="0" cy="0"/>
        </a:xfrm>
      </p:grpSpPr>
      <p:sp>
        <p:nvSpPr>
          <p:cNvPr id="5" name="바닥글 개체 틀 4">
            <a:extLst>
              <a:ext uri="{FF2B5EF4-FFF2-40B4-BE49-F238E27FC236}">
                <a16:creationId xmlns:a16="http://schemas.microsoft.com/office/drawing/2014/main" xmlns="" id="{4BFD2AEA-7D50-4CD8-A5AF-1DDFDE6E1394}"/>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100">
                <a:solidFill>
                  <a:schemeClr val="tx1"/>
                </a:solidFill>
                <a:latin typeface="Times New Roman" panose="02020603050405020304" pitchFamily="18" charset="0"/>
                <a:cs typeface="Times New Roman" panose="02020603050405020304" pitchFamily="18" charset="0"/>
              </a:defRPr>
            </a:lvl1pPr>
          </a:lstStyle>
          <a:p>
            <a:r>
              <a:rPr lang="en-US" altLang="ko-KR"/>
              <a:t>21-18-0067-00-0000</a:t>
            </a:r>
            <a:endParaRPr lang="ko-KR" altLang="en-US" dirty="0"/>
          </a:p>
        </p:txBody>
      </p:sp>
      <p:sp>
        <p:nvSpPr>
          <p:cNvPr id="6" name="슬라이드 번호 개체 틀 5">
            <a:extLst>
              <a:ext uri="{FF2B5EF4-FFF2-40B4-BE49-F238E27FC236}">
                <a16:creationId xmlns:a16="http://schemas.microsoft.com/office/drawing/2014/main" xmlns="" id="{B7CFCD8B-525B-49AA-983F-35E1E6797B55}"/>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100">
                <a:solidFill>
                  <a:schemeClr val="tx1"/>
                </a:solidFill>
                <a:latin typeface="Times New Roman" panose="02020603050405020304" pitchFamily="18" charset="0"/>
                <a:cs typeface="Times New Roman" panose="02020603050405020304" pitchFamily="18" charset="0"/>
              </a:defRPr>
            </a:lvl1pPr>
          </a:lstStyle>
          <a:p>
            <a:fld id="{7415E7A1-C024-4955-BFDD-BFFB64410B76}" type="slidenum">
              <a:rPr lang="ko-KR" altLang="en-US" smtClean="0"/>
              <a:pPr/>
              <a:t>‹#›</a:t>
            </a:fld>
            <a:endParaRPr lang="ko-KR" altLang="en-US"/>
          </a:p>
        </p:txBody>
      </p:sp>
      <p:cxnSp>
        <p:nvCxnSpPr>
          <p:cNvPr id="4" name="직선 연결선 3">
            <a:extLst>
              <a:ext uri="{FF2B5EF4-FFF2-40B4-BE49-F238E27FC236}">
                <a16:creationId xmlns:a16="http://schemas.microsoft.com/office/drawing/2014/main" xmlns="" id="{EE8D2C80-BEE1-4D97-A443-E4F1FBCDF5A8}"/>
              </a:ext>
            </a:extLst>
          </p:cNvPr>
          <p:cNvCxnSpPr/>
          <p:nvPr userDrawn="1"/>
        </p:nvCxnSpPr>
        <p:spPr>
          <a:xfrm>
            <a:off x="1786071" y="0"/>
            <a:ext cx="0" cy="6858000"/>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pic>
        <p:nvPicPr>
          <p:cNvPr id="7" name="그림 6">
            <a:extLst>
              <a:ext uri="{FF2B5EF4-FFF2-40B4-BE49-F238E27FC236}">
                <a16:creationId xmlns:a16="http://schemas.microsoft.com/office/drawing/2014/main" xmlns="" id="{BC7A0125-A170-4217-B191-2AD3DAB50C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41661" y="3429000"/>
            <a:ext cx="3810000" cy="2543175"/>
          </a:xfrm>
          <a:prstGeom prst="rect">
            <a:avLst/>
          </a:prstGeom>
        </p:spPr>
      </p:pic>
      <p:sp>
        <p:nvSpPr>
          <p:cNvPr id="8" name="제목 1">
            <a:extLst>
              <a:ext uri="{FF2B5EF4-FFF2-40B4-BE49-F238E27FC236}">
                <a16:creationId xmlns:a16="http://schemas.microsoft.com/office/drawing/2014/main" xmlns="" id="{54C85C22-D467-4A05-BF61-7E35C0BD2CAB}"/>
              </a:ext>
            </a:extLst>
          </p:cNvPr>
          <p:cNvSpPr>
            <a:spLocks noGrp="1"/>
          </p:cNvSpPr>
          <p:nvPr>
            <p:ph type="title"/>
          </p:nvPr>
        </p:nvSpPr>
        <p:spPr>
          <a:xfrm>
            <a:off x="4281443" y="1944165"/>
            <a:ext cx="7400657" cy="1320328"/>
          </a:xfrm>
        </p:spPr>
        <p:txBody>
          <a:bodyPr>
            <a:normAutofit/>
          </a:bodyPr>
          <a:lstStyle>
            <a:lvl1pPr>
              <a:defRPr sz="4400" b="1">
                <a:latin typeface="Times New Roman" panose="02020603050405020304" pitchFamily="18" charset="0"/>
                <a:cs typeface="Times New Roman" panose="02020603050405020304" pitchFamily="18" charset="0"/>
              </a:defRPr>
            </a:lvl1pPr>
          </a:lstStyle>
          <a:p>
            <a:r>
              <a:rPr lang="ko-KR" altLang="en-US"/>
              <a:t>마스터 제목 스타일 편집</a:t>
            </a:r>
          </a:p>
        </p:txBody>
      </p:sp>
    </p:spTree>
    <p:extLst>
      <p:ext uri="{BB962C8B-B14F-4D97-AF65-F5344CB8AC3E}">
        <p14:creationId xmlns:p14="http://schemas.microsoft.com/office/powerpoint/2010/main" val="39055725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xmlns="" id="{A622DD81-4203-4A6D-A55C-F1E6CFE3E3AD}"/>
              </a:ext>
            </a:extLst>
          </p:cNvPr>
          <p:cNvSpPr>
            <a:spLocks noGrp="1"/>
          </p:cNvSpPr>
          <p:nvPr>
            <p:ph type="title"/>
          </p:nvPr>
        </p:nvSpPr>
        <p:spPr>
          <a:xfrm>
            <a:off x="839788" y="457200"/>
            <a:ext cx="3932237" cy="1600200"/>
          </a:xfrm>
        </p:spPr>
        <p:txBody>
          <a:bodyPr anchor="b"/>
          <a:lstStyle>
            <a:lvl1pPr>
              <a:defRPr sz="3200"/>
            </a:lvl1pPr>
          </a:lstStyle>
          <a:p>
            <a:r>
              <a:rPr lang="ko-KR" altLang="en-US"/>
              <a:t>마스터 제목 스타일 편집</a:t>
            </a:r>
          </a:p>
        </p:txBody>
      </p:sp>
      <p:sp>
        <p:nvSpPr>
          <p:cNvPr id="3" name="내용 개체 틀 2">
            <a:extLst>
              <a:ext uri="{FF2B5EF4-FFF2-40B4-BE49-F238E27FC236}">
                <a16:creationId xmlns:a16="http://schemas.microsoft.com/office/drawing/2014/main" xmlns="" id="{3A0B8FF3-B3ED-4A5E-BCDD-F15D7F998A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a:extLst>
              <a:ext uri="{FF2B5EF4-FFF2-40B4-BE49-F238E27FC236}">
                <a16:creationId xmlns:a16="http://schemas.microsoft.com/office/drawing/2014/main" xmlns="" id="{503302AA-8BE5-406E-B685-A179270FF8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날짜 개체 틀 4">
            <a:extLst>
              <a:ext uri="{FF2B5EF4-FFF2-40B4-BE49-F238E27FC236}">
                <a16:creationId xmlns:a16="http://schemas.microsoft.com/office/drawing/2014/main" xmlns="" id="{A8E81C23-1348-4D15-9631-1A51CE1F20CD}"/>
              </a:ext>
            </a:extLst>
          </p:cNvPr>
          <p:cNvSpPr>
            <a:spLocks noGrp="1"/>
          </p:cNvSpPr>
          <p:nvPr>
            <p:ph type="dt" sz="half" idx="10"/>
          </p:nvPr>
        </p:nvSpPr>
        <p:spPr>
          <a:xfrm>
            <a:off x="838200" y="6356350"/>
            <a:ext cx="2743200" cy="365125"/>
          </a:xfrm>
          <a:prstGeom prst="rect">
            <a:avLst/>
          </a:prstGeom>
        </p:spPr>
        <p:txBody>
          <a:bodyPr/>
          <a:lstStyle/>
          <a:p>
            <a:endParaRPr lang="ko-KR" altLang="en-US"/>
          </a:p>
        </p:txBody>
      </p:sp>
      <p:sp>
        <p:nvSpPr>
          <p:cNvPr id="6" name="바닥글 개체 틀 5">
            <a:extLst>
              <a:ext uri="{FF2B5EF4-FFF2-40B4-BE49-F238E27FC236}">
                <a16:creationId xmlns:a16="http://schemas.microsoft.com/office/drawing/2014/main" xmlns="" id="{E1871F68-BFFB-4E76-B109-C5DEFAA6E8FD}"/>
              </a:ext>
            </a:extLst>
          </p:cNvPr>
          <p:cNvSpPr>
            <a:spLocks noGrp="1"/>
          </p:cNvSpPr>
          <p:nvPr>
            <p:ph type="ftr" sz="quarter" idx="11"/>
          </p:nvPr>
        </p:nvSpPr>
        <p:spPr/>
        <p:txBody>
          <a:bodyPr/>
          <a:lstStyle/>
          <a:p>
            <a:r>
              <a:rPr lang="en-US" altLang="ko-KR"/>
              <a:t>21-18-0067-00-0000</a:t>
            </a:r>
            <a:endParaRPr lang="ko-KR" altLang="en-US"/>
          </a:p>
        </p:txBody>
      </p:sp>
      <p:sp>
        <p:nvSpPr>
          <p:cNvPr id="7" name="슬라이드 번호 개체 틀 6">
            <a:extLst>
              <a:ext uri="{FF2B5EF4-FFF2-40B4-BE49-F238E27FC236}">
                <a16:creationId xmlns:a16="http://schemas.microsoft.com/office/drawing/2014/main" xmlns="" id="{C4C7E00A-D0BE-4896-B08D-A065780D63CA}"/>
              </a:ext>
            </a:extLst>
          </p:cNvPr>
          <p:cNvSpPr>
            <a:spLocks noGrp="1"/>
          </p:cNvSpPr>
          <p:nvPr>
            <p:ph type="sldNum" sz="quarter" idx="12"/>
          </p:nvPr>
        </p:nvSpPr>
        <p:spPr/>
        <p:txBody>
          <a:bodyPr/>
          <a:lstStyle/>
          <a:p>
            <a:fld id="{7415E7A1-C024-4955-BFDD-BFFB64410B76}" type="slidenum">
              <a:rPr lang="ko-KR" altLang="en-US" smtClean="0"/>
              <a:t>‹#›</a:t>
            </a:fld>
            <a:endParaRPr lang="ko-KR" altLang="en-US"/>
          </a:p>
        </p:txBody>
      </p:sp>
    </p:spTree>
    <p:extLst>
      <p:ext uri="{BB962C8B-B14F-4D97-AF65-F5344CB8AC3E}">
        <p14:creationId xmlns:p14="http://schemas.microsoft.com/office/powerpoint/2010/main" val="39118866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xmlns="" id="{481BF9DF-F95C-4E46-B096-D4C1C9F69613}"/>
              </a:ext>
            </a:extLst>
          </p:cNvPr>
          <p:cNvSpPr>
            <a:spLocks noGrp="1"/>
          </p:cNvSpPr>
          <p:nvPr>
            <p:ph type="title"/>
          </p:nvPr>
        </p:nvSpPr>
        <p:spPr>
          <a:xfrm>
            <a:off x="839788" y="457200"/>
            <a:ext cx="3932237" cy="1600200"/>
          </a:xfrm>
        </p:spPr>
        <p:txBody>
          <a:bodyPr anchor="b"/>
          <a:lstStyle>
            <a:lvl1pPr>
              <a:defRPr sz="3200"/>
            </a:lvl1pPr>
          </a:lstStyle>
          <a:p>
            <a:r>
              <a:rPr lang="ko-KR" altLang="en-US"/>
              <a:t>마스터 제목 스타일 편집</a:t>
            </a:r>
          </a:p>
        </p:txBody>
      </p:sp>
      <p:sp>
        <p:nvSpPr>
          <p:cNvPr id="3" name="그림 개체 틀 2">
            <a:extLst>
              <a:ext uri="{FF2B5EF4-FFF2-40B4-BE49-F238E27FC236}">
                <a16:creationId xmlns:a16="http://schemas.microsoft.com/office/drawing/2014/main" xmlns="" id="{992077C3-C41F-43FD-92EA-2B486E27F6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a:extLst>
              <a:ext uri="{FF2B5EF4-FFF2-40B4-BE49-F238E27FC236}">
                <a16:creationId xmlns:a16="http://schemas.microsoft.com/office/drawing/2014/main" xmlns="" id="{3BE0C355-4A2F-4C0F-AECE-8F5A5BE89D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날짜 개체 틀 4">
            <a:extLst>
              <a:ext uri="{FF2B5EF4-FFF2-40B4-BE49-F238E27FC236}">
                <a16:creationId xmlns:a16="http://schemas.microsoft.com/office/drawing/2014/main" xmlns="" id="{109D0C16-6968-4412-97E4-168781AA9FA0}"/>
              </a:ext>
            </a:extLst>
          </p:cNvPr>
          <p:cNvSpPr>
            <a:spLocks noGrp="1"/>
          </p:cNvSpPr>
          <p:nvPr>
            <p:ph type="dt" sz="half" idx="10"/>
          </p:nvPr>
        </p:nvSpPr>
        <p:spPr>
          <a:xfrm>
            <a:off x="838200" y="6356350"/>
            <a:ext cx="2743200" cy="365125"/>
          </a:xfrm>
          <a:prstGeom prst="rect">
            <a:avLst/>
          </a:prstGeom>
        </p:spPr>
        <p:txBody>
          <a:bodyPr/>
          <a:lstStyle/>
          <a:p>
            <a:endParaRPr lang="ko-KR" altLang="en-US"/>
          </a:p>
        </p:txBody>
      </p:sp>
      <p:sp>
        <p:nvSpPr>
          <p:cNvPr id="6" name="바닥글 개체 틀 5">
            <a:extLst>
              <a:ext uri="{FF2B5EF4-FFF2-40B4-BE49-F238E27FC236}">
                <a16:creationId xmlns:a16="http://schemas.microsoft.com/office/drawing/2014/main" xmlns="" id="{34FCE35A-0664-43A4-A5F8-11E1AF0DCCCE}"/>
              </a:ext>
            </a:extLst>
          </p:cNvPr>
          <p:cNvSpPr>
            <a:spLocks noGrp="1"/>
          </p:cNvSpPr>
          <p:nvPr>
            <p:ph type="ftr" sz="quarter" idx="11"/>
          </p:nvPr>
        </p:nvSpPr>
        <p:spPr/>
        <p:txBody>
          <a:bodyPr/>
          <a:lstStyle/>
          <a:p>
            <a:r>
              <a:rPr lang="en-US" altLang="ko-KR"/>
              <a:t>21-18-0067-00-0000</a:t>
            </a:r>
            <a:endParaRPr lang="ko-KR" altLang="en-US"/>
          </a:p>
        </p:txBody>
      </p:sp>
      <p:sp>
        <p:nvSpPr>
          <p:cNvPr id="7" name="슬라이드 번호 개체 틀 6">
            <a:extLst>
              <a:ext uri="{FF2B5EF4-FFF2-40B4-BE49-F238E27FC236}">
                <a16:creationId xmlns:a16="http://schemas.microsoft.com/office/drawing/2014/main" xmlns="" id="{BFB4B5D2-C652-4ECE-9D45-A64DAA6232D4}"/>
              </a:ext>
            </a:extLst>
          </p:cNvPr>
          <p:cNvSpPr>
            <a:spLocks noGrp="1"/>
          </p:cNvSpPr>
          <p:nvPr>
            <p:ph type="sldNum" sz="quarter" idx="12"/>
          </p:nvPr>
        </p:nvSpPr>
        <p:spPr/>
        <p:txBody>
          <a:bodyPr/>
          <a:lstStyle/>
          <a:p>
            <a:fld id="{7415E7A1-C024-4955-BFDD-BFFB64410B76}" type="slidenum">
              <a:rPr lang="ko-KR" altLang="en-US" smtClean="0"/>
              <a:t>‹#›</a:t>
            </a:fld>
            <a:endParaRPr lang="ko-KR" altLang="en-US"/>
          </a:p>
        </p:txBody>
      </p:sp>
    </p:spTree>
    <p:extLst>
      <p:ext uri="{BB962C8B-B14F-4D97-AF65-F5344CB8AC3E}">
        <p14:creationId xmlns:p14="http://schemas.microsoft.com/office/powerpoint/2010/main" val="14771808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xmlns="" id="{4197A014-20BD-4AAC-BD40-74D67A015D35}"/>
              </a:ext>
            </a:extLst>
          </p:cNvPr>
          <p:cNvSpPr>
            <a:spLocks noGrp="1"/>
          </p:cNvSpPr>
          <p:nvPr>
            <p:ph type="title"/>
          </p:nvPr>
        </p:nvSpPr>
        <p:spPr/>
        <p:txBody>
          <a:bodyPr/>
          <a:lstStyle/>
          <a:p>
            <a:r>
              <a:rPr lang="ko-KR" altLang="en-US"/>
              <a:t>마스터 제목 스타일 편집</a:t>
            </a:r>
          </a:p>
        </p:txBody>
      </p:sp>
      <p:sp>
        <p:nvSpPr>
          <p:cNvPr id="3" name="세로 텍스트 개체 틀 2">
            <a:extLst>
              <a:ext uri="{FF2B5EF4-FFF2-40B4-BE49-F238E27FC236}">
                <a16:creationId xmlns:a16="http://schemas.microsoft.com/office/drawing/2014/main" xmlns="" id="{BD0AAE14-AC2B-491D-9DF9-5C6DBC85E0E8}"/>
              </a:ext>
            </a:extLst>
          </p:cNvPr>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a:extLst>
              <a:ext uri="{FF2B5EF4-FFF2-40B4-BE49-F238E27FC236}">
                <a16:creationId xmlns:a16="http://schemas.microsoft.com/office/drawing/2014/main" xmlns="" id="{06E3E88F-650C-4295-A404-77B9FD11362D}"/>
              </a:ext>
            </a:extLst>
          </p:cNvPr>
          <p:cNvSpPr>
            <a:spLocks noGrp="1"/>
          </p:cNvSpPr>
          <p:nvPr>
            <p:ph type="dt" sz="half" idx="10"/>
          </p:nvPr>
        </p:nvSpPr>
        <p:spPr>
          <a:xfrm>
            <a:off x="838200" y="6356350"/>
            <a:ext cx="2743200" cy="365125"/>
          </a:xfrm>
          <a:prstGeom prst="rect">
            <a:avLst/>
          </a:prstGeom>
        </p:spPr>
        <p:txBody>
          <a:bodyPr/>
          <a:lstStyle/>
          <a:p>
            <a:endParaRPr lang="ko-KR" altLang="en-US"/>
          </a:p>
        </p:txBody>
      </p:sp>
      <p:sp>
        <p:nvSpPr>
          <p:cNvPr id="5" name="바닥글 개체 틀 4">
            <a:extLst>
              <a:ext uri="{FF2B5EF4-FFF2-40B4-BE49-F238E27FC236}">
                <a16:creationId xmlns:a16="http://schemas.microsoft.com/office/drawing/2014/main" xmlns="" id="{9BA27B12-3AA7-4E00-BD51-C20276642B10}"/>
              </a:ext>
            </a:extLst>
          </p:cNvPr>
          <p:cNvSpPr>
            <a:spLocks noGrp="1"/>
          </p:cNvSpPr>
          <p:nvPr>
            <p:ph type="ftr" sz="quarter" idx="11"/>
          </p:nvPr>
        </p:nvSpPr>
        <p:spPr/>
        <p:txBody>
          <a:bodyPr/>
          <a:lstStyle/>
          <a:p>
            <a:r>
              <a:rPr lang="en-US" altLang="ko-KR"/>
              <a:t>21-18-0067-00-0000</a:t>
            </a:r>
            <a:endParaRPr lang="ko-KR" altLang="en-US"/>
          </a:p>
        </p:txBody>
      </p:sp>
      <p:sp>
        <p:nvSpPr>
          <p:cNvPr id="6" name="슬라이드 번호 개체 틀 5">
            <a:extLst>
              <a:ext uri="{FF2B5EF4-FFF2-40B4-BE49-F238E27FC236}">
                <a16:creationId xmlns:a16="http://schemas.microsoft.com/office/drawing/2014/main" xmlns="" id="{901A3FB9-F137-4503-9A99-7EAEAA677897}"/>
              </a:ext>
            </a:extLst>
          </p:cNvPr>
          <p:cNvSpPr>
            <a:spLocks noGrp="1"/>
          </p:cNvSpPr>
          <p:nvPr>
            <p:ph type="sldNum" sz="quarter" idx="12"/>
          </p:nvPr>
        </p:nvSpPr>
        <p:spPr/>
        <p:txBody>
          <a:bodyPr/>
          <a:lstStyle/>
          <a:p>
            <a:fld id="{7415E7A1-C024-4955-BFDD-BFFB64410B76}" type="slidenum">
              <a:rPr lang="ko-KR" altLang="en-US" smtClean="0"/>
              <a:t>‹#›</a:t>
            </a:fld>
            <a:endParaRPr lang="ko-KR" altLang="en-US"/>
          </a:p>
        </p:txBody>
      </p:sp>
    </p:spTree>
    <p:extLst>
      <p:ext uri="{BB962C8B-B14F-4D97-AF65-F5344CB8AC3E}">
        <p14:creationId xmlns:p14="http://schemas.microsoft.com/office/powerpoint/2010/main" val="203176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제목 및 내용">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xmlns="" id="{A8F70912-1AC8-4969-9D78-4609AF59492B}"/>
              </a:ext>
            </a:extLst>
          </p:cNvPr>
          <p:cNvSpPr>
            <a:spLocks noGrp="1"/>
          </p:cNvSpPr>
          <p:nvPr>
            <p:ph type="title"/>
          </p:nvPr>
        </p:nvSpPr>
        <p:spPr/>
        <p:txBody>
          <a:bodyPr/>
          <a:lstStyle>
            <a:lvl1pPr>
              <a:defRPr b="1">
                <a:latin typeface="Times New Roman" panose="02020603050405020304" pitchFamily="18" charset="0"/>
                <a:cs typeface="Times New Roman" panose="02020603050405020304" pitchFamily="18" charset="0"/>
              </a:defRPr>
            </a:lvl1pPr>
          </a:lstStyle>
          <a:p>
            <a:r>
              <a:rPr lang="ko-KR" altLang="en-US" dirty="0"/>
              <a:t>마스터 제목 스타일 편집</a:t>
            </a:r>
          </a:p>
        </p:txBody>
      </p:sp>
      <p:sp>
        <p:nvSpPr>
          <p:cNvPr id="3" name="내용 개체 틀 2">
            <a:extLst>
              <a:ext uri="{FF2B5EF4-FFF2-40B4-BE49-F238E27FC236}">
                <a16:creationId xmlns:a16="http://schemas.microsoft.com/office/drawing/2014/main" xmlns="" id="{496C2701-7C04-4955-AD44-A436BB0D63CE}"/>
              </a:ext>
            </a:extLst>
          </p:cNvPr>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1" name="바닥글 개체 틀 4">
            <a:extLst>
              <a:ext uri="{FF2B5EF4-FFF2-40B4-BE49-F238E27FC236}">
                <a16:creationId xmlns:a16="http://schemas.microsoft.com/office/drawing/2014/main" xmlns="" id="{0F68B23F-2AE0-456D-8C1F-62367BFBBCD8}"/>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100">
                <a:solidFill>
                  <a:schemeClr val="tx1"/>
                </a:solidFill>
                <a:latin typeface="Times New Roman" panose="02020603050405020304" pitchFamily="18" charset="0"/>
                <a:cs typeface="Times New Roman" panose="02020603050405020304" pitchFamily="18" charset="0"/>
              </a:defRPr>
            </a:lvl1pPr>
          </a:lstStyle>
          <a:p>
            <a:r>
              <a:rPr lang="en-US" altLang="ko-KR"/>
              <a:t>21-18-0067-00-0000</a:t>
            </a:r>
            <a:endParaRPr lang="ko-KR" altLang="en-US" dirty="0"/>
          </a:p>
        </p:txBody>
      </p:sp>
      <p:sp>
        <p:nvSpPr>
          <p:cNvPr id="12" name="슬라이드 번호 개체 틀 5">
            <a:extLst>
              <a:ext uri="{FF2B5EF4-FFF2-40B4-BE49-F238E27FC236}">
                <a16:creationId xmlns:a16="http://schemas.microsoft.com/office/drawing/2014/main" xmlns="" id="{1092EEC4-D801-4523-BF83-750E497416CB}"/>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100">
                <a:solidFill>
                  <a:schemeClr val="tx1"/>
                </a:solidFill>
                <a:latin typeface="Times New Roman" panose="02020603050405020304" pitchFamily="18" charset="0"/>
                <a:cs typeface="Times New Roman" panose="02020603050405020304" pitchFamily="18" charset="0"/>
              </a:defRPr>
            </a:lvl1pPr>
          </a:lstStyle>
          <a:p>
            <a:fld id="{7415E7A1-C024-4955-BFDD-BFFB64410B76}" type="slidenum">
              <a:rPr lang="ko-KR" altLang="en-US" smtClean="0"/>
              <a:pPr/>
              <a:t>‹#›</a:t>
            </a:fld>
            <a:endParaRPr lang="ko-KR" altLang="en-US"/>
          </a:p>
        </p:txBody>
      </p:sp>
      <p:cxnSp>
        <p:nvCxnSpPr>
          <p:cNvPr id="15" name="직선 연결선 14">
            <a:extLst>
              <a:ext uri="{FF2B5EF4-FFF2-40B4-BE49-F238E27FC236}">
                <a16:creationId xmlns:a16="http://schemas.microsoft.com/office/drawing/2014/main" xmlns="" id="{4B25FF6B-73FA-40DB-BD00-1AF558CB5176}"/>
              </a:ext>
            </a:extLst>
          </p:cNvPr>
          <p:cNvCxnSpPr/>
          <p:nvPr userDrawn="1"/>
        </p:nvCxnSpPr>
        <p:spPr>
          <a:xfrm>
            <a:off x="1786071" y="0"/>
            <a:ext cx="0" cy="6858000"/>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6" name="직선 연결선 15">
            <a:extLst>
              <a:ext uri="{FF2B5EF4-FFF2-40B4-BE49-F238E27FC236}">
                <a16:creationId xmlns:a16="http://schemas.microsoft.com/office/drawing/2014/main" xmlns="" id="{EB8DBFE1-3B90-4D86-BE0E-48DDF06128FB}"/>
              </a:ext>
            </a:extLst>
          </p:cNvPr>
          <p:cNvCxnSpPr>
            <a:cxnSpLocks/>
          </p:cNvCxnSpPr>
          <p:nvPr userDrawn="1"/>
        </p:nvCxnSpPr>
        <p:spPr>
          <a:xfrm>
            <a:off x="1880075" y="6417892"/>
            <a:ext cx="1021222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9" name="그림 8">
            <a:extLst>
              <a:ext uri="{FF2B5EF4-FFF2-40B4-BE49-F238E27FC236}">
                <a16:creationId xmlns:a16="http://schemas.microsoft.com/office/drawing/2014/main" xmlns="" id="{E9D5A6ED-84D2-40DF-BFF0-44752DB733F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541" y="145279"/>
            <a:ext cx="1649073" cy="921541"/>
          </a:xfrm>
          <a:prstGeom prst="rect">
            <a:avLst/>
          </a:prstGeom>
        </p:spPr>
      </p:pic>
      <p:pic>
        <p:nvPicPr>
          <p:cNvPr id="10" name="Picture 9" descr="Joyfun_01.jpg">
            <a:extLst>
              <a:ext uri="{FF2B5EF4-FFF2-40B4-BE49-F238E27FC236}">
                <a16:creationId xmlns:a16="http://schemas.microsoft.com/office/drawing/2014/main" xmlns="" id="{AF46924F-6D00-4039-B748-F19BBD742CC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7778" y="6400485"/>
            <a:ext cx="1224136" cy="389356"/>
          </a:xfrm>
          <a:prstGeom prst="rect">
            <a:avLst/>
          </a:prstGeom>
        </p:spPr>
      </p:pic>
    </p:spTree>
    <p:extLst>
      <p:ext uri="{BB962C8B-B14F-4D97-AF65-F5344CB8AC3E}">
        <p14:creationId xmlns:p14="http://schemas.microsoft.com/office/powerpoint/2010/main" val="4225034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a:extLst>
              <a:ext uri="{FF2B5EF4-FFF2-40B4-BE49-F238E27FC236}">
                <a16:creationId xmlns:a16="http://schemas.microsoft.com/office/drawing/2014/main" xmlns="" id="{9592D9C9-E1A0-4690-B44D-C118FBD71A98}"/>
              </a:ext>
            </a:extLst>
          </p:cNvPr>
          <p:cNvSpPr>
            <a:spLocks noGrp="1"/>
          </p:cNvSpPr>
          <p:nvPr>
            <p:ph type="title" orient="vert"/>
          </p:nvPr>
        </p:nvSpPr>
        <p:spPr>
          <a:xfrm>
            <a:off x="8724900" y="365125"/>
            <a:ext cx="2628900" cy="5811838"/>
          </a:xfrm>
        </p:spPr>
        <p:txBody>
          <a:bodyPr vert="eaVert"/>
          <a:lstStyle/>
          <a:p>
            <a:r>
              <a:rPr lang="ko-KR" altLang="en-US"/>
              <a:t>마스터 제목 스타일 편집</a:t>
            </a:r>
          </a:p>
        </p:txBody>
      </p:sp>
      <p:sp>
        <p:nvSpPr>
          <p:cNvPr id="3" name="세로 텍스트 개체 틀 2">
            <a:extLst>
              <a:ext uri="{FF2B5EF4-FFF2-40B4-BE49-F238E27FC236}">
                <a16:creationId xmlns:a16="http://schemas.microsoft.com/office/drawing/2014/main" xmlns="" id="{00DAE9F5-739A-4E85-A2AF-3A243D3B26F1}"/>
              </a:ext>
            </a:extLst>
          </p:cNvPr>
          <p:cNvSpPr>
            <a:spLocks noGrp="1"/>
          </p:cNvSpPr>
          <p:nvPr>
            <p:ph type="body" orient="vert" idx="1"/>
          </p:nvPr>
        </p:nvSpPr>
        <p:spPr>
          <a:xfrm>
            <a:off x="838200" y="365125"/>
            <a:ext cx="7734300"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a:extLst>
              <a:ext uri="{FF2B5EF4-FFF2-40B4-BE49-F238E27FC236}">
                <a16:creationId xmlns:a16="http://schemas.microsoft.com/office/drawing/2014/main" xmlns="" id="{45DA5C60-A74F-47D9-853E-2F401246EE64}"/>
              </a:ext>
            </a:extLst>
          </p:cNvPr>
          <p:cNvSpPr>
            <a:spLocks noGrp="1"/>
          </p:cNvSpPr>
          <p:nvPr>
            <p:ph type="dt" sz="half" idx="10"/>
          </p:nvPr>
        </p:nvSpPr>
        <p:spPr>
          <a:xfrm>
            <a:off x="838200" y="6356350"/>
            <a:ext cx="2743200" cy="365125"/>
          </a:xfrm>
          <a:prstGeom prst="rect">
            <a:avLst/>
          </a:prstGeom>
        </p:spPr>
        <p:txBody>
          <a:bodyPr/>
          <a:lstStyle/>
          <a:p>
            <a:endParaRPr lang="ko-KR" altLang="en-US"/>
          </a:p>
        </p:txBody>
      </p:sp>
      <p:sp>
        <p:nvSpPr>
          <p:cNvPr id="5" name="바닥글 개체 틀 4">
            <a:extLst>
              <a:ext uri="{FF2B5EF4-FFF2-40B4-BE49-F238E27FC236}">
                <a16:creationId xmlns:a16="http://schemas.microsoft.com/office/drawing/2014/main" xmlns="" id="{2EF1F0AD-3978-46D4-86B4-1ABE10A9F7CB}"/>
              </a:ext>
            </a:extLst>
          </p:cNvPr>
          <p:cNvSpPr>
            <a:spLocks noGrp="1"/>
          </p:cNvSpPr>
          <p:nvPr>
            <p:ph type="ftr" sz="quarter" idx="11"/>
          </p:nvPr>
        </p:nvSpPr>
        <p:spPr/>
        <p:txBody>
          <a:bodyPr/>
          <a:lstStyle/>
          <a:p>
            <a:r>
              <a:rPr lang="en-US" altLang="ko-KR"/>
              <a:t>21-18-0067-00-0000</a:t>
            </a:r>
            <a:endParaRPr lang="ko-KR" altLang="en-US"/>
          </a:p>
        </p:txBody>
      </p:sp>
      <p:sp>
        <p:nvSpPr>
          <p:cNvPr id="6" name="슬라이드 번호 개체 틀 5">
            <a:extLst>
              <a:ext uri="{FF2B5EF4-FFF2-40B4-BE49-F238E27FC236}">
                <a16:creationId xmlns:a16="http://schemas.microsoft.com/office/drawing/2014/main" xmlns="" id="{DC05AB54-12CE-4460-A76C-12BBD99DC67A}"/>
              </a:ext>
            </a:extLst>
          </p:cNvPr>
          <p:cNvSpPr>
            <a:spLocks noGrp="1"/>
          </p:cNvSpPr>
          <p:nvPr>
            <p:ph type="sldNum" sz="quarter" idx="12"/>
          </p:nvPr>
        </p:nvSpPr>
        <p:spPr/>
        <p:txBody>
          <a:bodyPr/>
          <a:lstStyle/>
          <a:p>
            <a:fld id="{7415E7A1-C024-4955-BFDD-BFFB64410B76}" type="slidenum">
              <a:rPr lang="ko-KR" altLang="en-US" smtClean="0"/>
              <a:t>‹#›</a:t>
            </a:fld>
            <a:endParaRPr lang="ko-KR" altLang="en-US"/>
          </a:p>
        </p:txBody>
      </p:sp>
    </p:spTree>
    <p:extLst>
      <p:ext uri="{BB962C8B-B14F-4D97-AF65-F5344CB8AC3E}">
        <p14:creationId xmlns:p14="http://schemas.microsoft.com/office/powerpoint/2010/main" val="34561127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pl-PL"/>
          </a:p>
        </p:txBody>
      </p:sp>
      <p:sp>
        <p:nvSpPr>
          <p:cNvPr id="4" name="Rectangle 91">
            <a:extLst>
              <a:ext uri="{FF2B5EF4-FFF2-40B4-BE49-F238E27FC236}">
                <a16:creationId xmlns:a16="http://schemas.microsoft.com/office/drawing/2014/main" xmlns="" id="{5A72A343-0DC1-4DEC-A818-D852D30A029E}"/>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5" name="Rectangle 92">
            <a:extLst>
              <a:ext uri="{FF2B5EF4-FFF2-40B4-BE49-F238E27FC236}">
                <a16:creationId xmlns:a16="http://schemas.microsoft.com/office/drawing/2014/main" xmlns="" id="{BB40ED68-4E96-422B-AE64-288348D5F79B}"/>
              </a:ext>
            </a:extLst>
          </p:cNvPr>
          <p:cNvSpPr>
            <a:spLocks noGrp="1" noChangeArrowheads="1"/>
          </p:cNvSpPr>
          <p:nvPr>
            <p:ph type="sldNum" sz="quarter" idx="11"/>
          </p:nvPr>
        </p:nvSpPr>
        <p:spPr>
          <a:ln/>
        </p:spPr>
        <p:txBody>
          <a:bodyPr/>
          <a:lstStyle>
            <a:lvl1pPr>
              <a:defRPr/>
            </a:lvl1pPr>
          </a:lstStyle>
          <a:p>
            <a:pPr>
              <a:defRPr/>
            </a:pPr>
            <a:fld id="{CED76750-9DAF-43FD-BC42-4D042B34C934}" type="slidenum">
              <a:rPr lang="en-US" altLang="pl-PL"/>
              <a:pPr>
                <a:defRPr/>
              </a:pPr>
              <a:t>‹#›</a:t>
            </a:fld>
            <a:endParaRPr lang="en-US" altLang="pl-PL" dirty="0"/>
          </a:p>
        </p:txBody>
      </p:sp>
    </p:spTree>
    <p:extLst>
      <p:ext uri="{BB962C8B-B14F-4D97-AF65-F5344CB8AC3E}">
        <p14:creationId xmlns:p14="http://schemas.microsoft.com/office/powerpoint/2010/main" val="28051785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xmlns="" id="{F7BE29F3-F002-4258-9A7C-62AC3EC37C3B}"/>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5" name="Rectangle 92">
            <a:extLst>
              <a:ext uri="{FF2B5EF4-FFF2-40B4-BE49-F238E27FC236}">
                <a16:creationId xmlns:a16="http://schemas.microsoft.com/office/drawing/2014/main" xmlns="" id="{EFB8BDB7-8037-440E-B1CE-29C33C22F637}"/>
              </a:ext>
            </a:extLst>
          </p:cNvPr>
          <p:cNvSpPr>
            <a:spLocks noGrp="1" noChangeArrowheads="1"/>
          </p:cNvSpPr>
          <p:nvPr>
            <p:ph type="sldNum" sz="quarter" idx="11"/>
          </p:nvPr>
        </p:nvSpPr>
        <p:spPr>
          <a:ln/>
        </p:spPr>
        <p:txBody>
          <a:bodyPr/>
          <a:lstStyle>
            <a:lvl1pPr>
              <a:defRPr/>
            </a:lvl1pPr>
          </a:lstStyle>
          <a:p>
            <a:pPr>
              <a:defRPr/>
            </a:pPr>
            <a:fld id="{13D3D877-D406-4E0C-A0B8-A5405FE26974}" type="slidenum">
              <a:rPr lang="en-US" altLang="pl-PL"/>
              <a:pPr>
                <a:defRPr/>
              </a:pPr>
              <a:t>‹#›</a:t>
            </a:fld>
            <a:endParaRPr lang="en-US" altLang="pl-PL" dirty="0"/>
          </a:p>
        </p:txBody>
      </p:sp>
    </p:spTree>
    <p:extLst>
      <p:ext uri="{BB962C8B-B14F-4D97-AF65-F5344CB8AC3E}">
        <p14:creationId xmlns:p14="http://schemas.microsoft.com/office/powerpoint/2010/main" val="24954491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pl-PL"/>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91">
            <a:extLst>
              <a:ext uri="{FF2B5EF4-FFF2-40B4-BE49-F238E27FC236}">
                <a16:creationId xmlns:a16="http://schemas.microsoft.com/office/drawing/2014/main" xmlns="" id="{478B732F-382C-4A02-8654-B76707B96C84}"/>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5" name="Rectangle 92">
            <a:extLst>
              <a:ext uri="{FF2B5EF4-FFF2-40B4-BE49-F238E27FC236}">
                <a16:creationId xmlns:a16="http://schemas.microsoft.com/office/drawing/2014/main" xmlns="" id="{E50DC848-B9B2-464B-955F-C69D1CD08E9E}"/>
              </a:ext>
            </a:extLst>
          </p:cNvPr>
          <p:cNvSpPr>
            <a:spLocks noGrp="1" noChangeArrowheads="1"/>
          </p:cNvSpPr>
          <p:nvPr>
            <p:ph type="sldNum" sz="quarter" idx="11"/>
          </p:nvPr>
        </p:nvSpPr>
        <p:spPr>
          <a:ln/>
        </p:spPr>
        <p:txBody>
          <a:bodyPr/>
          <a:lstStyle>
            <a:lvl1pPr>
              <a:defRPr/>
            </a:lvl1pPr>
          </a:lstStyle>
          <a:p>
            <a:pPr>
              <a:defRPr/>
            </a:pPr>
            <a:fld id="{509ADD19-019F-4CC7-AC53-7A4ECC503183}" type="slidenum">
              <a:rPr lang="en-US" altLang="pl-PL"/>
              <a:pPr>
                <a:defRPr/>
              </a:pPr>
              <a:t>‹#›</a:t>
            </a:fld>
            <a:endParaRPr lang="en-US" altLang="pl-PL" dirty="0"/>
          </a:p>
        </p:txBody>
      </p:sp>
    </p:spTree>
    <p:extLst>
      <p:ext uri="{BB962C8B-B14F-4D97-AF65-F5344CB8AC3E}">
        <p14:creationId xmlns:p14="http://schemas.microsoft.com/office/powerpoint/2010/main" val="400862014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563034" y="1143000"/>
            <a:ext cx="5431367"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6197601" y="1143000"/>
            <a:ext cx="5431367"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Rectangle 91">
            <a:extLst>
              <a:ext uri="{FF2B5EF4-FFF2-40B4-BE49-F238E27FC236}">
                <a16:creationId xmlns:a16="http://schemas.microsoft.com/office/drawing/2014/main" xmlns="" id="{234087EC-2DA5-4F7F-ACA1-AD88F5B026B5}"/>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6" name="Rectangle 92">
            <a:extLst>
              <a:ext uri="{FF2B5EF4-FFF2-40B4-BE49-F238E27FC236}">
                <a16:creationId xmlns:a16="http://schemas.microsoft.com/office/drawing/2014/main" xmlns="" id="{41A803C5-9B47-46B0-A939-27D2BF561A29}"/>
              </a:ext>
            </a:extLst>
          </p:cNvPr>
          <p:cNvSpPr>
            <a:spLocks noGrp="1" noChangeArrowheads="1"/>
          </p:cNvSpPr>
          <p:nvPr>
            <p:ph type="sldNum" sz="quarter" idx="11"/>
          </p:nvPr>
        </p:nvSpPr>
        <p:spPr>
          <a:ln/>
        </p:spPr>
        <p:txBody>
          <a:bodyPr/>
          <a:lstStyle>
            <a:lvl1pPr>
              <a:defRPr/>
            </a:lvl1pPr>
          </a:lstStyle>
          <a:p>
            <a:pPr>
              <a:defRPr/>
            </a:pPr>
            <a:fld id="{E70CDDAA-0390-433D-9AB4-34D0BDB535AD}" type="slidenum">
              <a:rPr lang="en-US" altLang="pl-PL"/>
              <a:pPr>
                <a:defRPr/>
              </a:pPr>
              <a:t>‹#›</a:t>
            </a:fld>
            <a:endParaRPr lang="en-US" altLang="pl-PL" dirty="0"/>
          </a:p>
        </p:txBody>
      </p:sp>
    </p:spTree>
    <p:extLst>
      <p:ext uri="{BB962C8B-B14F-4D97-AF65-F5344CB8AC3E}">
        <p14:creationId xmlns:p14="http://schemas.microsoft.com/office/powerpoint/2010/main" val="419948702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Rectangle 91">
            <a:extLst>
              <a:ext uri="{FF2B5EF4-FFF2-40B4-BE49-F238E27FC236}">
                <a16:creationId xmlns:a16="http://schemas.microsoft.com/office/drawing/2014/main" xmlns="" id="{8FCF42FE-BD5C-46F9-96B5-498CDE7857DF}"/>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8" name="Rectangle 92">
            <a:extLst>
              <a:ext uri="{FF2B5EF4-FFF2-40B4-BE49-F238E27FC236}">
                <a16:creationId xmlns:a16="http://schemas.microsoft.com/office/drawing/2014/main" xmlns="" id="{C3CE478D-96B5-452F-A8FE-84824C0378A6}"/>
              </a:ext>
            </a:extLst>
          </p:cNvPr>
          <p:cNvSpPr>
            <a:spLocks noGrp="1" noChangeArrowheads="1"/>
          </p:cNvSpPr>
          <p:nvPr>
            <p:ph type="sldNum" sz="quarter" idx="11"/>
          </p:nvPr>
        </p:nvSpPr>
        <p:spPr>
          <a:ln/>
        </p:spPr>
        <p:txBody>
          <a:bodyPr/>
          <a:lstStyle>
            <a:lvl1pPr>
              <a:defRPr/>
            </a:lvl1pPr>
          </a:lstStyle>
          <a:p>
            <a:pPr>
              <a:defRPr/>
            </a:pPr>
            <a:fld id="{D0001ADC-1002-4609-B69F-FCEC9F410B2C}" type="slidenum">
              <a:rPr lang="en-US" altLang="pl-PL"/>
              <a:pPr>
                <a:defRPr/>
              </a:pPr>
              <a:t>‹#›</a:t>
            </a:fld>
            <a:endParaRPr lang="en-US" altLang="pl-PL" dirty="0"/>
          </a:p>
        </p:txBody>
      </p:sp>
    </p:spTree>
    <p:extLst>
      <p:ext uri="{BB962C8B-B14F-4D97-AF65-F5344CB8AC3E}">
        <p14:creationId xmlns:p14="http://schemas.microsoft.com/office/powerpoint/2010/main" val="221355217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Rectangle 91">
            <a:extLst>
              <a:ext uri="{FF2B5EF4-FFF2-40B4-BE49-F238E27FC236}">
                <a16:creationId xmlns:a16="http://schemas.microsoft.com/office/drawing/2014/main" xmlns="" id="{73C9785C-900F-4279-BA36-658B817806E2}"/>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4" name="Rectangle 92">
            <a:extLst>
              <a:ext uri="{FF2B5EF4-FFF2-40B4-BE49-F238E27FC236}">
                <a16:creationId xmlns:a16="http://schemas.microsoft.com/office/drawing/2014/main" xmlns="" id="{0D97CCFF-2611-4272-84F5-14F1F202A8FC}"/>
              </a:ext>
            </a:extLst>
          </p:cNvPr>
          <p:cNvSpPr>
            <a:spLocks noGrp="1" noChangeArrowheads="1"/>
          </p:cNvSpPr>
          <p:nvPr>
            <p:ph type="sldNum" sz="quarter" idx="11"/>
          </p:nvPr>
        </p:nvSpPr>
        <p:spPr>
          <a:ln/>
        </p:spPr>
        <p:txBody>
          <a:bodyPr/>
          <a:lstStyle>
            <a:lvl1pPr>
              <a:defRPr/>
            </a:lvl1pPr>
          </a:lstStyle>
          <a:p>
            <a:pPr>
              <a:defRPr/>
            </a:pPr>
            <a:fld id="{4CF27402-2C48-4A31-90B3-0422C1082987}" type="slidenum">
              <a:rPr lang="en-US" altLang="pl-PL"/>
              <a:pPr>
                <a:defRPr/>
              </a:pPr>
              <a:t>‹#›</a:t>
            </a:fld>
            <a:endParaRPr lang="en-US" altLang="pl-PL" dirty="0"/>
          </a:p>
        </p:txBody>
      </p:sp>
    </p:spTree>
    <p:extLst>
      <p:ext uri="{BB962C8B-B14F-4D97-AF65-F5344CB8AC3E}">
        <p14:creationId xmlns:p14="http://schemas.microsoft.com/office/powerpoint/2010/main" val="25890149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1">
            <a:extLst>
              <a:ext uri="{FF2B5EF4-FFF2-40B4-BE49-F238E27FC236}">
                <a16:creationId xmlns:a16="http://schemas.microsoft.com/office/drawing/2014/main" xmlns="" id="{0A997149-32D7-4573-892A-E7CC55F9A2EA}"/>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3" name="Rectangle 92">
            <a:extLst>
              <a:ext uri="{FF2B5EF4-FFF2-40B4-BE49-F238E27FC236}">
                <a16:creationId xmlns:a16="http://schemas.microsoft.com/office/drawing/2014/main" xmlns="" id="{499D2174-267E-4D04-A516-D1D7F395D382}"/>
              </a:ext>
            </a:extLst>
          </p:cNvPr>
          <p:cNvSpPr>
            <a:spLocks noGrp="1" noChangeArrowheads="1"/>
          </p:cNvSpPr>
          <p:nvPr>
            <p:ph type="sldNum" sz="quarter" idx="11"/>
          </p:nvPr>
        </p:nvSpPr>
        <p:spPr>
          <a:ln/>
        </p:spPr>
        <p:txBody>
          <a:bodyPr/>
          <a:lstStyle>
            <a:lvl1pPr>
              <a:defRPr/>
            </a:lvl1pPr>
          </a:lstStyle>
          <a:p>
            <a:pPr>
              <a:defRPr/>
            </a:pPr>
            <a:fld id="{C9D829A6-D376-486B-8E29-1F54040F52F9}" type="slidenum">
              <a:rPr lang="en-US" altLang="pl-PL"/>
              <a:pPr>
                <a:defRPr/>
              </a:pPr>
              <a:t>‹#›</a:t>
            </a:fld>
            <a:endParaRPr lang="en-US" altLang="pl-PL" dirty="0"/>
          </a:p>
        </p:txBody>
      </p:sp>
    </p:spTree>
    <p:extLst>
      <p:ext uri="{BB962C8B-B14F-4D97-AF65-F5344CB8AC3E}">
        <p14:creationId xmlns:p14="http://schemas.microsoft.com/office/powerpoint/2010/main" val="312501957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pl-PL"/>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1">
            <a:extLst>
              <a:ext uri="{FF2B5EF4-FFF2-40B4-BE49-F238E27FC236}">
                <a16:creationId xmlns:a16="http://schemas.microsoft.com/office/drawing/2014/main" xmlns="" id="{4C37AE07-A0F8-4021-9BDF-FA841CF0B2A8}"/>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6" name="Rectangle 92">
            <a:extLst>
              <a:ext uri="{FF2B5EF4-FFF2-40B4-BE49-F238E27FC236}">
                <a16:creationId xmlns:a16="http://schemas.microsoft.com/office/drawing/2014/main" xmlns="" id="{67849F2A-EDE6-4B99-923D-A087423076A8}"/>
              </a:ext>
            </a:extLst>
          </p:cNvPr>
          <p:cNvSpPr>
            <a:spLocks noGrp="1" noChangeArrowheads="1"/>
          </p:cNvSpPr>
          <p:nvPr>
            <p:ph type="sldNum" sz="quarter" idx="11"/>
          </p:nvPr>
        </p:nvSpPr>
        <p:spPr>
          <a:ln/>
        </p:spPr>
        <p:txBody>
          <a:bodyPr/>
          <a:lstStyle>
            <a:lvl1pPr>
              <a:defRPr/>
            </a:lvl1pPr>
          </a:lstStyle>
          <a:p>
            <a:pPr>
              <a:defRPr/>
            </a:pPr>
            <a:fld id="{A2F0D5C7-4BA5-485A-808F-61F9A64C7A68}" type="slidenum">
              <a:rPr lang="en-US" altLang="pl-PL"/>
              <a:pPr>
                <a:defRPr/>
              </a:pPr>
              <a:t>‹#›</a:t>
            </a:fld>
            <a:endParaRPr lang="en-US" altLang="pl-PL" dirty="0"/>
          </a:p>
        </p:txBody>
      </p:sp>
    </p:spTree>
    <p:extLst>
      <p:ext uri="{BB962C8B-B14F-4D97-AF65-F5344CB8AC3E}">
        <p14:creationId xmlns:p14="http://schemas.microsoft.com/office/powerpoint/2010/main" val="173154445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pl-PL"/>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1">
            <a:extLst>
              <a:ext uri="{FF2B5EF4-FFF2-40B4-BE49-F238E27FC236}">
                <a16:creationId xmlns:a16="http://schemas.microsoft.com/office/drawing/2014/main" xmlns="" id="{149BFDEC-8EFF-4A23-8C35-40D03C16FAF5}"/>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6" name="Rectangle 92">
            <a:extLst>
              <a:ext uri="{FF2B5EF4-FFF2-40B4-BE49-F238E27FC236}">
                <a16:creationId xmlns:a16="http://schemas.microsoft.com/office/drawing/2014/main" xmlns="" id="{13CB777E-18A1-441A-9168-8776001B0B6F}"/>
              </a:ext>
            </a:extLst>
          </p:cNvPr>
          <p:cNvSpPr>
            <a:spLocks noGrp="1" noChangeArrowheads="1"/>
          </p:cNvSpPr>
          <p:nvPr>
            <p:ph type="sldNum" sz="quarter" idx="11"/>
          </p:nvPr>
        </p:nvSpPr>
        <p:spPr>
          <a:ln/>
        </p:spPr>
        <p:txBody>
          <a:bodyPr/>
          <a:lstStyle>
            <a:lvl1pPr>
              <a:defRPr/>
            </a:lvl1pPr>
          </a:lstStyle>
          <a:p>
            <a:pPr>
              <a:defRPr/>
            </a:pPr>
            <a:fld id="{C0173027-EFE0-4652-A5C3-D5745DEF902C}" type="slidenum">
              <a:rPr lang="en-US" altLang="pl-PL"/>
              <a:pPr>
                <a:defRPr/>
              </a:pPr>
              <a:t>‹#›</a:t>
            </a:fld>
            <a:endParaRPr lang="en-US" altLang="pl-PL" dirty="0"/>
          </a:p>
        </p:txBody>
      </p:sp>
    </p:spTree>
    <p:extLst>
      <p:ext uri="{BB962C8B-B14F-4D97-AF65-F5344CB8AC3E}">
        <p14:creationId xmlns:p14="http://schemas.microsoft.com/office/powerpoint/2010/main" val="623756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1_제목만">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xmlns="" id="{A5BEE0F2-FEEE-4BC7-BBA3-44C797C0F283}"/>
              </a:ext>
            </a:extLst>
          </p:cNvPr>
          <p:cNvSpPr>
            <a:spLocks noGrp="1"/>
          </p:cNvSpPr>
          <p:nvPr>
            <p:ph type="title"/>
          </p:nvPr>
        </p:nvSpPr>
        <p:spPr/>
        <p:txBody>
          <a:bodyPr/>
          <a:lstStyle>
            <a:lvl1pPr>
              <a:defRPr b="1">
                <a:latin typeface="Times New Roman" panose="02020603050405020304" pitchFamily="18" charset="0"/>
                <a:cs typeface="Times New Roman" panose="02020603050405020304" pitchFamily="18" charset="0"/>
              </a:defRPr>
            </a:lvl1pPr>
          </a:lstStyle>
          <a:p>
            <a:r>
              <a:rPr lang="ko-KR" altLang="en-US"/>
              <a:t>마스터 제목 스타일 편집</a:t>
            </a:r>
          </a:p>
        </p:txBody>
      </p:sp>
      <p:sp>
        <p:nvSpPr>
          <p:cNvPr id="6" name="바닥글 개체 틀 4">
            <a:extLst>
              <a:ext uri="{FF2B5EF4-FFF2-40B4-BE49-F238E27FC236}">
                <a16:creationId xmlns:a16="http://schemas.microsoft.com/office/drawing/2014/main" xmlns="" id="{9954629B-62AE-4660-8823-4481B1C7C70E}"/>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100">
                <a:solidFill>
                  <a:schemeClr val="tx1"/>
                </a:solidFill>
                <a:latin typeface="Times New Roman" panose="02020603050405020304" pitchFamily="18" charset="0"/>
                <a:cs typeface="Times New Roman" panose="02020603050405020304" pitchFamily="18" charset="0"/>
              </a:defRPr>
            </a:lvl1pPr>
          </a:lstStyle>
          <a:p>
            <a:r>
              <a:rPr lang="en-US" altLang="ko-KR"/>
              <a:t>21-18-0067-00-0000</a:t>
            </a:r>
            <a:endParaRPr lang="ko-KR" altLang="en-US" dirty="0"/>
          </a:p>
        </p:txBody>
      </p:sp>
      <p:sp>
        <p:nvSpPr>
          <p:cNvPr id="7" name="슬라이드 번호 개체 틀 5">
            <a:extLst>
              <a:ext uri="{FF2B5EF4-FFF2-40B4-BE49-F238E27FC236}">
                <a16:creationId xmlns:a16="http://schemas.microsoft.com/office/drawing/2014/main" xmlns="" id="{A58CC6A8-7586-4BAB-9DB0-3D669F7D3386}"/>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100">
                <a:solidFill>
                  <a:schemeClr val="tx1"/>
                </a:solidFill>
                <a:latin typeface="Times New Roman" panose="02020603050405020304" pitchFamily="18" charset="0"/>
                <a:cs typeface="Times New Roman" panose="02020603050405020304" pitchFamily="18" charset="0"/>
              </a:defRPr>
            </a:lvl1pPr>
          </a:lstStyle>
          <a:p>
            <a:fld id="{7415E7A1-C024-4955-BFDD-BFFB64410B76}" type="slidenum">
              <a:rPr lang="ko-KR" altLang="en-US" smtClean="0"/>
              <a:pPr/>
              <a:t>‹#›</a:t>
            </a:fld>
            <a:endParaRPr lang="ko-KR" altLang="en-US"/>
          </a:p>
        </p:txBody>
      </p:sp>
      <p:cxnSp>
        <p:nvCxnSpPr>
          <p:cNvPr id="9" name="직선 연결선 8">
            <a:extLst>
              <a:ext uri="{FF2B5EF4-FFF2-40B4-BE49-F238E27FC236}">
                <a16:creationId xmlns:a16="http://schemas.microsoft.com/office/drawing/2014/main" xmlns="" id="{D4452AE8-B663-48EB-87B4-8A8C48ABB66B}"/>
              </a:ext>
            </a:extLst>
          </p:cNvPr>
          <p:cNvCxnSpPr/>
          <p:nvPr userDrawn="1"/>
        </p:nvCxnSpPr>
        <p:spPr>
          <a:xfrm>
            <a:off x="1786071" y="0"/>
            <a:ext cx="0" cy="6858000"/>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1" name="직선 연결선 10">
            <a:extLst>
              <a:ext uri="{FF2B5EF4-FFF2-40B4-BE49-F238E27FC236}">
                <a16:creationId xmlns:a16="http://schemas.microsoft.com/office/drawing/2014/main" xmlns="" id="{33B39C78-8413-4D61-9C91-CD0F20BCB21C}"/>
              </a:ext>
            </a:extLst>
          </p:cNvPr>
          <p:cNvCxnSpPr>
            <a:cxnSpLocks/>
          </p:cNvCxnSpPr>
          <p:nvPr userDrawn="1"/>
        </p:nvCxnSpPr>
        <p:spPr>
          <a:xfrm>
            <a:off x="1880075" y="6417892"/>
            <a:ext cx="1021222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10" name="그림 9">
            <a:extLst>
              <a:ext uri="{FF2B5EF4-FFF2-40B4-BE49-F238E27FC236}">
                <a16:creationId xmlns:a16="http://schemas.microsoft.com/office/drawing/2014/main" xmlns="" id="{8AEB18E8-180E-40D5-8051-24CCF1C5291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541" y="145279"/>
            <a:ext cx="1649073" cy="921541"/>
          </a:xfrm>
          <a:prstGeom prst="rect">
            <a:avLst/>
          </a:prstGeom>
        </p:spPr>
      </p:pic>
      <p:sp>
        <p:nvSpPr>
          <p:cNvPr id="3" name="TextBox 2">
            <a:extLst>
              <a:ext uri="{FF2B5EF4-FFF2-40B4-BE49-F238E27FC236}">
                <a16:creationId xmlns:a16="http://schemas.microsoft.com/office/drawing/2014/main" xmlns="" id="{D95F3E63-07EB-4297-85D7-29E8C9B7400C}"/>
              </a:ext>
            </a:extLst>
          </p:cNvPr>
          <p:cNvSpPr txBox="1"/>
          <p:nvPr userDrawn="1"/>
        </p:nvSpPr>
        <p:spPr>
          <a:xfrm>
            <a:off x="466349" y="5973761"/>
            <a:ext cx="819455" cy="677108"/>
          </a:xfrm>
          <a:prstGeom prst="rect">
            <a:avLst/>
          </a:prstGeom>
          <a:solidFill>
            <a:schemeClr val="accent1">
              <a:lumMod val="60000"/>
              <a:lumOff val="40000"/>
            </a:schemeClr>
          </a:solidFill>
        </p:spPr>
        <p:txBody>
          <a:bodyPr wrap="none" rtlCol="0">
            <a:spAutoFit/>
          </a:bodyPr>
          <a:lstStyle/>
          <a:p>
            <a:pPr algn="ctr"/>
            <a:r>
              <a:rPr lang="en-US" altLang="ko-KR" sz="2000" b="1" dirty="0">
                <a:latin typeface="Times New Roman" panose="02020603050405020304" pitchFamily="18" charset="0"/>
                <a:cs typeface="Times New Roman" panose="02020603050405020304" pitchFamily="18" charset="0"/>
              </a:rPr>
              <a:t>IEEE</a:t>
            </a:r>
          </a:p>
          <a:p>
            <a:pPr algn="ctr"/>
            <a:r>
              <a:rPr lang="en-US" altLang="ko-KR" b="1" dirty="0">
                <a:latin typeface="Times New Roman" panose="02020603050405020304" pitchFamily="18" charset="0"/>
                <a:cs typeface="Times New Roman" panose="02020603050405020304" pitchFamily="18" charset="0"/>
              </a:rPr>
              <a:t>802.21</a:t>
            </a:r>
            <a:endParaRPr lang="ko-KR" altLang="en-US" b="1" dirty="0">
              <a:latin typeface="Times New Roman" panose="02020603050405020304" pitchFamily="18" charset="0"/>
              <a:cs typeface="Times New Roman" panose="02020603050405020304" pitchFamily="18" charset="0"/>
            </a:endParaRPr>
          </a:p>
        </p:txBody>
      </p:sp>
      <p:pic>
        <p:nvPicPr>
          <p:cNvPr id="5" name="그림 4">
            <a:extLst>
              <a:ext uri="{FF2B5EF4-FFF2-40B4-BE49-F238E27FC236}">
                <a16:creationId xmlns:a16="http://schemas.microsoft.com/office/drawing/2014/main" xmlns="" id="{47C0D8B0-D81E-442B-A303-04038531E546}"/>
              </a:ext>
            </a:extLst>
          </p:cNvPr>
          <p:cNvPicPr>
            <a:picLocks noChangeAspect="1"/>
          </p:cNvPicPr>
          <p:nvPr userDrawn="1"/>
        </p:nvPicPr>
        <p:blipFill>
          <a:blip r:embed="rId3"/>
          <a:stretch>
            <a:fillRect/>
          </a:stretch>
        </p:blipFill>
        <p:spPr>
          <a:xfrm>
            <a:off x="6508" y="1155948"/>
            <a:ext cx="1753098" cy="428535"/>
          </a:xfrm>
          <a:prstGeom prst="rect">
            <a:avLst/>
          </a:prstGeom>
        </p:spPr>
      </p:pic>
    </p:spTree>
    <p:extLst>
      <p:ext uri="{BB962C8B-B14F-4D97-AF65-F5344CB8AC3E}">
        <p14:creationId xmlns:p14="http://schemas.microsoft.com/office/powerpoint/2010/main" val="81145285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xmlns="" id="{3A4A1093-86EE-4B05-B309-FC7A90D1D926}"/>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5" name="Rectangle 92">
            <a:extLst>
              <a:ext uri="{FF2B5EF4-FFF2-40B4-BE49-F238E27FC236}">
                <a16:creationId xmlns:a16="http://schemas.microsoft.com/office/drawing/2014/main" xmlns="" id="{E08EF60B-6F13-4F54-AE65-D0A9F760E356}"/>
              </a:ext>
            </a:extLst>
          </p:cNvPr>
          <p:cNvSpPr>
            <a:spLocks noGrp="1" noChangeArrowheads="1"/>
          </p:cNvSpPr>
          <p:nvPr>
            <p:ph type="sldNum" sz="quarter" idx="11"/>
          </p:nvPr>
        </p:nvSpPr>
        <p:spPr>
          <a:ln/>
        </p:spPr>
        <p:txBody>
          <a:bodyPr/>
          <a:lstStyle>
            <a:lvl1pPr>
              <a:defRPr/>
            </a:lvl1pPr>
          </a:lstStyle>
          <a:p>
            <a:pPr>
              <a:defRPr/>
            </a:pPr>
            <a:fld id="{76396918-C194-44CD-8ACA-D640F40BE2BB}" type="slidenum">
              <a:rPr lang="en-US" altLang="pl-PL"/>
              <a:pPr>
                <a:defRPr/>
              </a:pPr>
              <a:t>‹#›</a:t>
            </a:fld>
            <a:endParaRPr lang="en-US" altLang="pl-PL" dirty="0"/>
          </a:p>
        </p:txBody>
      </p:sp>
    </p:spTree>
    <p:extLst>
      <p:ext uri="{BB962C8B-B14F-4D97-AF65-F5344CB8AC3E}">
        <p14:creationId xmlns:p14="http://schemas.microsoft.com/office/powerpoint/2010/main" val="147208358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62484" y="228600"/>
            <a:ext cx="2766483" cy="6096000"/>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563033" y="228600"/>
            <a:ext cx="8096251"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xmlns="" id="{FA93D6A2-03D0-4341-BF34-42C6D99B74E7}"/>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5" name="Rectangle 92">
            <a:extLst>
              <a:ext uri="{FF2B5EF4-FFF2-40B4-BE49-F238E27FC236}">
                <a16:creationId xmlns:a16="http://schemas.microsoft.com/office/drawing/2014/main" xmlns="" id="{685E4F14-53DB-45FE-B7D3-87EDEBBB9FCF}"/>
              </a:ext>
            </a:extLst>
          </p:cNvPr>
          <p:cNvSpPr>
            <a:spLocks noGrp="1" noChangeArrowheads="1"/>
          </p:cNvSpPr>
          <p:nvPr>
            <p:ph type="sldNum" sz="quarter" idx="11"/>
          </p:nvPr>
        </p:nvSpPr>
        <p:spPr>
          <a:ln/>
        </p:spPr>
        <p:txBody>
          <a:bodyPr/>
          <a:lstStyle>
            <a:lvl1pPr>
              <a:defRPr/>
            </a:lvl1pPr>
          </a:lstStyle>
          <a:p>
            <a:pPr>
              <a:defRPr/>
            </a:pPr>
            <a:fld id="{E34A4E1D-1B19-4348-BA05-9114055FA2F1}" type="slidenum">
              <a:rPr lang="en-US" altLang="pl-PL"/>
              <a:pPr>
                <a:defRPr/>
              </a:pPr>
              <a:t>‹#›</a:t>
            </a:fld>
            <a:endParaRPr lang="en-US" altLang="pl-PL" dirty="0"/>
          </a:p>
        </p:txBody>
      </p:sp>
    </p:spTree>
    <p:extLst>
      <p:ext uri="{BB962C8B-B14F-4D97-AF65-F5344CB8AC3E}">
        <p14:creationId xmlns:p14="http://schemas.microsoft.com/office/powerpoint/2010/main" val="1761058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4_빈 화면">
    <p:spTree>
      <p:nvGrpSpPr>
        <p:cNvPr id="1" name=""/>
        <p:cNvGrpSpPr/>
        <p:nvPr/>
      </p:nvGrpSpPr>
      <p:grpSpPr>
        <a:xfrm>
          <a:off x="0" y="0"/>
          <a:ext cx="0" cy="0"/>
          <a:chOff x="0" y="0"/>
          <a:chExt cx="0" cy="0"/>
        </a:xfrm>
      </p:grpSpPr>
      <p:sp>
        <p:nvSpPr>
          <p:cNvPr id="5" name="바닥글 개체 틀 4">
            <a:extLst>
              <a:ext uri="{FF2B5EF4-FFF2-40B4-BE49-F238E27FC236}">
                <a16:creationId xmlns:a16="http://schemas.microsoft.com/office/drawing/2014/main" xmlns="" id="{4BFD2AEA-7D50-4CD8-A5AF-1DDFDE6E1394}"/>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100">
                <a:solidFill>
                  <a:schemeClr val="tx1"/>
                </a:solidFill>
                <a:latin typeface="Times New Roman" panose="02020603050405020304" pitchFamily="18" charset="0"/>
                <a:cs typeface="Times New Roman" panose="02020603050405020304" pitchFamily="18" charset="0"/>
              </a:defRPr>
            </a:lvl1pPr>
          </a:lstStyle>
          <a:p>
            <a:r>
              <a:rPr lang="en-US" altLang="ko-KR"/>
              <a:t>21-18-0067-00-0000</a:t>
            </a:r>
            <a:endParaRPr lang="ko-KR" altLang="en-US" dirty="0"/>
          </a:p>
        </p:txBody>
      </p:sp>
      <p:sp>
        <p:nvSpPr>
          <p:cNvPr id="6" name="슬라이드 번호 개체 틀 5">
            <a:extLst>
              <a:ext uri="{FF2B5EF4-FFF2-40B4-BE49-F238E27FC236}">
                <a16:creationId xmlns:a16="http://schemas.microsoft.com/office/drawing/2014/main" xmlns="" id="{B7CFCD8B-525B-49AA-983F-35E1E6797B55}"/>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100">
                <a:solidFill>
                  <a:schemeClr val="tx1"/>
                </a:solidFill>
                <a:latin typeface="Times New Roman" panose="02020603050405020304" pitchFamily="18" charset="0"/>
                <a:cs typeface="Times New Roman" panose="02020603050405020304" pitchFamily="18" charset="0"/>
              </a:defRPr>
            </a:lvl1pPr>
          </a:lstStyle>
          <a:p>
            <a:fld id="{7415E7A1-C024-4955-BFDD-BFFB64410B76}" type="slidenum">
              <a:rPr lang="ko-KR" altLang="en-US" smtClean="0"/>
              <a:pPr/>
              <a:t>‹#›</a:t>
            </a:fld>
            <a:endParaRPr lang="ko-KR" altLang="en-US"/>
          </a:p>
        </p:txBody>
      </p:sp>
      <p:cxnSp>
        <p:nvCxnSpPr>
          <p:cNvPr id="8" name="직선 연결선 7">
            <a:extLst>
              <a:ext uri="{FF2B5EF4-FFF2-40B4-BE49-F238E27FC236}">
                <a16:creationId xmlns:a16="http://schemas.microsoft.com/office/drawing/2014/main" xmlns="" id="{61CECC67-AA2D-453F-BD12-0C069A518B91}"/>
              </a:ext>
            </a:extLst>
          </p:cNvPr>
          <p:cNvCxnSpPr/>
          <p:nvPr userDrawn="1"/>
        </p:nvCxnSpPr>
        <p:spPr>
          <a:xfrm>
            <a:off x="1786071" y="0"/>
            <a:ext cx="0" cy="6858000"/>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9" name="직선 연결선 8">
            <a:extLst>
              <a:ext uri="{FF2B5EF4-FFF2-40B4-BE49-F238E27FC236}">
                <a16:creationId xmlns:a16="http://schemas.microsoft.com/office/drawing/2014/main" xmlns="" id="{C86D2822-04CA-44E1-879F-C7C5735B1CD8}"/>
              </a:ext>
            </a:extLst>
          </p:cNvPr>
          <p:cNvCxnSpPr>
            <a:cxnSpLocks/>
          </p:cNvCxnSpPr>
          <p:nvPr userDrawn="1"/>
        </p:nvCxnSpPr>
        <p:spPr>
          <a:xfrm>
            <a:off x="1880075" y="6417892"/>
            <a:ext cx="1021222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7" name="그림 6">
            <a:extLst>
              <a:ext uri="{FF2B5EF4-FFF2-40B4-BE49-F238E27FC236}">
                <a16:creationId xmlns:a16="http://schemas.microsoft.com/office/drawing/2014/main" xmlns="" id="{81B9C82F-F4EF-4E0A-9791-D6B12EB72E6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541" y="145279"/>
            <a:ext cx="1649073" cy="921541"/>
          </a:xfrm>
          <a:prstGeom prst="rect">
            <a:avLst/>
          </a:prstGeom>
        </p:spPr>
      </p:pic>
      <p:pic>
        <p:nvPicPr>
          <p:cNvPr id="11" name="Picture 9" descr="Joyfun_01.jpg">
            <a:extLst>
              <a:ext uri="{FF2B5EF4-FFF2-40B4-BE49-F238E27FC236}">
                <a16:creationId xmlns:a16="http://schemas.microsoft.com/office/drawing/2014/main" xmlns="" id="{F7A13461-96A6-4641-80A5-C06F38F3CD5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7778" y="6400485"/>
            <a:ext cx="1224136" cy="389356"/>
          </a:xfrm>
          <a:prstGeom prst="rect">
            <a:avLst/>
          </a:prstGeom>
        </p:spPr>
      </p:pic>
    </p:spTree>
    <p:extLst>
      <p:ext uri="{BB962C8B-B14F-4D97-AF65-F5344CB8AC3E}">
        <p14:creationId xmlns:p14="http://schemas.microsoft.com/office/powerpoint/2010/main" val="3441372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제목 슬라이드">
    <p:bg>
      <p:bgPr>
        <a:blipFill dpi="0" rotWithShape="1">
          <a:blip r:embed="rId2">
            <a:alphaModFix amt="40000"/>
            <a:lum/>
          </a:blip>
          <a:srcRect/>
          <a:stretch>
            <a:fillRect t="-6000" b="-6000"/>
          </a:stretch>
        </a:blipFill>
        <a:effectLst/>
      </p:bgPr>
    </p:bg>
    <p:spTree>
      <p:nvGrpSpPr>
        <p:cNvPr id="1" name=""/>
        <p:cNvGrpSpPr/>
        <p:nvPr/>
      </p:nvGrpSpPr>
      <p:grpSpPr>
        <a:xfrm>
          <a:off x="0" y="0"/>
          <a:ext cx="0" cy="0"/>
          <a:chOff x="0" y="0"/>
          <a:chExt cx="0" cy="0"/>
        </a:xfrm>
      </p:grpSpPr>
      <p:sp>
        <p:nvSpPr>
          <p:cNvPr id="11" name="직사각형 10">
            <a:extLst>
              <a:ext uri="{FF2B5EF4-FFF2-40B4-BE49-F238E27FC236}">
                <a16:creationId xmlns:a16="http://schemas.microsoft.com/office/drawing/2014/main" xmlns="" id="{A7FAB44F-7355-44FB-893F-38A02BC0750C}"/>
              </a:ext>
            </a:extLst>
          </p:cNvPr>
          <p:cNvSpPr/>
          <p:nvPr userDrawn="1"/>
        </p:nvSpPr>
        <p:spPr>
          <a:xfrm>
            <a:off x="282011" y="885202"/>
            <a:ext cx="6853727" cy="4700187"/>
          </a:xfrm>
          <a:prstGeom prst="rect">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8" name="Picture 7" descr="letterhead-07.png">
            <a:extLst>
              <a:ext uri="{FF2B5EF4-FFF2-40B4-BE49-F238E27FC236}">
                <a16:creationId xmlns:a16="http://schemas.microsoft.com/office/drawing/2014/main" xmlns="" id="{A16C5A48-9AAE-4448-86FE-1E587E4B280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7154" y="5899535"/>
            <a:ext cx="4104456" cy="388906"/>
          </a:xfrm>
          <a:prstGeom prst="rect">
            <a:avLst/>
          </a:prstGeom>
        </p:spPr>
      </p:pic>
      <p:sp>
        <p:nvSpPr>
          <p:cNvPr id="12" name="직사각형 11">
            <a:extLst>
              <a:ext uri="{FF2B5EF4-FFF2-40B4-BE49-F238E27FC236}">
                <a16:creationId xmlns:a16="http://schemas.microsoft.com/office/drawing/2014/main" xmlns="" id="{64CBAE53-0F73-49FC-A7F4-B8335D9DE5CF}"/>
              </a:ext>
            </a:extLst>
          </p:cNvPr>
          <p:cNvSpPr/>
          <p:nvPr userDrawn="1"/>
        </p:nvSpPr>
        <p:spPr>
          <a:xfrm>
            <a:off x="508474" y="1064663"/>
            <a:ext cx="6400800" cy="4341264"/>
          </a:xfrm>
          <a:prstGeom prst="rect">
            <a:avLst/>
          </a:prstGeom>
          <a:solidFill>
            <a:schemeClr val="bg1">
              <a:alpha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 name="제목 1">
            <a:extLst>
              <a:ext uri="{FF2B5EF4-FFF2-40B4-BE49-F238E27FC236}">
                <a16:creationId xmlns:a16="http://schemas.microsoft.com/office/drawing/2014/main" xmlns="" id="{B75DF9B2-50FC-4C14-9AC8-384C23E506DB}"/>
              </a:ext>
            </a:extLst>
          </p:cNvPr>
          <p:cNvSpPr>
            <a:spLocks noGrp="1"/>
          </p:cNvSpPr>
          <p:nvPr>
            <p:ph type="ctrTitle"/>
          </p:nvPr>
        </p:nvSpPr>
        <p:spPr>
          <a:xfrm>
            <a:off x="477139" y="1359494"/>
            <a:ext cx="6432135" cy="2268181"/>
          </a:xfrm>
        </p:spPr>
        <p:txBody>
          <a:bodyPr anchor="ctr" anchorCtr="0">
            <a:normAutofit/>
          </a:bodyPr>
          <a:lstStyle>
            <a:lvl1pPr algn="ctr">
              <a:defRPr sz="4800">
                <a:solidFill>
                  <a:sysClr val="windowText" lastClr="000000"/>
                </a:solidFill>
              </a:defRPr>
            </a:lvl1pPr>
          </a:lstStyle>
          <a:p>
            <a:r>
              <a:rPr lang="ko-KR" altLang="en-US" dirty="0"/>
              <a:t>마스터 제목 스타일 편집</a:t>
            </a:r>
          </a:p>
        </p:txBody>
      </p:sp>
      <p:sp>
        <p:nvSpPr>
          <p:cNvPr id="3" name="부제목 2">
            <a:extLst>
              <a:ext uri="{FF2B5EF4-FFF2-40B4-BE49-F238E27FC236}">
                <a16:creationId xmlns:a16="http://schemas.microsoft.com/office/drawing/2014/main" xmlns="" id="{E90DA477-B363-4FEC-8B75-868274C6575F}"/>
              </a:ext>
            </a:extLst>
          </p:cNvPr>
          <p:cNvSpPr>
            <a:spLocks noGrp="1"/>
          </p:cNvSpPr>
          <p:nvPr>
            <p:ph type="subTitle" idx="1"/>
          </p:nvPr>
        </p:nvSpPr>
        <p:spPr>
          <a:xfrm>
            <a:off x="1075344" y="4101967"/>
            <a:ext cx="5235723" cy="1211366"/>
          </a:xfrm>
        </p:spPr>
        <p:txBody>
          <a:bodyPr anchor="ct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a:t>클릭하여 마스터 부제목 스타일 편집</a:t>
            </a:r>
          </a:p>
        </p:txBody>
      </p:sp>
    </p:spTree>
    <p:extLst>
      <p:ext uri="{BB962C8B-B14F-4D97-AF65-F5344CB8AC3E}">
        <p14:creationId xmlns:p14="http://schemas.microsoft.com/office/powerpoint/2010/main" val="267951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제목 슬라이드">
    <p:bg>
      <p:bgPr>
        <a:blipFill dpi="0" rotWithShape="1">
          <a:blip r:embed="rId2">
            <a:alphaModFix amt="40000"/>
            <a:lum/>
          </a:blip>
          <a:srcRect/>
          <a:stretch>
            <a:fillRect t="-6000" b="-6000"/>
          </a:stretch>
        </a:blipFill>
        <a:effectLst/>
      </p:bgPr>
    </p:bg>
    <p:spTree>
      <p:nvGrpSpPr>
        <p:cNvPr id="1" name=""/>
        <p:cNvGrpSpPr/>
        <p:nvPr/>
      </p:nvGrpSpPr>
      <p:grpSpPr>
        <a:xfrm>
          <a:off x="0" y="0"/>
          <a:ext cx="0" cy="0"/>
          <a:chOff x="0" y="0"/>
          <a:chExt cx="0" cy="0"/>
        </a:xfrm>
      </p:grpSpPr>
      <p:sp>
        <p:nvSpPr>
          <p:cNvPr id="11" name="직사각형 10">
            <a:extLst>
              <a:ext uri="{FF2B5EF4-FFF2-40B4-BE49-F238E27FC236}">
                <a16:creationId xmlns:a16="http://schemas.microsoft.com/office/drawing/2014/main" xmlns="" id="{A7FAB44F-7355-44FB-893F-38A02BC0750C}"/>
              </a:ext>
            </a:extLst>
          </p:cNvPr>
          <p:cNvSpPr/>
          <p:nvPr userDrawn="1"/>
        </p:nvSpPr>
        <p:spPr>
          <a:xfrm>
            <a:off x="264919" y="945024"/>
            <a:ext cx="6853727" cy="2037460"/>
          </a:xfrm>
          <a:prstGeom prst="rect">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8" name="Picture 7" descr="letterhead-07.png">
            <a:extLst>
              <a:ext uri="{FF2B5EF4-FFF2-40B4-BE49-F238E27FC236}">
                <a16:creationId xmlns:a16="http://schemas.microsoft.com/office/drawing/2014/main" xmlns="" id="{A16C5A48-9AAE-4448-86FE-1E587E4B280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7154" y="5899535"/>
            <a:ext cx="4104456" cy="388906"/>
          </a:xfrm>
          <a:prstGeom prst="rect">
            <a:avLst/>
          </a:prstGeom>
        </p:spPr>
      </p:pic>
      <p:sp>
        <p:nvSpPr>
          <p:cNvPr id="2" name="제목 1">
            <a:extLst>
              <a:ext uri="{FF2B5EF4-FFF2-40B4-BE49-F238E27FC236}">
                <a16:creationId xmlns:a16="http://schemas.microsoft.com/office/drawing/2014/main" xmlns="" id="{B75DF9B2-50FC-4C14-9AC8-384C23E506DB}"/>
              </a:ext>
            </a:extLst>
          </p:cNvPr>
          <p:cNvSpPr>
            <a:spLocks noGrp="1"/>
          </p:cNvSpPr>
          <p:nvPr>
            <p:ph type="ctrTitle"/>
          </p:nvPr>
        </p:nvSpPr>
        <p:spPr>
          <a:xfrm>
            <a:off x="477139" y="1359494"/>
            <a:ext cx="6432135" cy="2268181"/>
          </a:xfrm>
        </p:spPr>
        <p:txBody>
          <a:bodyPr anchor="ctr" anchorCtr="0">
            <a:normAutofit/>
          </a:bodyPr>
          <a:lstStyle>
            <a:lvl1pPr algn="ctr">
              <a:defRPr sz="4800">
                <a:solidFill>
                  <a:sysClr val="windowText" lastClr="000000"/>
                </a:solidFill>
              </a:defRPr>
            </a:lvl1pPr>
          </a:lstStyle>
          <a:p>
            <a:r>
              <a:rPr lang="ko-KR" altLang="en-US" dirty="0"/>
              <a:t>마스터 제목 스타일 편집</a:t>
            </a:r>
          </a:p>
        </p:txBody>
      </p:sp>
      <p:sp>
        <p:nvSpPr>
          <p:cNvPr id="3" name="부제목 2">
            <a:extLst>
              <a:ext uri="{FF2B5EF4-FFF2-40B4-BE49-F238E27FC236}">
                <a16:creationId xmlns:a16="http://schemas.microsoft.com/office/drawing/2014/main" xmlns="" id="{E90DA477-B363-4FEC-8B75-868274C6575F}"/>
              </a:ext>
            </a:extLst>
          </p:cNvPr>
          <p:cNvSpPr>
            <a:spLocks noGrp="1"/>
          </p:cNvSpPr>
          <p:nvPr>
            <p:ph type="subTitle" idx="1"/>
          </p:nvPr>
        </p:nvSpPr>
        <p:spPr>
          <a:xfrm>
            <a:off x="1075344" y="4101967"/>
            <a:ext cx="5235723" cy="1211366"/>
          </a:xfrm>
        </p:spPr>
        <p:txBody>
          <a:bodyPr anchor="ct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a:t>클릭하여 마스터 부제목 스타일 편집</a:t>
            </a:r>
          </a:p>
        </p:txBody>
      </p:sp>
    </p:spTree>
    <p:extLst>
      <p:ext uri="{BB962C8B-B14F-4D97-AF65-F5344CB8AC3E}">
        <p14:creationId xmlns:p14="http://schemas.microsoft.com/office/powerpoint/2010/main" val="2341874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제목 슬라이드">
    <p:bg>
      <p:bgPr>
        <a:blipFill dpi="0" rotWithShape="1">
          <a:blip r:embed="rId2">
            <a:alphaModFix amt="40000"/>
            <a:lum/>
          </a:blip>
          <a:srcRect/>
          <a:stretch>
            <a:fillRect t="-6000" b="-6000"/>
          </a:stretch>
        </a:blipFill>
        <a:effectLst/>
      </p:bgPr>
    </p:bg>
    <p:spTree>
      <p:nvGrpSpPr>
        <p:cNvPr id="1" name=""/>
        <p:cNvGrpSpPr/>
        <p:nvPr/>
      </p:nvGrpSpPr>
      <p:grpSpPr>
        <a:xfrm>
          <a:off x="0" y="0"/>
          <a:ext cx="0" cy="0"/>
          <a:chOff x="0" y="0"/>
          <a:chExt cx="0" cy="0"/>
        </a:xfrm>
      </p:grpSpPr>
      <p:pic>
        <p:nvPicPr>
          <p:cNvPr id="8" name="Picture 7" descr="letterhead-07.png">
            <a:extLst>
              <a:ext uri="{FF2B5EF4-FFF2-40B4-BE49-F238E27FC236}">
                <a16:creationId xmlns:a16="http://schemas.microsoft.com/office/drawing/2014/main" xmlns="" id="{A16C5A48-9AAE-4448-86FE-1E587E4B280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7154" y="5899535"/>
            <a:ext cx="4104456" cy="388906"/>
          </a:xfrm>
          <a:prstGeom prst="rect">
            <a:avLst/>
          </a:prstGeom>
        </p:spPr>
      </p:pic>
      <p:sp>
        <p:nvSpPr>
          <p:cNvPr id="2" name="제목 1">
            <a:extLst>
              <a:ext uri="{FF2B5EF4-FFF2-40B4-BE49-F238E27FC236}">
                <a16:creationId xmlns:a16="http://schemas.microsoft.com/office/drawing/2014/main" xmlns="" id="{B75DF9B2-50FC-4C14-9AC8-384C23E506DB}"/>
              </a:ext>
            </a:extLst>
          </p:cNvPr>
          <p:cNvSpPr>
            <a:spLocks noGrp="1"/>
          </p:cNvSpPr>
          <p:nvPr>
            <p:ph type="ctrTitle"/>
          </p:nvPr>
        </p:nvSpPr>
        <p:spPr>
          <a:xfrm>
            <a:off x="477139" y="1359494"/>
            <a:ext cx="6432135" cy="2268181"/>
          </a:xfrm>
        </p:spPr>
        <p:txBody>
          <a:bodyPr anchor="ctr" anchorCtr="0">
            <a:normAutofit/>
          </a:bodyPr>
          <a:lstStyle>
            <a:lvl1pPr algn="ctr">
              <a:defRPr sz="4800">
                <a:solidFill>
                  <a:sysClr val="windowText" lastClr="000000"/>
                </a:solidFill>
              </a:defRPr>
            </a:lvl1pPr>
          </a:lstStyle>
          <a:p>
            <a:r>
              <a:rPr lang="ko-KR" altLang="en-US" dirty="0"/>
              <a:t>마스터 제목 스타일 편집</a:t>
            </a:r>
          </a:p>
        </p:txBody>
      </p:sp>
    </p:spTree>
    <p:extLst>
      <p:ext uri="{BB962C8B-B14F-4D97-AF65-F5344CB8AC3E}">
        <p14:creationId xmlns:p14="http://schemas.microsoft.com/office/powerpoint/2010/main" val="3276334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xmlns="" id="{A8F70912-1AC8-4969-9D78-4609AF59492B}"/>
              </a:ext>
            </a:extLst>
          </p:cNvPr>
          <p:cNvSpPr>
            <a:spLocks noGrp="1"/>
          </p:cNvSpPr>
          <p:nvPr>
            <p:ph type="title"/>
          </p:nvPr>
        </p:nvSpPr>
        <p:spPr/>
        <p:txBody>
          <a:bodyPr/>
          <a:lstStyle>
            <a:lvl1pPr>
              <a:defRPr b="1">
                <a:latin typeface="Times New Roman" panose="02020603050405020304" pitchFamily="18" charset="0"/>
                <a:cs typeface="Times New Roman" panose="02020603050405020304" pitchFamily="18" charset="0"/>
              </a:defRPr>
            </a:lvl1pPr>
          </a:lstStyle>
          <a:p>
            <a:r>
              <a:rPr lang="ko-KR" altLang="en-US" dirty="0"/>
              <a:t>마스터 제목 스타일 편집</a:t>
            </a:r>
          </a:p>
        </p:txBody>
      </p:sp>
      <p:sp>
        <p:nvSpPr>
          <p:cNvPr id="3" name="내용 개체 틀 2">
            <a:extLst>
              <a:ext uri="{FF2B5EF4-FFF2-40B4-BE49-F238E27FC236}">
                <a16:creationId xmlns:a16="http://schemas.microsoft.com/office/drawing/2014/main" xmlns="" id="{496C2701-7C04-4955-AD44-A436BB0D63CE}"/>
              </a:ext>
            </a:extLst>
          </p:cNvPr>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1" name="바닥글 개체 틀 4">
            <a:extLst>
              <a:ext uri="{FF2B5EF4-FFF2-40B4-BE49-F238E27FC236}">
                <a16:creationId xmlns:a16="http://schemas.microsoft.com/office/drawing/2014/main" xmlns="" id="{0F68B23F-2AE0-456D-8C1F-62367BFBBCD8}"/>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100">
                <a:solidFill>
                  <a:schemeClr val="tx1"/>
                </a:solidFill>
                <a:latin typeface="Times New Roman" panose="02020603050405020304" pitchFamily="18" charset="0"/>
                <a:cs typeface="Times New Roman" panose="02020603050405020304" pitchFamily="18" charset="0"/>
              </a:defRPr>
            </a:lvl1pPr>
          </a:lstStyle>
          <a:p>
            <a:r>
              <a:rPr lang="en-US" altLang="ko-KR"/>
              <a:t>21-18-0067-00-0000</a:t>
            </a:r>
            <a:endParaRPr lang="ko-KR" altLang="en-US" dirty="0"/>
          </a:p>
        </p:txBody>
      </p:sp>
      <p:sp>
        <p:nvSpPr>
          <p:cNvPr id="12" name="슬라이드 번호 개체 틀 5">
            <a:extLst>
              <a:ext uri="{FF2B5EF4-FFF2-40B4-BE49-F238E27FC236}">
                <a16:creationId xmlns:a16="http://schemas.microsoft.com/office/drawing/2014/main" xmlns="" id="{1092EEC4-D801-4523-BF83-750E497416CB}"/>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100">
                <a:solidFill>
                  <a:schemeClr val="tx1"/>
                </a:solidFill>
                <a:latin typeface="Times New Roman" panose="02020603050405020304" pitchFamily="18" charset="0"/>
                <a:cs typeface="Times New Roman" panose="02020603050405020304" pitchFamily="18" charset="0"/>
              </a:defRPr>
            </a:lvl1pPr>
          </a:lstStyle>
          <a:p>
            <a:fld id="{7415E7A1-C024-4955-BFDD-BFFB64410B76}" type="slidenum">
              <a:rPr lang="ko-KR" altLang="en-US" smtClean="0"/>
              <a:pPr/>
              <a:t>‹#›</a:t>
            </a:fld>
            <a:endParaRPr lang="ko-KR" altLang="en-US"/>
          </a:p>
        </p:txBody>
      </p:sp>
      <p:cxnSp>
        <p:nvCxnSpPr>
          <p:cNvPr id="15" name="직선 연결선 14">
            <a:extLst>
              <a:ext uri="{FF2B5EF4-FFF2-40B4-BE49-F238E27FC236}">
                <a16:creationId xmlns:a16="http://schemas.microsoft.com/office/drawing/2014/main" xmlns="" id="{4B25FF6B-73FA-40DB-BD00-1AF558CB5176}"/>
              </a:ext>
            </a:extLst>
          </p:cNvPr>
          <p:cNvCxnSpPr/>
          <p:nvPr userDrawn="1"/>
        </p:nvCxnSpPr>
        <p:spPr>
          <a:xfrm>
            <a:off x="1786071" y="0"/>
            <a:ext cx="0" cy="6858000"/>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6" name="직선 연결선 15">
            <a:extLst>
              <a:ext uri="{FF2B5EF4-FFF2-40B4-BE49-F238E27FC236}">
                <a16:creationId xmlns:a16="http://schemas.microsoft.com/office/drawing/2014/main" xmlns="" id="{EB8DBFE1-3B90-4D86-BE0E-48DDF06128FB}"/>
              </a:ext>
            </a:extLst>
          </p:cNvPr>
          <p:cNvCxnSpPr>
            <a:cxnSpLocks/>
          </p:cNvCxnSpPr>
          <p:nvPr userDrawn="1"/>
        </p:nvCxnSpPr>
        <p:spPr>
          <a:xfrm>
            <a:off x="1880075" y="6417892"/>
            <a:ext cx="1021222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10" name="Picture 9" descr="Joyfun_01.jpg">
            <a:extLst>
              <a:ext uri="{FF2B5EF4-FFF2-40B4-BE49-F238E27FC236}">
                <a16:creationId xmlns:a16="http://schemas.microsoft.com/office/drawing/2014/main" xmlns="" id="{BE23BAF5-9632-4EE5-877F-315C1713501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7778" y="6400485"/>
            <a:ext cx="1224136" cy="389356"/>
          </a:xfrm>
          <a:prstGeom prst="rect">
            <a:avLst/>
          </a:prstGeom>
        </p:spPr>
      </p:pic>
      <p:pic>
        <p:nvPicPr>
          <p:cNvPr id="13" name="그림 12">
            <a:extLst>
              <a:ext uri="{FF2B5EF4-FFF2-40B4-BE49-F238E27FC236}">
                <a16:creationId xmlns:a16="http://schemas.microsoft.com/office/drawing/2014/main" xmlns="" id="{B20D74D6-FD4E-43A6-8C8E-3B68CBACB84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2813" y="1085926"/>
            <a:ext cx="1660026" cy="935972"/>
          </a:xfrm>
          <a:prstGeom prst="rect">
            <a:avLst/>
          </a:prstGeom>
        </p:spPr>
      </p:pic>
      <p:pic>
        <p:nvPicPr>
          <p:cNvPr id="17" name="그림 16">
            <a:extLst>
              <a:ext uri="{FF2B5EF4-FFF2-40B4-BE49-F238E27FC236}">
                <a16:creationId xmlns:a16="http://schemas.microsoft.com/office/drawing/2014/main" xmlns="" id="{9E2CE46C-4A6E-4669-A007-D6DA72B032DF}"/>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2813" y="410199"/>
            <a:ext cx="1649255" cy="504201"/>
          </a:xfrm>
          <a:prstGeom prst="rect">
            <a:avLst/>
          </a:prstGeom>
        </p:spPr>
      </p:pic>
    </p:spTree>
    <p:extLst>
      <p:ext uri="{BB962C8B-B14F-4D97-AF65-F5344CB8AC3E}">
        <p14:creationId xmlns:p14="http://schemas.microsoft.com/office/powerpoint/2010/main" val="2141835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xmlns="" id="{A5BEE0F2-FEEE-4BC7-BBA3-44C797C0F283}"/>
              </a:ext>
            </a:extLst>
          </p:cNvPr>
          <p:cNvSpPr>
            <a:spLocks noGrp="1"/>
          </p:cNvSpPr>
          <p:nvPr>
            <p:ph type="title"/>
          </p:nvPr>
        </p:nvSpPr>
        <p:spPr/>
        <p:txBody>
          <a:bodyPr/>
          <a:lstStyle>
            <a:lvl1pPr>
              <a:defRPr b="1">
                <a:latin typeface="Times New Roman" panose="02020603050405020304" pitchFamily="18" charset="0"/>
                <a:cs typeface="Times New Roman" panose="02020603050405020304" pitchFamily="18" charset="0"/>
              </a:defRPr>
            </a:lvl1pPr>
          </a:lstStyle>
          <a:p>
            <a:r>
              <a:rPr lang="ko-KR" altLang="en-US"/>
              <a:t>마스터 제목 스타일 편집</a:t>
            </a:r>
          </a:p>
        </p:txBody>
      </p:sp>
      <p:sp>
        <p:nvSpPr>
          <p:cNvPr id="6" name="바닥글 개체 틀 4">
            <a:extLst>
              <a:ext uri="{FF2B5EF4-FFF2-40B4-BE49-F238E27FC236}">
                <a16:creationId xmlns:a16="http://schemas.microsoft.com/office/drawing/2014/main" xmlns="" id="{9954629B-62AE-4660-8823-4481B1C7C70E}"/>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100">
                <a:solidFill>
                  <a:schemeClr val="tx1"/>
                </a:solidFill>
                <a:latin typeface="Times New Roman" panose="02020603050405020304" pitchFamily="18" charset="0"/>
                <a:cs typeface="Times New Roman" panose="02020603050405020304" pitchFamily="18" charset="0"/>
              </a:defRPr>
            </a:lvl1pPr>
          </a:lstStyle>
          <a:p>
            <a:r>
              <a:rPr lang="en-US" altLang="ko-KR"/>
              <a:t>21-18-0067-00-0000</a:t>
            </a:r>
            <a:endParaRPr lang="ko-KR" altLang="en-US" dirty="0"/>
          </a:p>
        </p:txBody>
      </p:sp>
      <p:sp>
        <p:nvSpPr>
          <p:cNvPr id="7" name="슬라이드 번호 개체 틀 5">
            <a:extLst>
              <a:ext uri="{FF2B5EF4-FFF2-40B4-BE49-F238E27FC236}">
                <a16:creationId xmlns:a16="http://schemas.microsoft.com/office/drawing/2014/main" xmlns="" id="{A58CC6A8-7586-4BAB-9DB0-3D669F7D3386}"/>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100">
                <a:solidFill>
                  <a:schemeClr val="tx1"/>
                </a:solidFill>
                <a:latin typeface="Times New Roman" panose="02020603050405020304" pitchFamily="18" charset="0"/>
                <a:cs typeface="Times New Roman" panose="02020603050405020304" pitchFamily="18" charset="0"/>
              </a:defRPr>
            </a:lvl1pPr>
          </a:lstStyle>
          <a:p>
            <a:fld id="{7415E7A1-C024-4955-BFDD-BFFB64410B76}" type="slidenum">
              <a:rPr lang="ko-KR" altLang="en-US" smtClean="0"/>
              <a:pPr/>
              <a:t>‹#›</a:t>
            </a:fld>
            <a:endParaRPr lang="ko-KR" altLang="en-US"/>
          </a:p>
        </p:txBody>
      </p:sp>
      <p:cxnSp>
        <p:nvCxnSpPr>
          <p:cNvPr id="9" name="직선 연결선 8">
            <a:extLst>
              <a:ext uri="{FF2B5EF4-FFF2-40B4-BE49-F238E27FC236}">
                <a16:creationId xmlns:a16="http://schemas.microsoft.com/office/drawing/2014/main" xmlns="" id="{D4452AE8-B663-48EB-87B4-8A8C48ABB66B}"/>
              </a:ext>
            </a:extLst>
          </p:cNvPr>
          <p:cNvCxnSpPr/>
          <p:nvPr userDrawn="1"/>
        </p:nvCxnSpPr>
        <p:spPr>
          <a:xfrm>
            <a:off x="1786071" y="0"/>
            <a:ext cx="0" cy="6858000"/>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1" name="직선 연결선 10">
            <a:extLst>
              <a:ext uri="{FF2B5EF4-FFF2-40B4-BE49-F238E27FC236}">
                <a16:creationId xmlns:a16="http://schemas.microsoft.com/office/drawing/2014/main" xmlns="" id="{33B39C78-8413-4D61-9C91-CD0F20BCB21C}"/>
              </a:ext>
            </a:extLst>
          </p:cNvPr>
          <p:cNvCxnSpPr>
            <a:cxnSpLocks/>
          </p:cNvCxnSpPr>
          <p:nvPr userDrawn="1"/>
        </p:nvCxnSpPr>
        <p:spPr>
          <a:xfrm>
            <a:off x="1880075" y="6417892"/>
            <a:ext cx="1021222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14" name="Picture 9" descr="Joyfun_01.jpg">
            <a:extLst>
              <a:ext uri="{FF2B5EF4-FFF2-40B4-BE49-F238E27FC236}">
                <a16:creationId xmlns:a16="http://schemas.microsoft.com/office/drawing/2014/main" xmlns="" id="{84A0762E-D6B2-4BB7-A6CB-55B1FF31702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7778" y="6400485"/>
            <a:ext cx="1224136" cy="389356"/>
          </a:xfrm>
          <a:prstGeom prst="rect">
            <a:avLst/>
          </a:prstGeom>
        </p:spPr>
      </p:pic>
      <p:pic>
        <p:nvPicPr>
          <p:cNvPr id="15" name="그림 14">
            <a:extLst>
              <a:ext uri="{FF2B5EF4-FFF2-40B4-BE49-F238E27FC236}">
                <a16:creationId xmlns:a16="http://schemas.microsoft.com/office/drawing/2014/main" xmlns="" id="{C040FE17-D0D8-4602-9D87-CD9B90CE94A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2813" y="1085926"/>
            <a:ext cx="1660026" cy="935972"/>
          </a:xfrm>
          <a:prstGeom prst="rect">
            <a:avLst/>
          </a:prstGeom>
        </p:spPr>
      </p:pic>
      <p:pic>
        <p:nvPicPr>
          <p:cNvPr id="16" name="그림 15">
            <a:extLst>
              <a:ext uri="{FF2B5EF4-FFF2-40B4-BE49-F238E27FC236}">
                <a16:creationId xmlns:a16="http://schemas.microsoft.com/office/drawing/2014/main" xmlns="" id="{2DEE72E3-9F9E-44DD-9293-93C07A9664F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2813" y="410199"/>
            <a:ext cx="1649255" cy="504201"/>
          </a:xfrm>
          <a:prstGeom prst="rect">
            <a:avLst/>
          </a:prstGeom>
        </p:spPr>
      </p:pic>
    </p:spTree>
    <p:extLst>
      <p:ext uri="{BB962C8B-B14F-4D97-AF65-F5344CB8AC3E}">
        <p14:creationId xmlns:p14="http://schemas.microsoft.com/office/powerpoint/2010/main" val="1210320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image" Target="../media/image11.png"/><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2.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 Id="rId14" Type="http://schemas.openxmlformats.org/officeDocument/2006/relationships/image" Target="../media/image1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a:extLst>
              <a:ext uri="{FF2B5EF4-FFF2-40B4-BE49-F238E27FC236}">
                <a16:creationId xmlns:a16="http://schemas.microsoft.com/office/drawing/2014/main" xmlns="" id="{63C1EB75-86D9-492F-9414-03735C6AEE4C}"/>
              </a:ext>
            </a:extLst>
          </p:cNvPr>
          <p:cNvSpPr>
            <a:spLocks noGrp="1"/>
          </p:cNvSpPr>
          <p:nvPr>
            <p:ph type="title"/>
          </p:nvPr>
        </p:nvSpPr>
        <p:spPr>
          <a:xfrm>
            <a:off x="1956986" y="145279"/>
            <a:ext cx="9725115" cy="769121"/>
          </a:xfrm>
          <a:prstGeom prst="rect">
            <a:avLst/>
          </a:prstGeom>
        </p:spPr>
        <p:txBody>
          <a:bodyPr vert="horz" lIns="91440" tIns="45720" rIns="91440" bIns="45720" rtlCol="0" anchor="ctr">
            <a:normAutofit/>
          </a:bodyPr>
          <a:lstStyle/>
          <a:p>
            <a:r>
              <a:rPr lang="ko-KR" altLang="en-US"/>
              <a:t>마스터 제목 스타일 편집</a:t>
            </a:r>
          </a:p>
        </p:txBody>
      </p:sp>
      <p:sp>
        <p:nvSpPr>
          <p:cNvPr id="3" name="텍스트 개체 틀 2">
            <a:extLst>
              <a:ext uri="{FF2B5EF4-FFF2-40B4-BE49-F238E27FC236}">
                <a16:creationId xmlns:a16="http://schemas.microsoft.com/office/drawing/2014/main" xmlns="" id="{0BB730D8-5C0A-4D32-8FA6-DE59729EABCD}"/>
              </a:ext>
            </a:extLst>
          </p:cNvPr>
          <p:cNvSpPr>
            <a:spLocks noGrp="1"/>
          </p:cNvSpPr>
          <p:nvPr>
            <p:ph type="body" idx="1"/>
          </p:nvPr>
        </p:nvSpPr>
        <p:spPr>
          <a:xfrm>
            <a:off x="1956985" y="1042587"/>
            <a:ext cx="9725115" cy="5306938"/>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바닥글 개체 틀 4">
            <a:extLst>
              <a:ext uri="{FF2B5EF4-FFF2-40B4-BE49-F238E27FC236}">
                <a16:creationId xmlns:a16="http://schemas.microsoft.com/office/drawing/2014/main" xmlns="" id="{9F25C2FC-E518-4943-B656-A4AF3133A09F}"/>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a:t>21-18-0067-00-0000</a:t>
            </a:r>
            <a:endParaRPr lang="ko-KR" altLang="en-US" dirty="0"/>
          </a:p>
        </p:txBody>
      </p:sp>
      <p:sp>
        <p:nvSpPr>
          <p:cNvPr id="6" name="슬라이드 번호 개체 틀 5">
            <a:extLst>
              <a:ext uri="{FF2B5EF4-FFF2-40B4-BE49-F238E27FC236}">
                <a16:creationId xmlns:a16="http://schemas.microsoft.com/office/drawing/2014/main" xmlns="" id="{6BC9B63C-C503-4474-981C-5EB3EBD04B6B}"/>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200">
                <a:solidFill>
                  <a:schemeClr val="tx1"/>
                </a:solidFill>
              </a:defRPr>
            </a:lvl1pPr>
          </a:lstStyle>
          <a:p>
            <a:fld id="{7415E7A1-C024-4955-BFDD-BFFB64410B76}" type="slidenum">
              <a:rPr lang="ko-KR" altLang="en-US" smtClean="0"/>
              <a:pPr/>
              <a:t>‹#›</a:t>
            </a:fld>
            <a:endParaRPr lang="ko-KR" altLang="en-US"/>
          </a:p>
        </p:txBody>
      </p:sp>
    </p:spTree>
    <p:extLst>
      <p:ext uri="{BB962C8B-B14F-4D97-AF65-F5344CB8AC3E}">
        <p14:creationId xmlns:p14="http://schemas.microsoft.com/office/powerpoint/2010/main" val="4284174058"/>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 id="2147483678" r:id="rId15"/>
    <p:sldLayoutId id="2147483679" r:id="rId16"/>
    <p:sldLayoutId id="2147483680" r:id="rId17"/>
    <p:sldLayoutId id="2147483681" r:id="rId18"/>
    <p:sldLayoutId id="2147483682" r:id="rId19"/>
    <p:sldLayoutId id="2147483683" r:id="rId20"/>
  </p:sldLayoutIdLst>
  <p:hf hdr="0" dt="0"/>
  <p:txStyles>
    <p:titleStyle>
      <a:lvl1pPr algn="l" defTabSz="914400" rtl="0" eaLnBrk="1" latinLnBrk="1"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8D3F8F8C-C0FD-4F93-9B6C-846285C94555}"/>
              </a:ext>
            </a:extLst>
          </p:cNvPr>
          <p:cNvSpPr>
            <a:spLocks noGrp="1" noChangeArrowheads="1"/>
          </p:cNvSpPr>
          <p:nvPr>
            <p:ph type="title"/>
          </p:nvPr>
        </p:nvSpPr>
        <p:spPr bwMode="auto">
          <a:xfrm>
            <a:off x="563034" y="228600"/>
            <a:ext cx="11027833" cy="68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en-US" altLang="pl-PL"/>
              <a:t>Title: 36 pt Rotis Sans Serif</a:t>
            </a:r>
          </a:p>
        </p:txBody>
      </p:sp>
      <p:sp>
        <p:nvSpPr>
          <p:cNvPr id="1027" name="Rectangle 33">
            <a:extLst>
              <a:ext uri="{FF2B5EF4-FFF2-40B4-BE49-F238E27FC236}">
                <a16:creationId xmlns:a16="http://schemas.microsoft.com/office/drawing/2014/main" xmlns="" id="{7C35C133-3051-403A-9A72-4BF3A92A24EA}"/>
              </a:ext>
            </a:extLst>
          </p:cNvPr>
          <p:cNvSpPr>
            <a:spLocks noGrp="1" noChangeArrowheads="1"/>
          </p:cNvSpPr>
          <p:nvPr>
            <p:ph type="body" idx="1"/>
          </p:nvPr>
        </p:nvSpPr>
        <p:spPr bwMode="auto">
          <a:xfrm>
            <a:off x="563034" y="1143000"/>
            <a:ext cx="11065933" cy="5181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pl-PL"/>
              <a:t>IEEE 802.21 Powerpoint Template</a:t>
            </a:r>
            <a:br>
              <a:rPr lang="en-US" altLang="pl-PL"/>
            </a:br>
            <a:r>
              <a:rPr lang="en-US" altLang="pl-PL"/>
              <a:t>(Rotis Sans Serif 24 pt)</a:t>
            </a:r>
          </a:p>
          <a:p>
            <a:pPr lvl="0"/>
            <a:r>
              <a:rPr lang="en-US" altLang="pl-PL"/>
              <a:t>1st Level Bullet</a:t>
            </a:r>
          </a:p>
          <a:p>
            <a:pPr lvl="1"/>
            <a:r>
              <a:rPr lang="en-US" altLang="pl-PL"/>
              <a:t>2nd Level Bullet</a:t>
            </a:r>
          </a:p>
          <a:p>
            <a:pPr lvl="2"/>
            <a:r>
              <a:rPr lang="en-US" altLang="pl-PL"/>
              <a:t>3rd Level Bullet</a:t>
            </a:r>
          </a:p>
          <a:p>
            <a:pPr lvl="2"/>
            <a:endParaRPr lang="en-US" altLang="pl-PL"/>
          </a:p>
          <a:p>
            <a:pPr lvl="1"/>
            <a:endParaRPr lang="en-US" altLang="pl-PL"/>
          </a:p>
          <a:p>
            <a:pPr lvl="0"/>
            <a:endParaRPr lang="en-US" altLang="pl-PL"/>
          </a:p>
          <a:p>
            <a:pPr lvl="0"/>
            <a:endParaRPr lang="en-US" altLang="pl-PL"/>
          </a:p>
          <a:p>
            <a:pPr lvl="0"/>
            <a:r>
              <a:rPr lang="en-US" altLang="pl-PL"/>
              <a:t/>
            </a:r>
            <a:br>
              <a:rPr lang="en-US" altLang="pl-PL"/>
            </a:br>
            <a:endParaRPr lang="en-US" altLang="pl-PL"/>
          </a:p>
        </p:txBody>
      </p:sp>
      <p:sp>
        <p:nvSpPr>
          <p:cNvPr id="1115" name="Rectangle 91">
            <a:extLst>
              <a:ext uri="{FF2B5EF4-FFF2-40B4-BE49-F238E27FC236}">
                <a16:creationId xmlns:a16="http://schemas.microsoft.com/office/drawing/2014/main" xmlns="" id="{BA3F0694-D324-4E07-897F-B03B0F333395}"/>
              </a:ext>
            </a:extLst>
          </p:cNvPr>
          <p:cNvSpPr>
            <a:spLocks noGrp="1" noChangeArrowheads="1"/>
          </p:cNvSpPr>
          <p:nvPr>
            <p:ph type="ftr" sz="quarter" idx="3"/>
          </p:nvPr>
        </p:nvSpPr>
        <p:spPr bwMode="auto">
          <a:xfrm>
            <a:off x="508000" y="6400801"/>
            <a:ext cx="2641600" cy="28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algn="l">
              <a:lnSpc>
                <a:spcPct val="90000"/>
              </a:lnSpc>
              <a:defRPr sz="1400">
                <a:latin typeface="+mn-lt"/>
              </a:defRPr>
            </a:lvl1pPr>
          </a:lstStyle>
          <a:p>
            <a:pPr>
              <a:defRPr/>
            </a:pPr>
            <a:r>
              <a:rPr lang="en-US" altLang="pl-PL"/>
              <a:t>21-18-0067-00-0000</a:t>
            </a:r>
          </a:p>
        </p:txBody>
      </p:sp>
      <p:sp>
        <p:nvSpPr>
          <p:cNvPr id="1116" name="Rectangle 92">
            <a:extLst>
              <a:ext uri="{FF2B5EF4-FFF2-40B4-BE49-F238E27FC236}">
                <a16:creationId xmlns:a16="http://schemas.microsoft.com/office/drawing/2014/main" xmlns="" id="{C6F966E7-7AE7-44A4-AC23-89A3A2066606}"/>
              </a:ext>
            </a:extLst>
          </p:cNvPr>
          <p:cNvSpPr>
            <a:spLocks noGrp="1" noChangeArrowheads="1"/>
          </p:cNvSpPr>
          <p:nvPr>
            <p:ph type="sldNum" sz="quarter" idx="4"/>
          </p:nvPr>
        </p:nvSpPr>
        <p:spPr bwMode="auto">
          <a:xfrm>
            <a:off x="10363200" y="6400800"/>
            <a:ext cx="914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90000"/>
              </a:lnSpc>
              <a:defRPr sz="1400">
                <a:latin typeface="Times" panose="02020603050405020304" pitchFamily="18" charset="0"/>
              </a:defRPr>
            </a:lvl1pPr>
          </a:lstStyle>
          <a:p>
            <a:pPr>
              <a:defRPr/>
            </a:pPr>
            <a:fld id="{9471D420-187E-4573-B751-C2C806A44A53}" type="slidenum">
              <a:rPr lang="en-US" altLang="pl-PL"/>
              <a:pPr>
                <a:defRPr/>
              </a:pPr>
              <a:t>‹#›</a:t>
            </a:fld>
            <a:endParaRPr lang="en-US" altLang="pl-PL" dirty="0"/>
          </a:p>
        </p:txBody>
      </p:sp>
      <p:pic>
        <p:nvPicPr>
          <p:cNvPr id="1030" name="Picture 93" descr="smllieee">
            <a:extLst>
              <a:ext uri="{FF2B5EF4-FFF2-40B4-BE49-F238E27FC236}">
                <a16:creationId xmlns:a16="http://schemas.microsoft.com/office/drawing/2014/main" xmlns="" id="{AC4B861E-7162-4810-B49A-6E57424D3CA8}"/>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04801" y="57150"/>
            <a:ext cx="770143"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4" descr="802logo">
            <a:extLst>
              <a:ext uri="{FF2B5EF4-FFF2-40B4-BE49-F238E27FC236}">
                <a16:creationId xmlns:a16="http://schemas.microsoft.com/office/drawing/2014/main" xmlns="" id="{A8C86890-08EE-4C5C-9EA2-7B826C54A805}"/>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1168244" y="76201"/>
            <a:ext cx="820556"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0917987"/>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6pPr>
      <a:lvl7pPr marL="9144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7pPr>
      <a:lvl8pPr marL="13716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8pPr>
      <a:lvl9pPr marL="18288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1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6.png"/><Relationship Id="rId1" Type="http://schemas.openxmlformats.org/officeDocument/2006/relationships/slideLayout" Target="../slideLayouts/slideLayout3.xml"/><Relationship Id="rId5" Type="http://schemas.openxmlformats.org/officeDocument/2006/relationships/image" Target="../media/image18.jpeg"/><Relationship Id="rId4" Type="http://schemas.openxmlformats.org/officeDocument/2006/relationships/image" Target="../media/image1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6">
            <a:extLst>
              <a:ext uri="{FF2B5EF4-FFF2-40B4-BE49-F238E27FC236}">
                <a16:creationId xmlns:a16="http://schemas.microsoft.com/office/drawing/2014/main" xmlns="" id="{3AD0C15D-3153-4FA2-9CC8-FCF051CB812A}"/>
              </a:ext>
            </a:extLst>
          </p:cNvPr>
          <p:cNvSpPr>
            <a:spLocks noGrp="1" noChangeArrowheads="1"/>
          </p:cNvSpPr>
          <p:nvPr>
            <p:ph type="body" idx="1"/>
          </p:nvPr>
        </p:nvSpPr>
        <p:spPr>
          <a:xfrm>
            <a:off x="830638" y="990600"/>
            <a:ext cx="10854138" cy="5334000"/>
          </a:xfrm>
          <a:solidFill>
            <a:srgbClr val="66CCFF"/>
          </a:solidFill>
        </p:spPr>
        <p:txBody>
          <a:bodyPr/>
          <a:lstStyle/>
          <a:p>
            <a:pPr>
              <a:buClr>
                <a:srgbClr val="FAFD00"/>
              </a:buClr>
              <a:buFontTx/>
              <a:buNone/>
            </a:pPr>
            <a:r>
              <a:rPr lang="en-US" altLang="pl-PL" b="1" dirty="0">
                <a:cs typeface="Times New Roman" panose="02020603050405020304" pitchFamily="18" charset="0"/>
              </a:rPr>
              <a:t>IEEE 802.21 MEDIA INDEPENDENT HANDOVER </a:t>
            </a:r>
          </a:p>
          <a:p>
            <a:pPr>
              <a:buClr>
                <a:srgbClr val="FAFD00"/>
              </a:buClr>
              <a:buFontTx/>
              <a:buNone/>
            </a:pPr>
            <a:r>
              <a:rPr lang="en-US" altLang="pl-PL" dirty="0">
                <a:cs typeface="Times New Roman" panose="02020603050405020304" pitchFamily="18" charset="0"/>
              </a:rPr>
              <a:t>DCN: </a:t>
            </a:r>
            <a:r>
              <a:rPr lang="en-US" altLang="pl-PL" dirty="0" smtClean="0">
                <a:cs typeface="Times New Roman" panose="02020603050405020304" pitchFamily="18" charset="0"/>
              </a:rPr>
              <a:t>21-19-0025-00-0000</a:t>
            </a:r>
            <a:endParaRPr lang="en-US" altLang="pl-PL" dirty="0">
              <a:cs typeface="Times New Roman" panose="02020603050405020304" pitchFamily="18" charset="0"/>
            </a:endParaRPr>
          </a:p>
          <a:p>
            <a:pPr marL="714375" indent="-714375">
              <a:buClr>
                <a:srgbClr val="FAFD00"/>
              </a:buClr>
              <a:buFontTx/>
              <a:buNone/>
            </a:pPr>
            <a:r>
              <a:rPr lang="en-US" altLang="pl-PL" dirty="0">
                <a:cs typeface="Times New Roman" panose="02020603050405020304" pitchFamily="18" charset="0"/>
              </a:rPr>
              <a:t>Title: </a:t>
            </a:r>
            <a:r>
              <a:rPr lang="en-US" altLang="pl-PL" b="1" dirty="0" smtClean="0">
                <a:cs typeface="Times New Roman" panose="02020603050405020304" pitchFamily="18" charset="0"/>
              </a:rPr>
              <a:t>OWC NW Requirements for </a:t>
            </a:r>
            <a:r>
              <a:rPr lang="en-IN" altLang="pl-PL" b="1" dirty="0" smtClean="0">
                <a:cs typeface="Times New Roman" panose="02020603050405020304" pitchFamily="18" charset="0"/>
              </a:rPr>
              <a:t>VR Broadcasting Services</a:t>
            </a:r>
            <a:endParaRPr lang="en-US" altLang="pl-PL" b="1" dirty="0">
              <a:cs typeface="Times New Roman" panose="02020603050405020304" pitchFamily="18" charset="0"/>
            </a:endParaRPr>
          </a:p>
          <a:p>
            <a:pPr>
              <a:buClr>
                <a:srgbClr val="FAFD00"/>
              </a:buClr>
              <a:buFontTx/>
              <a:buNone/>
            </a:pPr>
            <a:r>
              <a:rPr lang="en-US" altLang="pl-PL" dirty="0">
                <a:cs typeface="Times New Roman" panose="02020603050405020304" pitchFamily="18" charset="0"/>
              </a:rPr>
              <a:t>Date Submitted: </a:t>
            </a:r>
            <a:r>
              <a:rPr lang="en-US" altLang="pl-PL" dirty="0" smtClean="0">
                <a:cs typeface="Times New Roman" panose="02020603050405020304" pitchFamily="18" charset="0"/>
              </a:rPr>
              <a:t>March 14, 2019</a:t>
            </a:r>
            <a:endParaRPr lang="en-US" altLang="pl-PL" dirty="0">
              <a:cs typeface="Times New Roman" panose="02020603050405020304" pitchFamily="18" charset="0"/>
            </a:endParaRPr>
          </a:p>
          <a:p>
            <a:pPr>
              <a:buClr>
                <a:srgbClr val="FAFD00"/>
              </a:buClr>
              <a:buFontTx/>
              <a:buNone/>
            </a:pPr>
            <a:r>
              <a:rPr lang="en-US" altLang="pl-PL" dirty="0">
                <a:cs typeface="Times New Roman" panose="02020603050405020304" pitchFamily="18" charset="0"/>
              </a:rPr>
              <a:t>Presented at IEEE 802.21 </a:t>
            </a:r>
            <a:r>
              <a:rPr lang="en-US" altLang="pl-PL" dirty="0" smtClean="0">
                <a:cs typeface="Times New Roman" panose="02020603050405020304" pitchFamily="18" charset="0"/>
              </a:rPr>
              <a:t>Session #90 in Vancouver, BC, Canada</a:t>
            </a:r>
            <a:endParaRPr lang="en-US" altLang="pl-PL" dirty="0">
              <a:cs typeface="Times New Roman" panose="02020603050405020304" pitchFamily="18" charset="0"/>
            </a:endParaRPr>
          </a:p>
          <a:p>
            <a:pPr>
              <a:buClr>
                <a:srgbClr val="FAFD00"/>
              </a:buClr>
              <a:buFontTx/>
              <a:buNone/>
            </a:pPr>
            <a:r>
              <a:rPr lang="en-US" altLang="pl-PL" dirty="0">
                <a:cs typeface="Times New Roman" panose="02020603050405020304" pitchFamily="18" charset="0"/>
              </a:rPr>
              <a:t>Authors or Source(s):  </a:t>
            </a:r>
            <a:r>
              <a:rPr lang="en-US" altLang="pl-PL" b="1" dirty="0">
                <a:ea typeface="ＭＳ Ｐゴシック" panose="020B0600070205080204" pitchFamily="34" charset="-128"/>
                <a:cs typeface="Times New Roman" panose="02020603050405020304" pitchFamily="18" charset="0"/>
              </a:rPr>
              <a:t>Jaesang Cha (SNUST), Vinayagam Mariappan (SNUST</a:t>
            </a:r>
            <a:r>
              <a:rPr lang="en-US" altLang="pl-PL" b="1" dirty="0" smtClean="0">
                <a:ea typeface="ＭＳ Ｐゴシック" panose="020B0600070205080204" pitchFamily="34" charset="-128"/>
                <a:cs typeface="Times New Roman" panose="02020603050405020304" pitchFamily="18" charset="0"/>
              </a:rPr>
              <a:t>), </a:t>
            </a:r>
            <a:r>
              <a:rPr lang="en-US" altLang="pl-PL" b="1" dirty="0">
                <a:ea typeface="ＭＳ Ｐゴシック" panose="020B0600070205080204" pitchFamily="34" charset="-128"/>
                <a:cs typeface="Times New Roman" panose="02020603050405020304" pitchFamily="18" charset="0"/>
              </a:rPr>
              <a:t>Minwoo Lee (SNUST),</a:t>
            </a:r>
            <a:r>
              <a:rPr lang="en-US" altLang="pl-PL" b="1" dirty="0" smtClean="0">
                <a:ea typeface="ＭＳ Ｐゴシック" panose="020B0600070205080204" pitchFamily="34" charset="-128"/>
                <a:cs typeface="Times New Roman" panose="02020603050405020304" pitchFamily="18" charset="0"/>
              </a:rPr>
              <a:t> Hyeong </a:t>
            </a:r>
            <a:r>
              <a:rPr lang="en-US" altLang="pl-PL" b="1" dirty="0">
                <a:ea typeface="ＭＳ Ｐゴシック" panose="020B0600070205080204" pitchFamily="34" charset="-128"/>
                <a:cs typeface="Times New Roman" panose="02020603050405020304" pitchFamily="18" charset="0"/>
              </a:rPr>
              <a:t>Ho </a:t>
            </a:r>
            <a:r>
              <a:rPr lang="en-US" altLang="pl-PL" b="1" dirty="0" smtClean="0">
                <a:ea typeface="ＭＳ Ｐゴシック" panose="020B0600070205080204" pitchFamily="34" charset="-128"/>
                <a:cs typeface="Times New Roman" panose="02020603050405020304" pitchFamily="18" charset="0"/>
              </a:rPr>
              <a:t>Lee (</a:t>
            </a:r>
            <a:r>
              <a:rPr lang="en-US" altLang="pl-PL" b="1" dirty="0">
                <a:ea typeface="ＭＳ Ｐゴシック" panose="020B0600070205080204" pitchFamily="34" charset="-128"/>
                <a:cs typeface="Times New Roman" panose="02020603050405020304" pitchFamily="18" charset="0"/>
              </a:rPr>
              <a:t>Netvision Telecom Inc., Korea Univ.), </a:t>
            </a:r>
            <a:r>
              <a:rPr lang="en-US" altLang="pl-PL" b="1" dirty="0" smtClean="0">
                <a:ea typeface="ＭＳ Ｐゴシック" panose="020B0600070205080204" pitchFamily="34" charset="-128"/>
                <a:cs typeface="Times New Roman" panose="02020603050405020304" pitchFamily="18" charset="0"/>
              </a:rPr>
              <a:t>Soo Young </a:t>
            </a:r>
            <a:r>
              <a:rPr lang="en-US" altLang="pl-PL" b="1" dirty="0">
                <a:ea typeface="ＭＳ Ｐゴシック" panose="020B0600070205080204" pitchFamily="34" charset="-128"/>
                <a:cs typeface="Times New Roman" panose="02020603050405020304" pitchFamily="18" charset="0"/>
              </a:rPr>
              <a:t>Chang (SYCA) </a:t>
            </a:r>
          </a:p>
          <a:p>
            <a:pPr>
              <a:buClr>
                <a:srgbClr val="FAFD00"/>
              </a:buClr>
              <a:buFontTx/>
              <a:buNone/>
            </a:pPr>
            <a:endParaRPr lang="en-US" altLang="pl-PL" b="1" dirty="0">
              <a:cs typeface="Times New Roman" panose="02020603050405020304" pitchFamily="18" charset="0"/>
            </a:endParaRPr>
          </a:p>
          <a:p>
            <a:pPr marL="1162050" indent="-1162050" algn="just">
              <a:buClr>
                <a:srgbClr val="FAFD00"/>
              </a:buClr>
              <a:buFontTx/>
              <a:buNone/>
            </a:pPr>
            <a:r>
              <a:rPr lang="en-US" altLang="pl-PL" dirty="0">
                <a:cs typeface="Times New Roman" panose="02020603050405020304" pitchFamily="18" charset="0"/>
              </a:rPr>
              <a:t>Abstract: This document is to describe </a:t>
            </a:r>
            <a:r>
              <a:rPr lang="en-US" altLang="pl-PL" dirty="0" smtClean="0">
                <a:cs typeface="Times New Roman" panose="02020603050405020304" pitchFamily="18" charset="0"/>
              </a:rPr>
              <a:t>the network (NW) requirement for Optical Wireless Communication (OWC) based Virtual Reality (VR) broadcasting services like Live Media Broadcasting and Movie Services</a:t>
            </a:r>
            <a:endParaRPr lang="en-US" altLang="pl-PL" dirty="0">
              <a:cs typeface="Times New Roman" panose="02020603050405020304" pitchFamily="18" charset="0"/>
            </a:endParaRPr>
          </a:p>
        </p:txBody>
      </p:sp>
      <p:sp>
        <p:nvSpPr>
          <p:cNvPr id="2" name="フッター プレースホルダー 1">
            <a:extLst>
              <a:ext uri="{FF2B5EF4-FFF2-40B4-BE49-F238E27FC236}">
                <a16:creationId xmlns:a16="http://schemas.microsoft.com/office/drawing/2014/main" xmlns="" id="{59D88C36-AB78-43AC-82D2-673DD58C073A}"/>
              </a:ext>
            </a:extLst>
          </p:cNvPr>
          <p:cNvSpPr>
            <a:spLocks noGrp="1"/>
          </p:cNvSpPr>
          <p:nvPr>
            <p:ph type="ftr" sz="quarter" idx="10"/>
          </p:nvPr>
        </p:nvSpPr>
        <p:spPr/>
        <p:txBody>
          <a:bodyPr/>
          <a:lstStyle/>
          <a:p>
            <a:pPr eaLnBrk="0" fontAlgn="base" latinLnBrk="0" hangingPunct="0">
              <a:spcBef>
                <a:spcPct val="0"/>
              </a:spcBef>
              <a:spcAft>
                <a:spcPct val="0"/>
              </a:spcAft>
              <a:defRPr/>
            </a:pPr>
            <a:r>
              <a:rPr lang="en-US" altLang="pl-PL" dirty="0" smtClean="0">
                <a:solidFill>
                  <a:srgbClr val="000000"/>
                </a:solidFill>
                <a:latin typeface="Times"/>
              </a:rPr>
              <a:t>21-19-0025-00-0000</a:t>
            </a:r>
            <a:endParaRPr lang="en-US" altLang="pl-PL" dirty="0">
              <a:solidFill>
                <a:srgbClr val="000000"/>
              </a:solidFill>
              <a:latin typeface="Times"/>
            </a:endParaRPr>
          </a:p>
        </p:txBody>
      </p:sp>
      <p:sp>
        <p:nvSpPr>
          <p:cNvPr id="3" name="슬라이드 번호 개체 틀 2">
            <a:extLst>
              <a:ext uri="{FF2B5EF4-FFF2-40B4-BE49-F238E27FC236}">
                <a16:creationId xmlns:a16="http://schemas.microsoft.com/office/drawing/2014/main" xmlns="" id="{D4506F55-5C08-407C-B922-B30DEDD24BDE}"/>
              </a:ext>
            </a:extLst>
          </p:cNvPr>
          <p:cNvSpPr>
            <a:spLocks noGrp="1"/>
          </p:cNvSpPr>
          <p:nvPr>
            <p:ph type="sldNum" sz="quarter" idx="11"/>
          </p:nvPr>
        </p:nvSpPr>
        <p:spPr/>
        <p:txBody>
          <a:bodyPr/>
          <a:lstStyle/>
          <a:p>
            <a:pPr>
              <a:defRPr/>
            </a:pPr>
            <a:fld id="{13D3D877-D406-4E0C-A0B8-A5405FE26974}" type="slidenum">
              <a:rPr lang="en-US" altLang="pl-PL" smtClean="0"/>
              <a:pPr>
                <a:defRPr/>
              </a:pPr>
              <a:t>0</a:t>
            </a:fld>
            <a:endParaRPr lang="en-US" altLang="pl-PL"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xmlns="" id="{0140703B-13AB-45ED-A1B1-2533B9318C0F}"/>
              </a:ext>
            </a:extLst>
          </p:cNvPr>
          <p:cNvSpPr>
            <a:spLocks noGrp="1" noChangeArrowheads="1"/>
          </p:cNvSpPr>
          <p:nvPr>
            <p:ph type="body" idx="1"/>
          </p:nvPr>
        </p:nvSpPr>
        <p:spPr>
          <a:xfrm>
            <a:off x="1905001" y="990600"/>
            <a:ext cx="8493125" cy="5334000"/>
          </a:xfrm>
          <a:solidFill>
            <a:srgbClr val="66CCFF"/>
          </a:solidFill>
        </p:spPr>
        <p:txBody>
          <a:bodyPr/>
          <a:lstStyle/>
          <a:p>
            <a:pPr lvl="1">
              <a:lnSpc>
                <a:spcPct val="80000"/>
              </a:lnSpc>
              <a:buFontTx/>
              <a:buNone/>
            </a:pPr>
            <a:r>
              <a:rPr lang="en-US" altLang="pl-PL" b="1">
                <a:cs typeface="Times New Roman" panose="02020603050405020304" pitchFamily="18" charset="0"/>
              </a:rPr>
              <a:t>IEEE 802.21 presentation release statements</a:t>
            </a:r>
            <a:endParaRPr lang="en-US" altLang="pl-PL">
              <a:cs typeface="Times New Roman" panose="02020603050405020304" pitchFamily="18" charset="0"/>
            </a:endParaRPr>
          </a:p>
          <a:p>
            <a:pPr algn="just">
              <a:lnSpc>
                <a:spcPct val="80000"/>
              </a:lnSpc>
              <a:buClr>
                <a:srgbClr val="FAFD00"/>
              </a:buClr>
              <a:buSzPct val="200000"/>
              <a:buFontTx/>
              <a:buNone/>
            </a:pPr>
            <a:r>
              <a:rPr lang="en-US" altLang="pl-PL" sz="2000">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altLang="pl-PL" sz="2000">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2000">
                <a:latin typeface="Times New Roman" panose="02020603050405020304" pitchFamily="18" charset="0"/>
                <a:cs typeface="Times New Roman" panose="02020603050405020304" pitchFamily="18" charset="0"/>
              </a:rPr>
              <a:t>’</a:t>
            </a:r>
            <a:r>
              <a:rPr lang="en-US" altLang="pl-PL" sz="2000">
                <a:cs typeface="Times New Roman" panose="02020603050405020304" pitchFamily="18" charset="0"/>
              </a:rPr>
              <a:t>s name any IEEE Standards publication even though it may include portions of this contribution; and at the IEEE</a:t>
            </a:r>
            <a:r>
              <a:rPr lang="en-US" altLang="pl-PL" sz="2000">
                <a:latin typeface="Times New Roman" panose="02020603050405020304" pitchFamily="18" charset="0"/>
                <a:cs typeface="Times New Roman" panose="02020603050405020304" pitchFamily="18" charset="0"/>
              </a:rPr>
              <a:t>’</a:t>
            </a:r>
            <a:r>
              <a:rPr lang="en-US" altLang="pl-PL" sz="2000">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altLang="pl-PL" sz="2000">
                <a:cs typeface="Times New Roman" panose="02020603050405020304" pitchFamily="18" charset="0"/>
              </a:rPr>
              <a:t>The contributor is familiar with IEEE patent policy, as outlined in </a:t>
            </a:r>
            <a:r>
              <a:rPr lang="en-US" altLang="pl-PL" sz="2000">
                <a:cs typeface="Times New Roman" panose="02020603050405020304" pitchFamily="18" charset="0"/>
                <a:hlinkClick r:id="rId3"/>
              </a:rPr>
              <a:t>Section 6.3 of the IEEE-SA Standards Board Operations Manual</a:t>
            </a:r>
            <a:r>
              <a:rPr lang="en-US" altLang="pl-PL" sz="2000">
                <a:solidFill>
                  <a:srgbClr val="000099"/>
                </a:solidFill>
                <a:cs typeface="Times New Roman" panose="02020603050405020304" pitchFamily="18" charset="0"/>
              </a:rPr>
              <a:t> </a:t>
            </a:r>
            <a:r>
              <a:rPr lang="en-US" altLang="pl-PL" sz="2000">
                <a:cs typeface="Times New Roman" panose="02020603050405020304" pitchFamily="18" charset="0"/>
              </a:rPr>
              <a:t>&lt;</a:t>
            </a:r>
            <a:r>
              <a:rPr lang="en-US" altLang="pl-PL" sz="2000">
                <a:cs typeface="Times New Roman" panose="02020603050405020304" pitchFamily="18" charset="0"/>
                <a:hlinkClick r:id="rId3"/>
              </a:rPr>
              <a:t>http://standards.ieee.org/guides/opman/sect6.html#6.3</a:t>
            </a:r>
            <a:r>
              <a:rPr lang="en-US" altLang="pl-PL" sz="2000">
                <a:cs typeface="Times New Roman" panose="02020603050405020304" pitchFamily="18" charset="0"/>
              </a:rPr>
              <a:t>&gt; and in </a:t>
            </a:r>
            <a:r>
              <a:rPr lang="en-US" altLang="pl-PL" sz="2000" i="1">
                <a:cs typeface="Times New Roman" panose="02020603050405020304" pitchFamily="18" charset="0"/>
              </a:rPr>
              <a:t>Understanding Patent Issues During IEEE Standards Development</a:t>
            </a:r>
            <a:r>
              <a:rPr lang="en-US" altLang="pl-PL" sz="2000">
                <a:cs typeface="Times New Roman" panose="02020603050405020304" pitchFamily="18" charset="0"/>
              </a:rPr>
              <a:t> </a:t>
            </a:r>
            <a:r>
              <a:rPr lang="en-US" altLang="pl-PL" sz="2000">
                <a:cs typeface="Times New Roman" panose="02020603050405020304" pitchFamily="18" charset="0"/>
                <a:hlinkClick r:id="rId4"/>
              </a:rPr>
              <a:t>http://standards.ieee.org/board/pat/guide.html</a:t>
            </a:r>
            <a:r>
              <a:rPr lang="en-US" altLang="pl-PL" sz="2000">
                <a:cs typeface="Times New Roman" panose="02020603050405020304" pitchFamily="18" charset="0"/>
              </a:rPr>
              <a:t>&gt;</a:t>
            </a:r>
            <a:r>
              <a:rPr lang="en-US" altLang="pl-PL" sz="2000">
                <a:latin typeface="Times New Roman" panose="02020603050405020304" pitchFamily="18" charset="0"/>
                <a:cs typeface="Times New Roman" panose="02020603050405020304" pitchFamily="18" charset="0"/>
              </a:rPr>
              <a:t> </a:t>
            </a:r>
            <a:endParaRPr lang="en-US" altLang="pl-PL" sz="2000"/>
          </a:p>
        </p:txBody>
      </p:sp>
      <p:sp>
        <p:nvSpPr>
          <p:cNvPr id="5123" name="Rectangle 7">
            <a:extLst>
              <a:ext uri="{FF2B5EF4-FFF2-40B4-BE49-F238E27FC236}">
                <a16:creationId xmlns:a16="http://schemas.microsoft.com/office/drawing/2014/main" xmlns="" id="{51D9E4ED-C36B-4CFF-BCA1-19E7915D227F}"/>
              </a:ext>
            </a:extLst>
          </p:cNvPr>
          <p:cNvSpPr>
            <a:spLocks noChangeArrowheads="1"/>
          </p:cNvSpPr>
          <p:nvPr/>
        </p:nvSpPr>
        <p:spPr bwMode="auto">
          <a:xfrm>
            <a:off x="1223783" y="721895"/>
            <a:ext cx="9783393" cy="5602705"/>
          </a:xfrm>
          <a:prstGeom prst="rect">
            <a:avLst/>
          </a:prstGeom>
          <a:solidFill>
            <a:srgbClr val="66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280988" indent="-280988" defTabSz="762000">
              <a:lnSpc>
                <a:spcPct val="90000"/>
              </a:lnSpc>
              <a:spcBef>
                <a:spcPct val="40000"/>
              </a:spcBef>
              <a:buClr>
                <a:schemeClr val="accent1"/>
              </a:buClr>
              <a:buChar char="•"/>
              <a:defRPr sz="2400">
                <a:solidFill>
                  <a:schemeClr val="tx1"/>
                </a:solidFill>
                <a:latin typeface="Times" panose="02020603050405020304" pitchFamily="18" charset="0"/>
              </a:defRPr>
            </a:lvl1pPr>
            <a:lvl2pPr marL="666750" indent="-195263" defTabSz="762000">
              <a:lnSpc>
                <a:spcPct val="90000"/>
              </a:lnSpc>
              <a:buClr>
                <a:schemeClr val="accent1"/>
              </a:buClr>
              <a:buSzPct val="75000"/>
              <a:buChar char="•"/>
              <a:defRPr sz="2400">
                <a:solidFill>
                  <a:schemeClr val="tx1"/>
                </a:solidFill>
                <a:latin typeface="Times" panose="02020603050405020304" pitchFamily="18" charset="0"/>
              </a:defRPr>
            </a:lvl2pPr>
            <a:lvl3pPr marL="1147763" indent="-195263" defTabSz="762000">
              <a:lnSpc>
                <a:spcPct val="90000"/>
              </a:lnSpc>
              <a:buClr>
                <a:schemeClr val="accent1"/>
              </a:buClr>
              <a:buSzPct val="75000"/>
              <a:buChar char="•"/>
              <a:defRPr>
                <a:solidFill>
                  <a:schemeClr val="tx1"/>
                </a:solidFill>
                <a:latin typeface="Times" panose="02020603050405020304" pitchFamily="18" charset="0"/>
              </a:defRPr>
            </a:lvl3pPr>
            <a:lvl4pPr marL="1804988" indent="-277813" defTabSz="762000">
              <a:spcBef>
                <a:spcPct val="20000"/>
              </a:spcBef>
              <a:buChar char="–"/>
              <a:defRPr sz="2000">
                <a:solidFill>
                  <a:schemeClr val="tx1"/>
                </a:solidFill>
                <a:latin typeface="Rotis Sans Serif for Nokia" pitchFamily="34" charset="0"/>
              </a:defRPr>
            </a:lvl4pPr>
            <a:lvl5pPr marL="2286000" indent="-280988" defTabSz="762000">
              <a:spcBef>
                <a:spcPct val="20000"/>
              </a:spcBef>
              <a:buChar char="»"/>
              <a:defRPr sz="2000">
                <a:solidFill>
                  <a:schemeClr val="tx1"/>
                </a:solidFill>
                <a:latin typeface="Rotis Sans Serif for Nokia" pitchFamily="34" charset="0"/>
              </a:defRPr>
            </a:lvl5pPr>
            <a:lvl6pPr marL="2743200" indent="-280988" defTabSz="76200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defTabSz="76200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defTabSz="76200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defTabSz="762000" eaLnBrk="0" fontAlgn="base" hangingPunct="0">
              <a:spcBef>
                <a:spcPct val="20000"/>
              </a:spcBef>
              <a:spcAft>
                <a:spcPct val="0"/>
              </a:spcAft>
              <a:buChar char="»"/>
              <a:defRPr sz="2000">
                <a:solidFill>
                  <a:schemeClr val="tx1"/>
                </a:solidFill>
                <a:latin typeface="Rotis Sans Serif for Nokia" pitchFamily="34" charset="0"/>
              </a:defRPr>
            </a:lvl9pPr>
          </a:lstStyle>
          <a:p>
            <a:pPr lvl="1" eaLnBrk="0" fontAlgn="base" latinLnBrk="0" hangingPunct="0">
              <a:lnSpc>
                <a:spcPct val="80000"/>
              </a:lnSpc>
              <a:spcBef>
                <a:spcPct val="0"/>
              </a:spcBef>
              <a:spcAft>
                <a:spcPct val="0"/>
              </a:spcAft>
              <a:buClr>
                <a:srgbClr val="618FFD"/>
              </a:buClr>
              <a:buNone/>
            </a:pPr>
            <a:r>
              <a:rPr lang="en-US" altLang="pl-PL" b="1">
                <a:solidFill>
                  <a:srgbClr val="000000"/>
                </a:solidFill>
                <a:cs typeface="Times New Roman" panose="02020603050405020304" pitchFamily="18" charset="0"/>
              </a:rPr>
              <a:t>IEEE 802.21 presentation release statements</a:t>
            </a:r>
            <a:endParaRPr lang="en-US" altLang="pl-PL">
              <a:solidFill>
                <a:srgbClr val="000000"/>
              </a:solidFill>
              <a:cs typeface="Times New Roman" panose="02020603050405020304" pitchFamily="18" charset="0"/>
            </a:endParaRPr>
          </a:p>
          <a:p>
            <a:pPr algn="just" eaLnBrk="0" fontAlgn="base" latinLnBrk="0" hangingPunct="0">
              <a:lnSpc>
                <a:spcPct val="80000"/>
              </a:lnSpc>
              <a:spcAft>
                <a:spcPct val="0"/>
              </a:spcAft>
              <a:buClr>
                <a:srgbClr val="FAFD00"/>
              </a:buClr>
              <a:buSzPct val="200000"/>
              <a:buNone/>
            </a:pPr>
            <a:r>
              <a:rPr lang="en-US" altLang="pl-PL" sz="2000" dirty="0">
                <a:solidFill>
                  <a:srgbClr val="000000"/>
                </a:solidFill>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latinLnBrk="0" hangingPunct="0">
              <a:lnSpc>
                <a:spcPct val="80000"/>
              </a:lnSpc>
              <a:spcAft>
                <a:spcPct val="0"/>
              </a:spcAft>
              <a:buClr>
                <a:srgbClr val="FAFD00"/>
              </a:buClr>
              <a:buSzPct val="200000"/>
              <a:buNone/>
            </a:pPr>
            <a:r>
              <a:rPr lang="en-US" altLang="pl-PL" sz="2000" dirty="0">
                <a:solidFill>
                  <a:srgbClr val="000000"/>
                </a:solidFill>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2000" dirty="0">
                <a:solidFill>
                  <a:srgbClr val="000000"/>
                </a:solidFill>
                <a:latin typeface="Times New Roman" panose="02020603050405020304" pitchFamily="18" charset="0"/>
                <a:cs typeface="Times New Roman" panose="02020603050405020304" pitchFamily="18" charset="0"/>
              </a:rPr>
              <a:t>’</a:t>
            </a:r>
            <a:r>
              <a:rPr lang="en-US" altLang="pl-PL" sz="2000" dirty="0">
                <a:solidFill>
                  <a:srgbClr val="000000"/>
                </a:solidFill>
                <a:cs typeface="Times New Roman" panose="02020603050405020304" pitchFamily="18" charset="0"/>
              </a:rPr>
              <a:t>s name any IEEE Standards publication even though it may include portions of this contribution; and at the IEEE</a:t>
            </a:r>
            <a:r>
              <a:rPr lang="en-US" altLang="pl-PL" sz="2000" dirty="0">
                <a:solidFill>
                  <a:srgbClr val="000000"/>
                </a:solidFill>
                <a:latin typeface="Times New Roman" panose="02020603050405020304" pitchFamily="18" charset="0"/>
                <a:cs typeface="Times New Roman" panose="02020603050405020304" pitchFamily="18" charset="0"/>
              </a:rPr>
              <a:t>’</a:t>
            </a:r>
            <a:r>
              <a:rPr lang="en-US" altLang="pl-PL" sz="2000" dirty="0">
                <a:solidFill>
                  <a:srgbClr val="000000"/>
                </a:solidFill>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eaLnBrk="0" fontAlgn="base" latinLnBrk="0" hangingPunct="0">
              <a:lnSpc>
                <a:spcPct val="80000"/>
              </a:lnSpc>
              <a:spcAft>
                <a:spcPct val="0"/>
              </a:spcAft>
              <a:buClr>
                <a:srgbClr val="FAFD00"/>
              </a:buClr>
              <a:buSzPct val="200000"/>
              <a:buNone/>
            </a:pPr>
            <a:r>
              <a:rPr lang="en-US" altLang="pl-PL" sz="2000" dirty="0">
                <a:solidFill>
                  <a:srgbClr val="000000"/>
                </a:solidFill>
                <a:cs typeface="Times New Roman" panose="02020603050405020304" pitchFamily="18" charset="0"/>
              </a:rPr>
              <a:t>The contributor is familiar with IEEE patent policy, as stated in </a:t>
            </a:r>
            <a:r>
              <a:rPr lang="en-US" altLang="pl-PL" sz="2000" dirty="0">
                <a:solidFill>
                  <a:srgbClr val="000000"/>
                </a:solidFill>
                <a:cs typeface="Times New Roman" panose="02020603050405020304" pitchFamily="18" charset="0"/>
                <a:hlinkClick r:id="rId3"/>
              </a:rPr>
              <a:t>Section 6 of the IEEE-SA Standards Board bylaws</a:t>
            </a:r>
            <a:r>
              <a:rPr lang="en-US" altLang="pl-PL" sz="2000" dirty="0">
                <a:solidFill>
                  <a:srgbClr val="000099"/>
                </a:solidFill>
                <a:cs typeface="Times New Roman" panose="02020603050405020304" pitchFamily="18" charset="0"/>
              </a:rPr>
              <a:t> </a:t>
            </a:r>
            <a:r>
              <a:rPr lang="en-US" altLang="pl-PL" sz="2000" dirty="0">
                <a:solidFill>
                  <a:srgbClr val="000000"/>
                </a:solidFill>
                <a:cs typeface="Times New Roman" panose="02020603050405020304" pitchFamily="18" charset="0"/>
              </a:rPr>
              <a:t>&lt;</a:t>
            </a:r>
            <a:r>
              <a:rPr lang="en-US" altLang="pl-PL" sz="2000" dirty="0">
                <a:solidFill>
                  <a:srgbClr val="000000"/>
                </a:solidFill>
                <a:cs typeface="Times New Roman" panose="02020603050405020304" pitchFamily="18" charset="0"/>
                <a:hlinkClick r:id="rId5"/>
              </a:rPr>
              <a:t>http://standards.ieee.org/guides/bylaws/sect6-7.html#6</a:t>
            </a:r>
            <a:r>
              <a:rPr lang="en-US" altLang="pl-PL" sz="2000" dirty="0">
                <a:solidFill>
                  <a:srgbClr val="000000"/>
                </a:solidFill>
                <a:cs typeface="Times New Roman" panose="02020603050405020304" pitchFamily="18" charset="0"/>
              </a:rPr>
              <a:t>&gt; and in </a:t>
            </a:r>
            <a:r>
              <a:rPr lang="en-US" altLang="pl-PL" sz="2000" i="1" dirty="0">
                <a:solidFill>
                  <a:srgbClr val="000000"/>
                </a:solidFill>
                <a:cs typeface="Times New Roman" panose="02020603050405020304" pitchFamily="18" charset="0"/>
              </a:rPr>
              <a:t>Understanding Patent Issues During IEEE Standards Development</a:t>
            </a:r>
            <a:r>
              <a:rPr lang="en-US" altLang="pl-PL" sz="2000" dirty="0">
                <a:solidFill>
                  <a:srgbClr val="000000"/>
                </a:solidFill>
                <a:cs typeface="Times New Roman" panose="02020603050405020304" pitchFamily="18" charset="0"/>
              </a:rPr>
              <a:t> </a:t>
            </a:r>
            <a:r>
              <a:rPr lang="en-US" altLang="pl-PL" sz="2000" dirty="0">
                <a:solidFill>
                  <a:srgbClr val="000000"/>
                </a:solidFill>
                <a:cs typeface="Times New Roman" panose="02020603050405020304" pitchFamily="18" charset="0"/>
                <a:hlinkClick r:id="rId6"/>
              </a:rPr>
              <a:t>http://standards.ieee.org/board/pat/faq.pdf</a:t>
            </a:r>
            <a:r>
              <a:rPr lang="en-US" altLang="pl-PL" sz="2000" dirty="0">
                <a:solidFill>
                  <a:srgbClr val="000000"/>
                </a:solidFill>
                <a:cs typeface="Times New Roman" panose="02020603050405020304" pitchFamily="18" charset="0"/>
              </a:rPr>
              <a:t>&gt;</a:t>
            </a:r>
            <a:r>
              <a:rPr lang="en-US" altLang="pl-PL" sz="2000" dirty="0">
                <a:solidFill>
                  <a:srgbClr val="000000"/>
                </a:solidFill>
                <a:latin typeface="Times New Roman" panose="02020603050405020304" pitchFamily="18" charset="0"/>
                <a:cs typeface="Times New Roman" panose="02020603050405020304" pitchFamily="18" charset="0"/>
              </a:rPr>
              <a:t> </a:t>
            </a:r>
            <a:endParaRPr lang="en-US" altLang="pl-PL" sz="2000" dirty="0">
              <a:solidFill>
                <a:srgbClr val="000000"/>
              </a:solidFill>
            </a:endParaRPr>
          </a:p>
        </p:txBody>
      </p:sp>
      <p:sp>
        <p:nvSpPr>
          <p:cNvPr id="3" name="슬라이드 번호 개체 틀 2">
            <a:extLst>
              <a:ext uri="{FF2B5EF4-FFF2-40B4-BE49-F238E27FC236}">
                <a16:creationId xmlns:a16="http://schemas.microsoft.com/office/drawing/2014/main" xmlns="" id="{54F84D9B-4F8C-4335-A300-750023436782}"/>
              </a:ext>
            </a:extLst>
          </p:cNvPr>
          <p:cNvSpPr>
            <a:spLocks noGrp="1"/>
          </p:cNvSpPr>
          <p:nvPr>
            <p:ph type="sldNum" sz="quarter" idx="11"/>
          </p:nvPr>
        </p:nvSpPr>
        <p:spPr/>
        <p:txBody>
          <a:bodyPr/>
          <a:lstStyle/>
          <a:p>
            <a:pPr>
              <a:defRPr/>
            </a:pPr>
            <a:fld id="{13D3D877-D406-4E0C-A0B8-A5405FE26974}" type="slidenum">
              <a:rPr lang="en-US" altLang="pl-PL" smtClean="0"/>
              <a:pPr>
                <a:defRPr/>
              </a:pPr>
              <a:t>1</a:t>
            </a:fld>
            <a:endParaRPr lang="en-US" altLang="pl-PL" dirty="0"/>
          </a:p>
        </p:txBody>
      </p:sp>
      <p:sp>
        <p:nvSpPr>
          <p:cNvPr id="6" name="フッター プレースホルダー 1">
            <a:extLst>
              <a:ext uri="{FF2B5EF4-FFF2-40B4-BE49-F238E27FC236}">
                <a16:creationId xmlns:a16="http://schemas.microsoft.com/office/drawing/2014/main" xmlns="" id="{59D88C36-AB78-43AC-82D2-673DD58C073A}"/>
              </a:ext>
            </a:extLst>
          </p:cNvPr>
          <p:cNvSpPr>
            <a:spLocks noGrp="1"/>
          </p:cNvSpPr>
          <p:nvPr>
            <p:ph type="ftr" sz="quarter" idx="10"/>
          </p:nvPr>
        </p:nvSpPr>
        <p:spPr>
          <a:xfrm>
            <a:off x="508000" y="6400801"/>
            <a:ext cx="2641600" cy="284163"/>
          </a:xfrm>
        </p:spPr>
        <p:txBody>
          <a:bodyPr/>
          <a:lstStyle/>
          <a:p>
            <a:pPr eaLnBrk="0" fontAlgn="base" latinLnBrk="0" hangingPunct="0">
              <a:spcBef>
                <a:spcPct val="0"/>
              </a:spcBef>
              <a:spcAft>
                <a:spcPct val="0"/>
              </a:spcAft>
              <a:defRPr/>
            </a:pPr>
            <a:r>
              <a:rPr lang="en-US" altLang="pl-PL" dirty="0" smtClean="0">
                <a:solidFill>
                  <a:srgbClr val="000000"/>
                </a:solidFill>
                <a:latin typeface="Times"/>
              </a:rPr>
              <a:t>21-19-0025-00-0000</a:t>
            </a:r>
            <a:endParaRPr lang="en-US" altLang="pl-PL" dirty="0">
              <a:solidFill>
                <a:srgbClr val="000000"/>
              </a:solidFill>
              <a:latin typeface="Time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a:extLst>
              <a:ext uri="{FF2B5EF4-FFF2-40B4-BE49-F238E27FC236}">
                <a16:creationId xmlns:a16="http://schemas.microsoft.com/office/drawing/2014/main" xmlns="" id="{662DC328-994C-4E55-9BE9-FD018329C70A}"/>
              </a:ext>
            </a:extLst>
          </p:cNvPr>
          <p:cNvSpPr/>
          <p:nvPr/>
        </p:nvSpPr>
        <p:spPr>
          <a:xfrm>
            <a:off x="1822315" y="0"/>
            <a:ext cx="10369685"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1"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20" name="제목 2">
            <a:extLst>
              <a:ext uri="{FF2B5EF4-FFF2-40B4-BE49-F238E27FC236}">
                <a16:creationId xmlns:a16="http://schemas.microsoft.com/office/drawing/2014/main" xmlns="" id="{FEEA89AF-B739-40D9-9D71-EBAA0B238275}"/>
              </a:ext>
            </a:extLst>
          </p:cNvPr>
          <p:cNvSpPr>
            <a:spLocks noGrp="1"/>
          </p:cNvSpPr>
          <p:nvPr>
            <p:ph type="title"/>
          </p:nvPr>
        </p:nvSpPr>
        <p:spPr>
          <a:xfrm>
            <a:off x="1956986" y="145279"/>
            <a:ext cx="9725115" cy="769121"/>
          </a:xfrm>
        </p:spPr>
        <p:txBody>
          <a:bodyPr>
            <a:normAutofit/>
          </a:bodyPr>
          <a:lstStyle/>
          <a:p>
            <a:r>
              <a:rPr lang="en-US" altLang="ko-KR" dirty="0"/>
              <a:t>Table of Contents</a:t>
            </a:r>
            <a:endParaRPr lang="ko-KR" altLang="en-US" dirty="0"/>
          </a:p>
        </p:txBody>
      </p:sp>
      <p:grpSp>
        <p:nvGrpSpPr>
          <p:cNvPr id="19" name="Group 2">
            <a:extLst>
              <a:ext uri="{FF2B5EF4-FFF2-40B4-BE49-F238E27FC236}">
                <a16:creationId xmlns:a16="http://schemas.microsoft.com/office/drawing/2014/main" xmlns="" id="{D49502A4-FA2B-4AFD-92BE-2AC7BFEB2672}"/>
              </a:ext>
            </a:extLst>
          </p:cNvPr>
          <p:cNvGrpSpPr>
            <a:grpSpLocks/>
          </p:cNvGrpSpPr>
          <p:nvPr/>
        </p:nvGrpSpPr>
        <p:grpSpPr bwMode="auto">
          <a:xfrm>
            <a:off x="2666577" y="1856669"/>
            <a:ext cx="8551319" cy="622991"/>
            <a:chOff x="1185" y="1364"/>
            <a:chExt cx="5800" cy="432"/>
          </a:xfrm>
        </p:grpSpPr>
        <p:pic>
          <p:nvPicPr>
            <p:cNvPr id="37" name="Picture 3" descr="001">
              <a:extLst>
                <a:ext uri="{FF2B5EF4-FFF2-40B4-BE49-F238E27FC236}">
                  <a16:creationId xmlns:a16="http://schemas.microsoft.com/office/drawing/2014/main" xmlns="" id="{FBB75ADA-250F-49B4-BA6B-C9A1432DDD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5" y="1394"/>
              <a:ext cx="5800" cy="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Rectangle 4">
              <a:extLst>
                <a:ext uri="{FF2B5EF4-FFF2-40B4-BE49-F238E27FC236}">
                  <a16:creationId xmlns:a16="http://schemas.microsoft.com/office/drawing/2014/main" xmlns="" id="{D8F9A27D-7EEA-4310-88C5-1A533727F598}"/>
                </a:ext>
              </a:extLst>
            </p:cNvPr>
            <p:cNvSpPr>
              <a:spLocks noChangeArrowheads="1"/>
            </p:cNvSpPr>
            <p:nvPr/>
          </p:nvSpPr>
          <p:spPr bwMode="auto">
            <a:xfrm>
              <a:off x="1947" y="1429"/>
              <a:ext cx="4180" cy="299"/>
            </a:xfrm>
            <a:prstGeom prst="rect">
              <a:avLst/>
            </a:prstGeom>
            <a:noFill/>
            <a:ln w="38100">
              <a:noFill/>
              <a:miter lim="800000"/>
              <a:headEnd/>
              <a:tailEnd/>
            </a:ln>
            <a:effectLst>
              <a:outerShdw dist="17961" dir="2700000" algn="ctr" rotWithShape="0">
                <a:schemeClr val="bg1"/>
              </a:outerShdw>
            </a:effectLst>
          </p:spPr>
          <p:txBody>
            <a:bodyPr wrap="none">
              <a:spAutoFit/>
            </a:bodyPr>
            <a:lstStyle/>
            <a:p>
              <a:pPr marL="785813" lvl="0" indent="-785813" eaLnBrk="0" latinLnBrk="0" hangingPunct="0">
                <a:defRPr/>
              </a:pPr>
              <a:r>
                <a:rPr lang="en-IN" altLang="ko-KR" sz="2200" dirty="0" smtClean="0">
                  <a:solidFill>
                    <a:prstClr val="black"/>
                  </a:solidFill>
                  <a:latin typeface="HY헤드라인M" pitchFamily="18" charset="-127"/>
                  <a:ea typeface="HY헤드라인M" pitchFamily="18" charset="-127"/>
                </a:rPr>
                <a:t>VR Broadcasting </a:t>
              </a:r>
              <a:r>
                <a:rPr lang="en-US" altLang="ko-KR" sz="2200" dirty="0" smtClean="0">
                  <a:solidFill>
                    <a:prstClr val="black"/>
                  </a:solidFill>
                  <a:latin typeface="HY헤드라인M" pitchFamily="18" charset="-127"/>
                  <a:ea typeface="HY헤드라인M" pitchFamily="18" charset="-127"/>
                </a:rPr>
                <a:t>Services NW Requirements</a:t>
              </a:r>
              <a:endParaRPr kumimoji="0" lang="ko-KR" altLang="en-US" sz="2200" b="0" i="0" u="none" strike="noStrike" kern="1200" cap="none" spc="0" normalizeH="0" baseline="0" noProof="0" dirty="0">
                <a:ln>
                  <a:noFill/>
                </a:ln>
                <a:solidFill>
                  <a:prstClr val="black"/>
                </a:solidFill>
                <a:effectLst/>
                <a:uLnTx/>
                <a:uFillTx/>
                <a:latin typeface="HY헤드라인M" pitchFamily="18" charset="-127"/>
                <a:ea typeface="HY헤드라인M" pitchFamily="18" charset="-127"/>
                <a:cs typeface="+mn-cs"/>
              </a:endParaRPr>
            </a:p>
          </p:txBody>
        </p:sp>
        <p:sp>
          <p:nvSpPr>
            <p:cNvPr id="39" name="Rectangle 5">
              <a:extLst>
                <a:ext uri="{FF2B5EF4-FFF2-40B4-BE49-F238E27FC236}">
                  <a16:creationId xmlns:a16="http://schemas.microsoft.com/office/drawing/2014/main" xmlns="" id="{B741948A-950D-4339-9B62-A882AF0CEC64}"/>
                </a:ext>
              </a:extLst>
            </p:cNvPr>
            <p:cNvSpPr>
              <a:spLocks noChangeArrowheads="1"/>
            </p:cNvSpPr>
            <p:nvPr/>
          </p:nvSpPr>
          <p:spPr bwMode="auto">
            <a:xfrm>
              <a:off x="1495" y="1364"/>
              <a:ext cx="239" cy="405"/>
            </a:xfrm>
            <a:prstGeom prst="rect">
              <a:avLst/>
            </a:prstGeom>
            <a:noFill/>
            <a:ln w="38100">
              <a:noFill/>
              <a:miter lim="800000"/>
              <a:headEnd/>
              <a:tailEnd/>
            </a:ln>
            <a:effectLst>
              <a:outerShdw dist="17961" dir="2700000" algn="ctr" rotWithShape="0">
                <a:schemeClr val="tx1"/>
              </a:outerShdw>
            </a:effectLst>
          </p:spPr>
          <p:txBody>
            <a:bodyPr wrap="none">
              <a:spAutoFit/>
            </a:bodyPr>
            <a:lstStyle/>
            <a:p>
              <a:pPr marL="785813" marR="0" lvl="0" indent="-785813" algn="l" defTabSz="914400" rtl="0" eaLnBrk="0" fontAlgn="auto" latinLnBrk="0" hangingPunct="0">
                <a:lnSpc>
                  <a:spcPct val="100000"/>
                </a:lnSpc>
                <a:spcBef>
                  <a:spcPts val="0"/>
                </a:spcBef>
                <a:spcAft>
                  <a:spcPts val="0"/>
                </a:spcAft>
                <a:buClrTx/>
                <a:buSzTx/>
                <a:buFontTx/>
                <a:buNone/>
                <a:tabLst/>
                <a:defRPr/>
              </a:pPr>
              <a:r>
                <a:rPr kumimoji="0" lang="en-US" altLang="ko-KR" sz="3200" b="1" i="0" u="none" strike="noStrike" kern="1200" cap="none" spc="0" normalizeH="0" baseline="0" noProof="0" dirty="0">
                  <a:ln>
                    <a:noFill/>
                  </a:ln>
                  <a:solidFill>
                    <a:prstClr val="white"/>
                  </a:solidFill>
                  <a:effectLst/>
                  <a:uLnTx/>
                  <a:uFillTx/>
                  <a:latin typeface="Times New Roman" panose="02020603050405020304" pitchFamily="18" charset="0"/>
                  <a:ea typeface="-윤명조340" pitchFamily="18" charset="-127"/>
                  <a:cs typeface="Times New Roman" panose="02020603050405020304" pitchFamily="18" charset="0"/>
                </a:rPr>
                <a:t>Ⅰ</a:t>
              </a:r>
            </a:p>
          </p:txBody>
        </p:sp>
      </p:grpSp>
      <p:grpSp>
        <p:nvGrpSpPr>
          <p:cNvPr id="40" name="Group 6">
            <a:extLst>
              <a:ext uri="{FF2B5EF4-FFF2-40B4-BE49-F238E27FC236}">
                <a16:creationId xmlns:a16="http://schemas.microsoft.com/office/drawing/2014/main" xmlns="" id="{27D9EA27-7B3F-4466-BEBD-7169E9A3A8EE}"/>
              </a:ext>
            </a:extLst>
          </p:cNvPr>
          <p:cNvGrpSpPr>
            <a:grpSpLocks/>
          </p:cNvGrpSpPr>
          <p:nvPr/>
        </p:nvGrpSpPr>
        <p:grpSpPr bwMode="auto">
          <a:xfrm>
            <a:off x="2666576" y="2659179"/>
            <a:ext cx="8551319" cy="638043"/>
            <a:chOff x="1185" y="1792"/>
            <a:chExt cx="4259" cy="442"/>
          </a:xfrm>
        </p:grpSpPr>
        <p:pic>
          <p:nvPicPr>
            <p:cNvPr id="41" name="Picture 7" descr="001">
              <a:extLst>
                <a:ext uri="{FF2B5EF4-FFF2-40B4-BE49-F238E27FC236}">
                  <a16:creationId xmlns:a16="http://schemas.microsoft.com/office/drawing/2014/main" xmlns="" id="{6E9BB2F4-C3BF-4CE7-9416-926E8C251C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5" y="1832"/>
              <a:ext cx="4259" cy="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2" name="Rectangle 8">
              <a:extLst>
                <a:ext uri="{FF2B5EF4-FFF2-40B4-BE49-F238E27FC236}">
                  <a16:creationId xmlns:a16="http://schemas.microsoft.com/office/drawing/2014/main" xmlns="" id="{5722CE34-1810-4A7F-9A4A-1EE55F501B98}"/>
                </a:ext>
              </a:extLst>
            </p:cNvPr>
            <p:cNvSpPr>
              <a:spLocks noChangeArrowheads="1"/>
            </p:cNvSpPr>
            <p:nvPr/>
          </p:nvSpPr>
          <p:spPr bwMode="auto">
            <a:xfrm>
              <a:off x="1762" y="1866"/>
              <a:ext cx="3321" cy="298"/>
            </a:xfrm>
            <a:prstGeom prst="rect">
              <a:avLst/>
            </a:prstGeom>
            <a:noFill/>
            <a:ln w="38100">
              <a:noFill/>
              <a:miter lim="800000"/>
              <a:headEnd/>
              <a:tailEnd/>
            </a:ln>
            <a:effectLst>
              <a:outerShdw dist="17961" dir="2700000" algn="ctr" rotWithShape="0">
                <a:schemeClr val="bg1"/>
              </a:outerShdw>
            </a:effectLst>
          </p:spPr>
          <p:txBody>
            <a:bodyPr wrap="none">
              <a:spAutoFit/>
            </a:bodyPr>
            <a:lstStyle/>
            <a:p>
              <a:pPr marL="785813" marR="0" lvl="0" indent="-785813" algn="l" defTabSz="914400" rtl="0" eaLnBrk="0" fontAlgn="auto" latinLnBrk="0" hangingPunct="0">
                <a:lnSpc>
                  <a:spcPct val="100000"/>
                </a:lnSpc>
                <a:spcBef>
                  <a:spcPts val="0"/>
                </a:spcBef>
                <a:spcAft>
                  <a:spcPts val="0"/>
                </a:spcAft>
                <a:buClrTx/>
                <a:buSzTx/>
                <a:buFontTx/>
                <a:buNone/>
                <a:tabLst/>
                <a:defRPr/>
              </a:pPr>
              <a:r>
                <a:rPr lang="en-US" altLang="ko-KR" sz="2200" dirty="0" smtClean="0">
                  <a:solidFill>
                    <a:prstClr val="black"/>
                  </a:solidFill>
                  <a:latin typeface="HY헤드라인M" pitchFamily="18" charset="-127"/>
                  <a:ea typeface="HY헤드라인M" pitchFamily="18" charset="-127"/>
                </a:rPr>
                <a:t>OWC based</a:t>
              </a:r>
              <a:r>
                <a:rPr kumimoji="0" lang="en-US" altLang="ko-KR" sz="2200" b="0" i="0" u="none" strike="noStrike" kern="1200" cap="none" spc="0" normalizeH="0" noProof="0" dirty="0" smtClean="0">
                  <a:ln>
                    <a:noFill/>
                  </a:ln>
                  <a:solidFill>
                    <a:prstClr val="black"/>
                  </a:solidFill>
                  <a:effectLst/>
                  <a:uLnTx/>
                  <a:uFillTx/>
                  <a:latin typeface="HY헤드라인M" pitchFamily="18" charset="-127"/>
                  <a:ea typeface="HY헤드라인M" pitchFamily="18" charset="-127"/>
                  <a:cs typeface="+mn-cs"/>
                </a:rPr>
                <a:t> VR Broadcasting NW Considerations</a:t>
              </a:r>
              <a:endParaRPr kumimoji="0" lang="ko-KR" altLang="en-US" sz="2200" b="0" i="0" u="none" strike="noStrike" kern="1200" cap="none" spc="0" normalizeH="0" baseline="0" noProof="0" dirty="0">
                <a:ln>
                  <a:noFill/>
                </a:ln>
                <a:solidFill>
                  <a:prstClr val="black"/>
                </a:solidFill>
                <a:effectLst/>
                <a:uLnTx/>
                <a:uFillTx/>
                <a:latin typeface="HY헤드라인M" pitchFamily="18" charset="-127"/>
                <a:ea typeface="HY헤드라인M" pitchFamily="18" charset="-127"/>
                <a:cs typeface="+mn-cs"/>
              </a:endParaRPr>
            </a:p>
          </p:txBody>
        </p:sp>
        <p:sp>
          <p:nvSpPr>
            <p:cNvPr id="43" name="Rectangle 9">
              <a:extLst>
                <a:ext uri="{FF2B5EF4-FFF2-40B4-BE49-F238E27FC236}">
                  <a16:creationId xmlns:a16="http://schemas.microsoft.com/office/drawing/2014/main" xmlns="" id="{CB153B14-C9B2-4FF8-A50D-5E3B629FA60E}"/>
                </a:ext>
              </a:extLst>
            </p:cNvPr>
            <p:cNvSpPr>
              <a:spLocks noChangeArrowheads="1"/>
            </p:cNvSpPr>
            <p:nvPr/>
          </p:nvSpPr>
          <p:spPr bwMode="auto">
            <a:xfrm>
              <a:off x="1379" y="1792"/>
              <a:ext cx="346" cy="405"/>
            </a:xfrm>
            <a:prstGeom prst="rect">
              <a:avLst/>
            </a:prstGeom>
            <a:noFill/>
            <a:ln w="38100">
              <a:noFill/>
              <a:miter lim="800000"/>
              <a:headEnd/>
              <a:tailEnd/>
            </a:ln>
            <a:effectLst>
              <a:outerShdw dist="17961" dir="2700000" algn="ctr" rotWithShape="0">
                <a:schemeClr val="tx1"/>
              </a:outerShdw>
            </a:effectLst>
          </p:spPr>
          <p:txBody>
            <a:bodyPr wrap="none">
              <a:spAutoFit/>
            </a:bodyPr>
            <a:lstStyle/>
            <a:p>
              <a:pPr marL="785813" marR="0" lvl="0" indent="-785813" algn="l" defTabSz="914400" rtl="0" eaLnBrk="0" fontAlgn="auto" latinLnBrk="0" hangingPunct="0">
                <a:lnSpc>
                  <a:spcPct val="100000"/>
                </a:lnSpc>
                <a:spcBef>
                  <a:spcPts val="0"/>
                </a:spcBef>
                <a:spcAft>
                  <a:spcPts val="0"/>
                </a:spcAft>
                <a:buClrTx/>
                <a:buSzTx/>
                <a:buFontTx/>
                <a:buNone/>
                <a:tabLst/>
                <a:defRPr/>
              </a:pPr>
              <a:r>
                <a:rPr kumimoji="0" lang="en-US" altLang="ko-KR" sz="3200" b="1" i="0" u="none" strike="noStrike" kern="1200" cap="none" spc="0" normalizeH="0" baseline="0" noProof="0" dirty="0">
                  <a:ln>
                    <a:noFill/>
                  </a:ln>
                  <a:solidFill>
                    <a:prstClr val="white"/>
                  </a:solidFill>
                  <a:effectLst/>
                  <a:uLnTx/>
                  <a:uFillTx/>
                  <a:latin typeface="Times New Roman" panose="02020603050405020304" pitchFamily="18" charset="0"/>
                  <a:ea typeface="-윤명조340" pitchFamily="18" charset="-127"/>
                  <a:cs typeface="Times New Roman" panose="02020603050405020304" pitchFamily="18" charset="0"/>
                </a:rPr>
                <a:t>Ⅱ</a:t>
              </a:r>
            </a:p>
          </p:txBody>
        </p:sp>
      </p:grpSp>
      <p:grpSp>
        <p:nvGrpSpPr>
          <p:cNvPr id="44" name="Group 10">
            <a:extLst>
              <a:ext uri="{FF2B5EF4-FFF2-40B4-BE49-F238E27FC236}">
                <a16:creationId xmlns:a16="http://schemas.microsoft.com/office/drawing/2014/main" xmlns="" id="{0C9BAADE-7718-4E4E-9E6B-BBA17C59AB0F}"/>
              </a:ext>
            </a:extLst>
          </p:cNvPr>
          <p:cNvGrpSpPr>
            <a:grpSpLocks/>
          </p:cNvGrpSpPr>
          <p:nvPr/>
        </p:nvGrpSpPr>
        <p:grpSpPr bwMode="auto">
          <a:xfrm>
            <a:off x="2666577" y="3515856"/>
            <a:ext cx="8551318" cy="603692"/>
            <a:chOff x="1185" y="2254"/>
            <a:chExt cx="4527" cy="418"/>
          </a:xfrm>
        </p:grpSpPr>
        <p:pic>
          <p:nvPicPr>
            <p:cNvPr id="45" name="Picture 11" descr="001">
              <a:extLst>
                <a:ext uri="{FF2B5EF4-FFF2-40B4-BE49-F238E27FC236}">
                  <a16:creationId xmlns:a16="http://schemas.microsoft.com/office/drawing/2014/main" xmlns="" id="{2EAB5C9B-8A7E-4912-B435-E42F84E4E8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5" y="2270"/>
              <a:ext cx="4527" cy="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 name="Rectangle 12">
              <a:extLst>
                <a:ext uri="{FF2B5EF4-FFF2-40B4-BE49-F238E27FC236}">
                  <a16:creationId xmlns:a16="http://schemas.microsoft.com/office/drawing/2014/main" xmlns="" id="{A8F418D0-6B63-4561-B1FE-2DDA379FDCB7}"/>
                </a:ext>
              </a:extLst>
            </p:cNvPr>
            <p:cNvSpPr>
              <a:spLocks noChangeArrowheads="1"/>
            </p:cNvSpPr>
            <p:nvPr/>
          </p:nvSpPr>
          <p:spPr bwMode="auto">
            <a:xfrm>
              <a:off x="1762" y="2307"/>
              <a:ext cx="1261" cy="298"/>
            </a:xfrm>
            <a:prstGeom prst="rect">
              <a:avLst/>
            </a:prstGeom>
            <a:noFill/>
            <a:ln w="38100">
              <a:noFill/>
              <a:miter lim="800000"/>
              <a:headEnd/>
              <a:tailEnd/>
            </a:ln>
            <a:effectLst>
              <a:outerShdw dist="17961" dir="2700000" algn="ctr" rotWithShape="0">
                <a:schemeClr val="bg1"/>
              </a:outerShdw>
            </a:effectLst>
          </p:spPr>
          <p:txBody>
            <a:bodyPr wrap="none">
              <a:spAutoFit/>
            </a:bodyPr>
            <a:lstStyle/>
            <a:p>
              <a:pPr marL="785813" marR="0" lvl="0" indent="-785813" algn="l" defTabSz="914400" rtl="0" eaLnBrk="0" fontAlgn="auto" latinLnBrk="0" hangingPunct="0">
                <a:lnSpc>
                  <a:spcPct val="100000"/>
                </a:lnSpc>
                <a:spcBef>
                  <a:spcPts val="0"/>
                </a:spcBef>
                <a:spcAft>
                  <a:spcPts val="0"/>
                </a:spcAft>
                <a:buClrTx/>
                <a:buSzTx/>
                <a:buFontTx/>
                <a:buNone/>
                <a:tabLst/>
                <a:defRPr/>
              </a:pPr>
              <a:r>
                <a:rPr lang="en-US" altLang="ko-KR" sz="2200" dirty="0">
                  <a:solidFill>
                    <a:prstClr val="black"/>
                  </a:solidFill>
                  <a:latin typeface="HY헤드라인M" pitchFamily="18" charset="-127"/>
                  <a:ea typeface="HY헤드라인M" pitchFamily="18" charset="-127"/>
                </a:rPr>
                <a:t>Conclusions</a:t>
              </a:r>
              <a:endParaRPr kumimoji="0" lang="ko-KR" altLang="en-US" sz="2200" b="0" i="0" u="none" strike="noStrike" kern="1200" cap="none" spc="0" normalizeH="0" baseline="0" noProof="0" dirty="0">
                <a:ln>
                  <a:noFill/>
                </a:ln>
                <a:solidFill>
                  <a:prstClr val="black"/>
                </a:solidFill>
                <a:effectLst/>
                <a:uLnTx/>
                <a:uFillTx/>
                <a:latin typeface="HY헤드라인M" pitchFamily="18" charset="-127"/>
                <a:ea typeface="HY헤드라인M" pitchFamily="18" charset="-127"/>
                <a:cs typeface="+mn-cs"/>
              </a:endParaRPr>
            </a:p>
          </p:txBody>
        </p:sp>
        <p:sp>
          <p:nvSpPr>
            <p:cNvPr id="47" name="Rectangle 13">
              <a:extLst>
                <a:ext uri="{FF2B5EF4-FFF2-40B4-BE49-F238E27FC236}">
                  <a16:creationId xmlns:a16="http://schemas.microsoft.com/office/drawing/2014/main" xmlns="" id="{BAC2B93F-F78B-4669-A85D-8D0FC54415AB}"/>
                </a:ext>
              </a:extLst>
            </p:cNvPr>
            <p:cNvSpPr>
              <a:spLocks noChangeArrowheads="1"/>
            </p:cNvSpPr>
            <p:nvPr/>
          </p:nvSpPr>
          <p:spPr bwMode="auto">
            <a:xfrm>
              <a:off x="1349" y="2254"/>
              <a:ext cx="452" cy="405"/>
            </a:xfrm>
            <a:prstGeom prst="rect">
              <a:avLst/>
            </a:prstGeom>
            <a:noFill/>
            <a:ln w="38100">
              <a:noFill/>
              <a:miter lim="800000"/>
              <a:headEnd/>
              <a:tailEnd/>
            </a:ln>
            <a:effectLst>
              <a:outerShdw dist="17961" dir="2700000" algn="ctr" rotWithShape="0">
                <a:schemeClr val="tx1"/>
              </a:outerShdw>
            </a:effectLst>
          </p:spPr>
          <p:txBody>
            <a:bodyPr wrap="none">
              <a:spAutoFit/>
            </a:bodyPr>
            <a:lstStyle/>
            <a:p>
              <a:pPr marL="785813" marR="0" lvl="0" indent="-785813" algn="l" defTabSz="914400" rtl="0" eaLnBrk="0" fontAlgn="auto" latinLnBrk="0" hangingPunct="0">
                <a:lnSpc>
                  <a:spcPct val="100000"/>
                </a:lnSpc>
                <a:spcBef>
                  <a:spcPts val="0"/>
                </a:spcBef>
                <a:spcAft>
                  <a:spcPts val="0"/>
                </a:spcAft>
                <a:buClrTx/>
                <a:buSzTx/>
                <a:buFontTx/>
                <a:buNone/>
                <a:tabLst/>
                <a:defRPr/>
              </a:pPr>
              <a:r>
                <a:rPr kumimoji="0" lang="en-US" altLang="ko-KR" sz="3200" b="1" i="0" u="none" strike="noStrike" kern="1200" cap="none" spc="0" normalizeH="0" baseline="0" noProof="0" dirty="0">
                  <a:ln>
                    <a:noFill/>
                  </a:ln>
                  <a:solidFill>
                    <a:prstClr val="white"/>
                  </a:solidFill>
                  <a:effectLst/>
                  <a:uLnTx/>
                  <a:uFillTx/>
                  <a:latin typeface="Times New Roman" panose="02020603050405020304" pitchFamily="18" charset="0"/>
                  <a:ea typeface="-윤명조340" pitchFamily="18" charset="-127"/>
                  <a:cs typeface="Times New Roman" panose="02020603050405020304" pitchFamily="18" charset="0"/>
                </a:rPr>
                <a:t>Ⅲ</a:t>
              </a:r>
            </a:p>
          </p:txBody>
        </p:sp>
      </p:grpSp>
      <p:sp>
        <p:nvSpPr>
          <p:cNvPr id="3" name="바닥글 개체 틀 2">
            <a:extLst>
              <a:ext uri="{FF2B5EF4-FFF2-40B4-BE49-F238E27FC236}">
                <a16:creationId xmlns:a16="http://schemas.microsoft.com/office/drawing/2014/main" xmlns="" id="{9920F5DD-5627-4B5F-92D1-229E4539F962}"/>
              </a:ext>
            </a:extLst>
          </p:cNvPr>
          <p:cNvSpPr>
            <a:spLocks noGrp="1"/>
          </p:cNvSpPr>
          <p:nvPr>
            <p:ph type="ftr" sz="quarter" idx="3"/>
          </p:nvPr>
        </p:nvSpPr>
        <p:spPr/>
        <p: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kumimoji="0" lang="en-US" altLang="ko-KR" sz="1100" b="0" i="0" u="none" strike="noStrike" kern="1200" cap="none" spc="0" normalizeH="0" baseline="0" noProof="0" dirty="0" smtClean="0">
                <a:ln>
                  <a:noFill/>
                </a:ln>
                <a:solidFill>
                  <a:prstClr val="black"/>
                </a:solidFill>
                <a:effectLst/>
                <a:uLnTx/>
                <a:uFillTx/>
                <a:latin typeface="Times New Roman" panose="02020603050405020304" pitchFamily="18" charset="0"/>
                <a:ea typeface="맑은 고딕" panose="020B0503020000020004" pitchFamily="50" charset="-127"/>
                <a:cs typeface="Times New Roman" panose="02020603050405020304" pitchFamily="18" charset="0"/>
              </a:rPr>
              <a:t>21-19-0025-00-0000</a:t>
            </a:r>
            <a:endParaRPr kumimoji="0" lang="ko-KR" altLang="en-US" sz="1100" b="0" i="0" u="none" strike="noStrike" kern="1200" cap="none" spc="0" normalizeH="0" baseline="0" noProof="0" dirty="0">
              <a:ln>
                <a:noFill/>
              </a:ln>
              <a:solidFill>
                <a:prstClr val="black"/>
              </a:solidFill>
              <a:effectLst/>
              <a:uLnTx/>
              <a:uFillTx/>
              <a:latin typeface="Times New Roman" panose="02020603050405020304" pitchFamily="18" charset="0"/>
              <a:ea typeface="맑은 고딕" panose="020B0503020000020004" pitchFamily="50" charset="-127"/>
              <a:cs typeface="Times New Roman" panose="02020603050405020304" pitchFamily="18" charset="0"/>
            </a:endParaRPr>
          </a:p>
        </p:txBody>
      </p:sp>
      <p:sp>
        <p:nvSpPr>
          <p:cNvPr id="4" name="슬라이드 번호 개체 틀 3">
            <a:extLst>
              <a:ext uri="{FF2B5EF4-FFF2-40B4-BE49-F238E27FC236}">
                <a16:creationId xmlns:a16="http://schemas.microsoft.com/office/drawing/2014/main" xmlns="" id="{3323A28A-5455-4B02-BF18-206F2A07FCBE}"/>
              </a:ext>
            </a:extLst>
          </p:cNvPr>
          <p:cNvSpPr>
            <a:spLocks noGrp="1"/>
          </p:cNvSpPr>
          <p:nvPr>
            <p:ph type="sldNum" sz="quarter" idx="4"/>
          </p:nvPr>
        </p:nvSpPr>
        <p:spPr/>
        <p:txBody>
          <a:bodyPr/>
          <a:lstStyle/>
          <a:p>
            <a:pPr marL="0" marR="0" lvl="0" indent="0" algn="r" defTabSz="914400" rtl="0" eaLnBrk="1" fontAlgn="auto" latinLnBrk="1" hangingPunct="1">
              <a:lnSpc>
                <a:spcPct val="100000"/>
              </a:lnSpc>
              <a:spcBef>
                <a:spcPts val="0"/>
              </a:spcBef>
              <a:spcAft>
                <a:spcPts val="0"/>
              </a:spcAft>
              <a:buClrTx/>
              <a:buSzTx/>
              <a:buFontTx/>
              <a:buNone/>
              <a:tabLst/>
              <a:defRPr/>
            </a:pPr>
            <a:fld id="{7415E7A1-C024-4955-BFDD-BFFB64410B76}" type="slidenum">
              <a:rPr kumimoji="0" lang="ko-KR" altLang="en-US" sz="1100" b="0" i="0" u="none" strike="noStrike" kern="1200" cap="none" spc="0" normalizeH="0" baseline="0" noProof="0" smtClean="0">
                <a:ln>
                  <a:noFill/>
                </a:ln>
                <a:solidFill>
                  <a:prstClr val="black"/>
                </a:solidFill>
                <a:effectLst/>
                <a:uLnTx/>
                <a:uFillTx/>
                <a:latin typeface="Times New Roman" panose="02020603050405020304" pitchFamily="18" charset="0"/>
                <a:ea typeface="맑은 고딕" panose="020B0503020000020004" pitchFamily="50" charset="-127"/>
                <a:cs typeface="Times New Roman" panose="02020603050405020304" pitchFamily="18" charset="0"/>
              </a:rPr>
              <a:pPr marL="0" marR="0" lvl="0" indent="0" algn="r" defTabSz="914400" rtl="0" eaLnBrk="1" fontAlgn="auto" latinLnBrk="1" hangingPunct="1">
                <a:lnSpc>
                  <a:spcPct val="100000"/>
                </a:lnSpc>
                <a:spcBef>
                  <a:spcPts val="0"/>
                </a:spcBef>
                <a:spcAft>
                  <a:spcPts val="0"/>
                </a:spcAft>
                <a:buClrTx/>
                <a:buSzTx/>
                <a:buFontTx/>
                <a:buNone/>
                <a:tabLst/>
                <a:defRPr/>
              </a:pPr>
              <a:t>2</a:t>
            </a:fld>
            <a:endParaRPr kumimoji="0" lang="ko-KR" altLang="en-US" sz="1100" b="0" i="0" u="none" strike="noStrike" kern="1200" cap="none" spc="0" normalizeH="0" baseline="0" noProof="0" dirty="0">
              <a:ln>
                <a:noFill/>
              </a:ln>
              <a:solidFill>
                <a:prstClr val="black"/>
              </a:solidFill>
              <a:effectLst/>
              <a:uLnTx/>
              <a:uFillTx/>
              <a:latin typeface="Times New Roman" panose="02020603050405020304" pitchFamily="18" charset="0"/>
              <a:ea typeface="맑은 고딕" panose="020B0503020000020004" pitchFamily="50" charset="-127"/>
              <a:cs typeface="Times New Roman" panose="02020603050405020304" pitchFamily="18" charset="0"/>
            </a:endParaRPr>
          </a:p>
        </p:txBody>
      </p:sp>
    </p:spTree>
    <p:extLst>
      <p:ext uri="{BB962C8B-B14F-4D97-AF65-F5344CB8AC3E}">
        <p14:creationId xmlns:p14="http://schemas.microsoft.com/office/powerpoint/2010/main" val="1661883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50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1000"/>
                                        <p:tgtEl>
                                          <p:spTgt spid="19"/>
                                        </p:tgtEl>
                                      </p:cBhvr>
                                    </p:animEffect>
                                  </p:childTnLst>
                                </p:cTn>
                              </p:par>
                              <p:par>
                                <p:cTn id="8" presetID="22" presetClass="entr" presetSubtype="8" fill="hold" nodeType="withEffect">
                                  <p:stCondLst>
                                    <p:cond delay="1400"/>
                                  </p:stCondLst>
                                  <p:childTnLst>
                                    <p:set>
                                      <p:cBhvr>
                                        <p:cTn id="9" dur="1" fill="hold">
                                          <p:stCondLst>
                                            <p:cond delay="0"/>
                                          </p:stCondLst>
                                        </p:cTn>
                                        <p:tgtEl>
                                          <p:spTgt spid="40"/>
                                        </p:tgtEl>
                                        <p:attrNameLst>
                                          <p:attrName>style.visibility</p:attrName>
                                        </p:attrNameLst>
                                      </p:cBhvr>
                                      <p:to>
                                        <p:strVal val="visible"/>
                                      </p:to>
                                    </p:set>
                                    <p:animEffect transition="in" filter="wipe(left)">
                                      <p:cBhvr>
                                        <p:cTn id="10" dur="1000"/>
                                        <p:tgtEl>
                                          <p:spTgt spid="40"/>
                                        </p:tgtEl>
                                      </p:cBhvr>
                                    </p:animEffect>
                                  </p:childTnLst>
                                </p:cTn>
                              </p:par>
                              <p:par>
                                <p:cTn id="11" presetID="22" presetClass="entr" presetSubtype="8" fill="hold" nodeType="withEffect">
                                  <p:stCondLst>
                                    <p:cond delay="2400"/>
                                  </p:stCondLst>
                                  <p:childTnLst>
                                    <p:set>
                                      <p:cBhvr>
                                        <p:cTn id="12" dur="1" fill="hold">
                                          <p:stCondLst>
                                            <p:cond delay="0"/>
                                          </p:stCondLst>
                                        </p:cTn>
                                        <p:tgtEl>
                                          <p:spTgt spid="44"/>
                                        </p:tgtEl>
                                        <p:attrNameLst>
                                          <p:attrName>style.visibility</p:attrName>
                                        </p:attrNameLst>
                                      </p:cBhvr>
                                      <p:to>
                                        <p:strVal val="visible"/>
                                      </p:to>
                                    </p:set>
                                    <p:animEffect transition="in" filter="wipe(left)">
                                      <p:cBhvr>
                                        <p:cTn id="13" dur="10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xmlns="" id="{6C9E5B0F-7730-408C-8B72-103AFCA15723}"/>
              </a:ext>
            </a:extLst>
          </p:cNvPr>
          <p:cNvSpPr>
            <a:spLocks noGrp="1"/>
          </p:cNvSpPr>
          <p:nvPr>
            <p:ph type="title"/>
          </p:nvPr>
        </p:nvSpPr>
        <p:spPr/>
        <p:txBody>
          <a:bodyPr>
            <a:normAutofit/>
          </a:bodyPr>
          <a:lstStyle/>
          <a:p>
            <a:r>
              <a:rPr lang="en-IN" altLang="ko-KR" dirty="0"/>
              <a:t>VR Broadcasting Services NW Requirements</a:t>
            </a:r>
            <a:endParaRPr lang="en-US" altLang="ko-KR" dirty="0"/>
          </a:p>
        </p:txBody>
      </p:sp>
      <p:sp>
        <p:nvSpPr>
          <p:cNvPr id="3" name="바닥글 개체 틀 2">
            <a:extLst>
              <a:ext uri="{FF2B5EF4-FFF2-40B4-BE49-F238E27FC236}">
                <a16:creationId xmlns:a16="http://schemas.microsoft.com/office/drawing/2014/main" xmlns="" id="{B39F8C20-B1E4-4A0F-B62E-98264AAD3D3E}"/>
              </a:ext>
            </a:extLst>
          </p:cNvPr>
          <p:cNvSpPr>
            <a:spLocks noGrp="1"/>
          </p:cNvSpPr>
          <p:nvPr>
            <p:ph type="ftr" sz="quarter" idx="3"/>
          </p:nvPr>
        </p:nvSpPr>
        <p:spPr/>
        <p:txBody>
          <a:bodyPr/>
          <a:lstStyle/>
          <a:p>
            <a:r>
              <a:rPr lang="en-US" altLang="ko-KR" dirty="0" smtClean="0"/>
              <a:t>21-19-0025-00-0000</a:t>
            </a:r>
            <a:endParaRPr lang="ko-KR" altLang="en-US" dirty="0"/>
          </a:p>
        </p:txBody>
      </p:sp>
      <p:sp>
        <p:nvSpPr>
          <p:cNvPr id="4" name="슬라이드 번호 개체 틀 3">
            <a:extLst>
              <a:ext uri="{FF2B5EF4-FFF2-40B4-BE49-F238E27FC236}">
                <a16:creationId xmlns:a16="http://schemas.microsoft.com/office/drawing/2014/main" xmlns="" id="{34D4C811-19B6-4C86-AD49-E827E24D4E26}"/>
              </a:ext>
            </a:extLst>
          </p:cNvPr>
          <p:cNvSpPr>
            <a:spLocks noGrp="1"/>
          </p:cNvSpPr>
          <p:nvPr>
            <p:ph type="sldNum" sz="quarter" idx="4"/>
          </p:nvPr>
        </p:nvSpPr>
        <p:spPr/>
        <p:txBody>
          <a:bodyPr/>
          <a:lstStyle/>
          <a:p>
            <a:fld id="{7415E7A1-C024-4955-BFDD-BFFB64410B76}" type="slidenum">
              <a:rPr lang="ko-KR" altLang="en-US" smtClean="0"/>
              <a:pPr/>
              <a:t>3</a:t>
            </a:fld>
            <a:endParaRPr lang="ko-KR" altLang="en-US"/>
          </a:p>
        </p:txBody>
      </p:sp>
      <p:sp>
        <p:nvSpPr>
          <p:cNvPr id="27" name="TextBox 26">
            <a:extLst>
              <a:ext uri="{FF2B5EF4-FFF2-40B4-BE49-F238E27FC236}">
                <a16:creationId xmlns:a16="http://schemas.microsoft.com/office/drawing/2014/main" xmlns="" id="{75EC477C-2EB9-485E-8957-7D36A72F7C19}"/>
              </a:ext>
            </a:extLst>
          </p:cNvPr>
          <p:cNvSpPr txBox="1"/>
          <p:nvPr/>
        </p:nvSpPr>
        <p:spPr>
          <a:xfrm>
            <a:off x="5946750" y="1257714"/>
            <a:ext cx="5874082" cy="5170646"/>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lang="en-IN" altLang="ko-KR" sz="2000" b="1" spc="-100" dirty="0" smtClean="0">
                <a:ea typeface="나눔고딕" panose="020D0604000000000000" pitchFamily="50" charset="-127"/>
              </a:rPr>
              <a:t>Number of User to the services is more than two </a:t>
            </a:r>
          </a:p>
          <a:p>
            <a:pPr marL="800100" lvl="1" indent="-342900">
              <a:lnSpc>
                <a:spcPct val="150000"/>
              </a:lnSpc>
              <a:buFont typeface="Verdana" panose="020B0604030504040204" pitchFamily="34" charset="0"/>
              <a:buChar char="-"/>
            </a:pPr>
            <a:r>
              <a:rPr lang="en-IN" altLang="ko-KR" sz="1600" b="1" spc="-100" dirty="0" smtClean="0">
                <a:ea typeface="나눔고딕" panose="020D0604000000000000" pitchFamily="50" charset="-127"/>
              </a:rPr>
              <a:t>Normally more than 10 for 10x10m spaces depends on the seating arrangements</a:t>
            </a:r>
          </a:p>
          <a:p>
            <a:pPr marL="285750" indent="-285750">
              <a:lnSpc>
                <a:spcPct val="150000"/>
              </a:lnSpc>
              <a:buFont typeface="Wingdings" panose="05000000000000000000" pitchFamily="2" charset="2"/>
              <a:buChar char="l"/>
            </a:pPr>
            <a:r>
              <a:rPr lang="en-IN" altLang="ko-KR" sz="2000" b="1" spc="-100" dirty="0" smtClean="0">
                <a:ea typeface="나눔고딕" panose="020D0604000000000000" pitchFamily="50" charset="-127"/>
              </a:rPr>
              <a:t>BR Broadcasting Service Includes</a:t>
            </a:r>
          </a:p>
          <a:p>
            <a:pPr marL="800100" lvl="1" indent="-342900">
              <a:lnSpc>
                <a:spcPct val="150000"/>
              </a:lnSpc>
              <a:buFont typeface="Verdana" panose="020B0604030504040204" pitchFamily="34" charset="0"/>
              <a:buChar char="-"/>
            </a:pPr>
            <a:r>
              <a:rPr lang="en-IN" altLang="ko-KR" sz="1600" b="1" spc="-100" dirty="0" smtClean="0">
                <a:ea typeface="나눔고딕" panose="020D0604000000000000" pitchFamily="50" charset="-127"/>
              </a:rPr>
              <a:t>VR Live Broadcasting, VR Movie, VR Adventures, etc.</a:t>
            </a:r>
          </a:p>
          <a:p>
            <a:pPr marL="285750" indent="-285750">
              <a:lnSpc>
                <a:spcPct val="150000"/>
              </a:lnSpc>
              <a:buFont typeface="Wingdings" panose="05000000000000000000" pitchFamily="2" charset="2"/>
              <a:buChar char="l"/>
            </a:pPr>
            <a:r>
              <a:rPr lang="en-IN" altLang="ko-KR" sz="2000" b="1" spc="-100" dirty="0" smtClean="0">
                <a:ea typeface="나눔고딕" panose="020D0604000000000000" pitchFamily="50" charset="-127"/>
              </a:rPr>
              <a:t>VR Link Bandwidth Requirement</a:t>
            </a:r>
          </a:p>
          <a:p>
            <a:pPr marL="742950" lvl="1" indent="-285750" algn="just">
              <a:lnSpc>
                <a:spcPct val="150000"/>
              </a:lnSpc>
              <a:buFont typeface="Verdana" panose="020B0604030504040204" pitchFamily="34" charset="0"/>
              <a:buChar char="-"/>
            </a:pPr>
            <a:r>
              <a:rPr lang="en-IN" altLang="ko-KR" sz="1600" b="1" spc="-100" dirty="0" smtClean="0">
                <a:ea typeface="나눔고딕" panose="020D0604000000000000" pitchFamily="50" charset="-127"/>
              </a:rPr>
              <a:t>Vary based on </a:t>
            </a:r>
            <a:r>
              <a:rPr lang="en-IN" altLang="ko-KR" sz="1600" b="1" spc="-100" dirty="0">
                <a:ea typeface="나눔고딕" panose="020D0604000000000000" pitchFamily="50" charset="-127"/>
              </a:rPr>
              <a:t>Immersion Level  </a:t>
            </a:r>
            <a:r>
              <a:rPr lang="en-IN" altLang="ko-KR" sz="1600" b="1" spc="-100" dirty="0" smtClean="0">
                <a:ea typeface="나눔고딕" panose="020D0604000000000000" pitchFamily="50" charset="-127"/>
              </a:rPr>
              <a:t>( Partial , Deep, Ultimate) depends on the resolution per </a:t>
            </a:r>
            <a:r>
              <a:rPr lang="en-IN" altLang="ko-KR" sz="1600" b="1" spc="-100" dirty="0">
                <a:ea typeface="나눔고딕" panose="020D0604000000000000" pitchFamily="50" charset="-127"/>
              </a:rPr>
              <a:t>eye from 640x480 @60Hz to </a:t>
            </a:r>
            <a:r>
              <a:rPr lang="en-IN" altLang="ko-KR" sz="1600" b="1" spc="-100" dirty="0" smtClean="0">
                <a:ea typeface="나눔고딕" panose="020D0604000000000000" pitchFamily="50" charset="-127"/>
              </a:rPr>
              <a:t>9000x7800 @120Hz</a:t>
            </a:r>
            <a:r>
              <a:rPr lang="en-IN" altLang="ko-KR" sz="1600" b="1" spc="-100" dirty="0">
                <a:ea typeface="나눔고딕" panose="020D0604000000000000" pitchFamily="50" charset="-127"/>
              </a:rPr>
              <a:t>, HDR</a:t>
            </a:r>
            <a:endParaRPr lang="en-IN" altLang="ko-KR" sz="1600" b="1" spc="-100" dirty="0" smtClean="0">
              <a:ea typeface="나눔고딕" panose="020D0604000000000000" pitchFamily="50" charset="-127"/>
            </a:endParaRPr>
          </a:p>
          <a:p>
            <a:pPr marL="1200150" lvl="2" indent="-285750" algn="just">
              <a:lnSpc>
                <a:spcPct val="150000"/>
              </a:lnSpc>
              <a:buFont typeface="Wingdings" panose="05000000000000000000" pitchFamily="2" charset="2"/>
              <a:buChar char="§"/>
            </a:pPr>
            <a:r>
              <a:rPr lang="en-IN" altLang="ko-KR" sz="1400" b="1" spc="-100" dirty="0" smtClean="0">
                <a:ea typeface="나눔고딕" panose="020D0604000000000000" pitchFamily="50" charset="-127"/>
              </a:rPr>
              <a:t>842 Mbps to 470 </a:t>
            </a:r>
            <a:r>
              <a:rPr lang="en-IN" altLang="ko-KR" sz="1400" b="1" spc="-100" dirty="0" err="1" smtClean="0">
                <a:ea typeface="나눔고딕" panose="020D0604000000000000" pitchFamily="50" charset="-127"/>
              </a:rPr>
              <a:t>Gbps</a:t>
            </a:r>
            <a:r>
              <a:rPr lang="en-IN" altLang="ko-KR" sz="1400" b="1" spc="-100" dirty="0" smtClean="0">
                <a:ea typeface="나눔고딕" panose="020D0604000000000000" pitchFamily="50" charset="-127"/>
              </a:rPr>
              <a:t> for Raw Stream</a:t>
            </a:r>
          </a:p>
          <a:p>
            <a:pPr marL="1200150" lvl="2" indent="-285750" algn="just">
              <a:lnSpc>
                <a:spcPct val="150000"/>
              </a:lnSpc>
              <a:buFont typeface="Wingdings" panose="05000000000000000000" pitchFamily="2" charset="2"/>
              <a:buChar char="§"/>
            </a:pPr>
            <a:r>
              <a:rPr lang="en-IN" altLang="ko-KR" sz="1400" b="1" spc="-100" dirty="0">
                <a:ea typeface="나눔고딕" panose="020D0604000000000000" pitchFamily="50" charset="-127"/>
              </a:rPr>
              <a:t>210 </a:t>
            </a:r>
            <a:r>
              <a:rPr lang="en-IN" altLang="ko-KR" sz="1400" b="1" spc="-100" dirty="0" smtClean="0">
                <a:ea typeface="나눔고딕" panose="020D0604000000000000" pitchFamily="50" charset="-127"/>
              </a:rPr>
              <a:t>Mbps to 120 </a:t>
            </a:r>
            <a:r>
              <a:rPr lang="en-IN" altLang="ko-KR" sz="1400" b="1" spc="-100" dirty="0" err="1" smtClean="0">
                <a:ea typeface="나눔고딕" panose="020D0604000000000000" pitchFamily="50" charset="-127"/>
              </a:rPr>
              <a:t>Gbps</a:t>
            </a:r>
            <a:r>
              <a:rPr lang="en-IN" altLang="ko-KR" sz="1400" b="1" spc="-100" dirty="0">
                <a:ea typeface="나눔고딕" panose="020D0604000000000000" pitchFamily="50" charset="-127"/>
              </a:rPr>
              <a:t> for Low-latency compression </a:t>
            </a:r>
            <a:r>
              <a:rPr lang="en-IN" altLang="ko-KR" sz="1400" b="1" spc="-100" dirty="0" smtClean="0">
                <a:ea typeface="나눔고딕" panose="020D0604000000000000" pitchFamily="50" charset="-127"/>
              </a:rPr>
              <a:t>(</a:t>
            </a:r>
            <a:r>
              <a:rPr lang="en-IN" altLang="ko-KR" sz="1400" b="1" spc="-100" dirty="0">
                <a:ea typeface="나눔고딕" panose="020D0604000000000000" pitchFamily="50" charset="-127"/>
              </a:rPr>
              <a:t>1:4) </a:t>
            </a:r>
          </a:p>
          <a:p>
            <a:pPr marL="742950" lvl="1" indent="-285750" algn="just">
              <a:lnSpc>
                <a:spcPct val="150000"/>
              </a:lnSpc>
              <a:buFont typeface="Verdana" panose="020B0604030504040204" pitchFamily="34" charset="0"/>
              <a:buChar char="-"/>
            </a:pPr>
            <a:r>
              <a:rPr lang="en-IN" altLang="ko-KR" sz="1600" b="1" spc="-100" dirty="0" smtClean="0">
                <a:ea typeface="나눔고딕" panose="020D0604000000000000" pitchFamily="50" charset="-127"/>
              </a:rPr>
              <a:t>Typical VR Link Bandwidth </a:t>
            </a:r>
            <a:r>
              <a:rPr lang="en-IN" altLang="ko-KR" sz="1600" b="1" spc="-100" dirty="0">
                <a:ea typeface="나눔고딕" panose="020D0604000000000000" pitchFamily="50" charset="-127"/>
              </a:rPr>
              <a:t>&gt; </a:t>
            </a:r>
            <a:r>
              <a:rPr lang="en-IN" altLang="ko-KR" sz="1600" b="1" spc="-100" dirty="0" smtClean="0">
                <a:ea typeface="나눔고딕" panose="020D0604000000000000" pitchFamily="50" charset="-127"/>
              </a:rPr>
              <a:t>30Gbps</a:t>
            </a:r>
            <a:endParaRPr lang="en-IN" altLang="ko-KR" sz="1600" b="1" spc="-100" dirty="0">
              <a:ea typeface="나눔고딕" panose="020D0604000000000000" pitchFamily="50" charset="-127"/>
            </a:endParaRPr>
          </a:p>
          <a:p>
            <a:pPr marL="285750" indent="-285750">
              <a:lnSpc>
                <a:spcPct val="150000"/>
              </a:lnSpc>
              <a:buFont typeface="Wingdings" panose="05000000000000000000" pitchFamily="2" charset="2"/>
              <a:buChar char="l"/>
            </a:pPr>
            <a:r>
              <a:rPr lang="en-IN" altLang="ko-KR" sz="2000" b="1" spc="-100" dirty="0" smtClean="0">
                <a:ea typeface="나눔고딕" panose="020D0604000000000000" pitchFamily="50" charset="-127"/>
              </a:rPr>
              <a:t>VR Links Latency and Jitter is 5 msec</a:t>
            </a:r>
            <a:endParaRPr lang="en-US" altLang="ko-KR" sz="2000" b="1" spc="-100" dirty="0" smtClean="0">
              <a:ea typeface="나눔고딕" panose="020D0604000000000000" pitchFamily="50" charset="-127"/>
            </a:endParaRPr>
          </a:p>
        </p:txBody>
      </p:sp>
      <p:sp>
        <p:nvSpPr>
          <p:cNvPr id="32" name="TextBox 53"/>
          <p:cNvSpPr txBox="1">
            <a:spLocks noChangeArrowheads="1"/>
          </p:cNvSpPr>
          <p:nvPr/>
        </p:nvSpPr>
        <p:spPr bwMode="auto">
          <a:xfrm>
            <a:off x="1513353" y="5452094"/>
            <a:ext cx="371705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400" b="1" dirty="0">
                <a:cs typeface="Times New Roman" panose="02020603050405020304" pitchFamily="18" charset="0"/>
              </a:rPr>
              <a:t>&lt; </a:t>
            </a:r>
            <a:r>
              <a:rPr lang="en-US" altLang="ko-KR" sz="1400" b="1" dirty="0">
                <a:cs typeface="Times New Roman" panose="02020603050405020304" pitchFamily="18" charset="0"/>
              </a:rPr>
              <a:t> </a:t>
            </a:r>
            <a:r>
              <a:rPr lang="en-US" altLang="ko-KR" sz="1400" b="1" dirty="0" smtClean="0">
                <a:cs typeface="Times New Roman" panose="02020603050405020304" pitchFamily="18" charset="0"/>
              </a:rPr>
              <a:t>VR Broadcasting Service System </a:t>
            </a:r>
            <a:r>
              <a:rPr kumimoji="0" lang="en-US" altLang="ko-KR" sz="1400" b="1" dirty="0" smtClean="0">
                <a:cs typeface="Times New Roman" panose="02020603050405020304" pitchFamily="18" charset="0"/>
              </a:rPr>
              <a:t>&gt;  </a:t>
            </a:r>
            <a:endParaRPr kumimoji="0" lang="en-US" altLang="ko-KR" sz="1400" b="1" dirty="0">
              <a:cs typeface="Times New Roman" panose="02020603050405020304" pitchFamily="18" charset="0"/>
            </a:endParaRPr>
          </a:p>
        </p:txBody>
      </p:sp>
      <p:pic>
        <p:nvPicPr>
          <p:cNvPr id="19" name="图片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24539" y="2461783"/>
            <a:ext cx="504056" cy="456681"/>
          </a:xfrm>
          <a:prstGeom prst="rect">
            <a:avLst/>
          </a:prstGeom>
        </p:spPr>
      </p:pic>
      <p:sp>
        <p:nvSpPr>
          <p:cNvPr id="17" name="矩形 23"/>
          <p:cNvSpPr/>
          <p:nvPr/>
        </p:nvSpPr>
        <p:spPr>
          <a:xfrm>
            <a:off x="2437229" y="2128598"/>
            <a:ext cx="1515415" cy="307777"/>
          </a:xfrm>
          <a:prstGeom prst="rect">
            <a:avLst/>
          </a:prstGeom>
          <a:solidFill>
            <a:srgbClr val="0070C0"/>
          </a:solidFill>
        </p:spPr>
        <p:txBody>
          <a:bodyPr wrap="none">
            <a:spAutoFit/>
          </a:bodyPr>
          <a:lstStyle/>
          <a:p>
            <a:r>
              <a:rPr lang="en-US" altLang="zh-CN" sz="1400" dirty="0" smtClean="0">
                <a:solidFill>
                  <a:schemeClr val="bg1"/>
                </a:solidFill>
              </a:rPr>
              <a:t>VR Video Server</a:t>
            </a:r>
            <a:endParaRPr lang="zh-CN" altLang="en-US" sz="1400" dirty="0">
              <a:solidFill>
                <a:schemeClr val="bg1"/>
              </a:solidFill>
            </a:endParaRPr>
          </a:p>
        </p:txBody>
      </p:sp>
      <p:sp>
        <p:nvSpPr>
          <p:cNvPr id="23" name="矩形 34"/>
          <p:cNvSpPr/>
          <p:nvPr/>
        </p:nvSpPr>
        <p:spPr bwMode="auto">
          <a:xfrm>
            <a:off x="4242083" y="4480220"/>
            <a:ext cx="2133750" cy="593750"/>
          </a:xfrm>
          <a:prstGeom prst="rect">
            <a:avLst/>
          </a:prstGeom>
          <a:noFill/>
          <a:ln>
            <a:no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180975" marR="0" indent="-180975" algn="l" defTabSz="914400" rtl="0" eaLnBrk="1" fontAlgn="base" latinLnBrk="0" hangingPunct="1">
              <a:lnSpc>
                <a:spcPct val="100000"/>
              </a:lnSpc>
              <a:spcBef>
                <a:spcPct val="0"/>
              </a:spcBef>
              <a:spcAft>
                <a:spcPct val="0"/>
              </a:spcAft>
              <a:buClr>
                <a:srgbClr val="CC9900"/>
              </a:buClr>
              <a:buSzTx/>
              <a:buFont typeface="Arial" panose="020B0604020202020204" pitchFamily="34" charset="0"/>
              <a:buChar char="•"/>
              <a:tabLst/>
            </a:pPr>
            <a:r>
              <a:rPr kumimoji="0" lang="en-US" altLang="zh-CN" sz="1200" b="0" i="0" u="none" strike="noStrike" cap="none" normalizeH="0" baseline="0" dirty="0" smtClean="0">
                <a:ln>
                  <a:noFill/>
                </a:ln>
                <a:solidFill>
                  <a:schemeClr val="tx1"/>
                </a:solidFill>
                <a:effectLst/>
                <a:ea typeface="宋体" charset="-122"/>
                <a:cs typeface="Calibri" panose="020F0502020204030204" pitchFamily="34" charset="0"/>
              </a:rPr>
              <a:t>T(Decompression)=10ms</a:t>
            </a:r>
          </a:p>
          <a:p>
            <a:pPr marL="180975" indent="-180975">
              <a:buClr>
                <a:srgbClr val="CC9900"/>
              </a:buClr>
              <a:buFont typeface="Arial" panose="020B0604020202020204" pitchFamily="34" charset="0"/>
              <a:buChar char="•"/>
            </a:pPr>
            <a:r>
              <a:rPr lang="en-US" altLang="zh-CN" sz="1200" dirty="0">
                <a:ea typeface="宋体" charset="-122"/>
                <a:cs typeface="Calibri" panose="020F0502020204030204" pitchFamily="34" charset="0"/>
              </a:rPr>
              <a:t>T(Rendering) ~= </a:t>
            </a:r>
            <a:r>
              <a:rPr lang="en-US" altLang="zh-CN" sz="1200" dirty="0" smtClean="0">
                <a:ea typeface="宋体" charset="-122"/>
                <a:cs typeface="Calibri" panose="020F0502020204030204" pitchFamily="34" charset="0"/>
              </a:rPr>
              <a:t>3ms</a:t>
            </a:r>
            <a:endParaRPr lang="zh-CN" altLang="en-US" sz="1200" dirty="0">
              <a:ea typeface="宋体" charset="-122"/>
              <a:cs typeface="Calibri" panose="020F0502020204030204" pitchFamily="34" charset="0"/>
            </a:endParaRPr>
          </a:p>
          <a:p>
            <a:pPr marL="180975" indent="-180975">
              <a:buClr>
                <a:srgbClr val="CC9900"/>
              </a:buClr>
              <a:buFont typeface="Arial" panose="020B0604020202020204" pitchFamily="34" charset="0"/>
              <a:buChar char="•"/>
            </a:pPr>
            <a:r>
              <a:rPr lang="en-US" altLang="zh-CN" sz="1200" dirty="0">
                <a:ea typeface="宋体" charset="-122"/>
                <a:cs typeface="Calibri" panose="020F0502020204030204" pitchFamily="34" charset="0"/>
              </a:rPr>
              <a:t>T(Display) ~= 5ms</a:t>
            </a:r>
            <a:endParaRPr lang="zh-CN" altLang="en-US" sz="1200" dirty="0">
              <a:ea typeface="宋体" charset="-122"/>
              <a:cs typeface="Calibri" panose="020F0502020204030204" pitchFamily="34" charset="0"/>
            </a:endParaRPr>
          </a:p>
          <a:p>
            <a:pPr marL="180975" marR="0" indent="-180975" algn="l" defTabSz="914400" rtl="0" eaLnBrk="1" fontAlgn="base" latinLnBrk="0" hangingPunct="1">
              <a:lnSpc>
                <a:spcPct val="100000"/>
              </a:lnSpc>
              <a:spcBef>
                <a:spcPct val="0"/>
              </a:spcBef>
              <a:spcAft>
                <a:spcPct val="0"/>
              </a:spcAft>
              <a:buClr>
                <a:srgbClr val="CC9900"/>
              </a:buClr>
              <a:buSzTx/>
              <a:buFont typeface="Arial" panose="020B0604020202020204" pitchFamily="34" charset="0"/>
              <a:buChar char="•"/>
              <a:tabLst/>
            </a:pPr>
            <a:endParaRPr kumimoji="0" lang="zh-CN" altLang="en-US" sz="1200" b="0" i="0" u="none" strike="noStrike" cap="none" normalizeH="0" baseline="0" dirty="0" smtClean="0">
              <a:ln>
                <a:noFill/>
              </a:ln>
              <a:solidFill>
                <a:schemeClr val="tx1"/>
              </a:solidFill>
              <a:effectLst/>
              <a:ea typeface="宋体" charset="-122"/>
              <a:cs typeface="Calibri" panose="020F0502020204030204" pitchFamily="34" charset="0"/>
            </a:endParaRPr>
          </a:p>
        </p:txBody>
      </p:sp>
      <p:sp>
        <p:nvSpPr>
          <p:cNvPr id="24" name="矩形 35"/>
          <p:cNvSpPr/>
          <p:nvPr/>
        </p:nvSpPr>
        <p:spPr bwMode="auto">
          <a:xfrm>
            <a:off x="3650981" y="2572860"/>
            <a:ext cx="1931284" cy="224020"/>
          </a:xfrm>
          <a:prstGeom prst="rect">
            <a:avLst/>
          </a:prstGeom>
          <a:noFill/>
          <a:ln>
            <a:no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180975" marR="0" indent="-180975" algn="l" defTabSz="914400" rtl="0" eaLnBrk="1" fontAlgn="base" latinLnBrk="0" hangingPunct="1">
              <a:lnSpc>
                <a:spcPct val="100000"/>
              </a:lnSpc>
              <a:spcBef>
                <a:spcPct val="0"/>
              </a:spcBef>
              <a:spcAft>
                <a:spcPct val="0"/>
              </a:spcAft>
              <a:buClr>
                <a:srgbClr val="CC9900"/>
              </a:buClr>
              <a:buSzTx/>
              <a:buFont typeface="Arial" panose="020B0604020202020204" pitchFamily="34" charset="0"/>
              <a:buChar char="•"/>
              <a:tabLst/>
            </a:pPr>
            <a:r>
              <a:rPr kumimoji="0" lang="en-US" altLang="zh-CN" sz="1200" b="0" i="0" u="none" strike="noStrike" cap="none" normalizeH="0" baseline="0" dirty="0" smtClean="0">
                <a:ln>
                  <a:noFill/>
                </a:ln>
                <a:solidFill>
                  <a:schemeClr val="tx1"/>
                </a:solidFill>
                <a:effectLst/>
                <a:ea typeface="宋体" charset="-122"/>
                <a:cs typeface="Calibri" panose="020F0502020204030204" pitchFamily="34" charset="0"/>
              </a:rPr>
              <a:t>T(Compression)=10ms</a:t>
            </a:r>
            <a:endParaRPr lang="zh-CN" altLang="en-US" sz="1200" dirty="0">
              <a:ea typeface="宋体" charset="-122"/>
              <a:cs typeface="Calibri" panose="020F0502020204030204" pitchFamily="34" charset="0"/>
            </a:endParaRPr>
          </a:p>
          <a:p>
            <a:pPr marL="180975" marR="0" indent="-180975" algn="l" defTabSz="914400" rtl="0" eaLnBrk="1" fontAlgn="base" latinLnBrk="0" hangingPunct="1">
              <a:lnSpc>
                <a:spcPct val="100000"/>
              </a:lnSpc>
              <a:spcBef>
                <a:spcPct val="0"/>
              </a:spcBef>
              <a:spcAft>
                <a:spcPct val="0"/>
              </a:spcAft>
              <a:buClr>
                <a:srgbClr val="CC9900"/>
              </a:buClr>
              <a:buSzTx/>
              <a:buFont typeface="Arial" panose="020B0604020202020204" pitchFamily="34" charset="0"/>
              <a:buChar char="•"/>
              <a:tabLst/>
            </a:pPr>
            <a:endParaRPr kumimoji="0" lang="zh-CN" altLang="en-US" sz="1200" b="0" i="0" u="none" strike="noStrike" cap="none" normalizeH="0" baseline="0" dirty="0" smtClean="0">
              <a:ln>
                <a:noFill/>
              </a:ln>
              <a:solidFill>
                <a:schemeClr val="tx1"/>
              </a:solidFill>
              <a:effectLst/>
              <a:ea typeface="宋体" charset="-122"/>
              <a:cs typeface="Calibri" panose="020F0502020204030204" pitchFamily="34" charset="0"/>
            </a:endParaRPr>
          </a:p>
        </p:txBody>
      </p:sp>
      <p:sp>
        <p:nvSpPr>
          <p:cNvPr id="25" name="矩形 36"/>
          <p:cNvSpPr/>
          <p:nvPr/>
        </p:nvSpPr>
        <p:spPr>
          <a:xfrm>
            <a:off x="3524293" y="3308979"/>
            <a:ext cx="1035861" cy="276999"/>
          </a:xfrm>
          <a:prstGeom prst="rect">
            <a:avLst/>
          </a:prstGeom>
        </p:spPr>
        <p:txBody>
          <a:bodyPr wrap="none">
            <a:spAutoFit/>
          </a:bodyPr>
          <a:lstStyle/>
          <a:p>
            <a:r>
              <a:rPr lang="en-US" altLang="zh-CN" sz="1200" dirty="0" err="1" smtClean="0">
                <a:ea typeface="宋体" charset="-122"/>
                <a:cs typeface="Calibri" panose="020F0502020204030204" pitchFamily="34" charset="0"/>
              </a:rPr>
              <a:t>T_trans</a:t>
            </a:r>
            <a:r>
              <a:rPr lang="en-US" altLang="zh-CN" sz="1200" dirty="0" smtClean="0">
                <a:ea typeface="宋体" charset="-122"/>
                <a:cs typeface="Calibri" panose="020F0502020204030204" pitchFamily="34" charset="0"/>
              </a:rPr>
              <a:t>(Data)</a:t>
            </a:r>
            <a:endParaRPr lang="zh-CN" altLang="en-US" sz="1200" dirty="0"/>
          </a:p>
        </p:txBody>
      </p:sp>
      <p:cxnSp>
        <p:nvCxnSpPr>
          <p:cNvPr id="29" name="Straight Arrow Connector 28"/>
          <p:cNvCxnSpPr/>
          <p:nvPr/>
        </p:nvCxnSpPr>
        <p:spPr>
          <a:xfrm flipH="1" flipV="1">
            <a:off x="3114975" y="2951246"/>
            <a:ext cx="1" cy="1124394"/>
          </a:xfrm>
          <a:prstGeom prst="straightConnector1">
            <a:avLst/>
          </a:prstGeom>
          <a:ln>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H="1" flipV="1">
            <a:off x="3230041" y="2977456"/>
            <a:ext cx="529770" cy="1132125"/>
          </a:xfrm>
          <a:prstGeom prst="straightConnector1">
            <a:avLst/>
          </a:prstGeom>
          <a:ln>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5" name="AutoShape 2" descr="Image result for VR MOVI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6" name="Picture 5"/>
          <p:cNvPicPr>
            <a:picLocks noChangeAspect="1"/>
          </p:cNvPicPr>
          <p:nvPr/>
        </p:nvPicPr>
        <p:blipFill>
          <a:blip r:embed="rId4"/>
          <a:stretch>
            <a:fillRect/>
          </a:stretch>
        </p:blipFill>
        <p:spPr>
          <a:xfrm>
            <a:off x="2217997" y="4109581"/>
            <a:ext cx="2024086" cy="1301198"/>
          </a:xfrm>
          <a:prstGeom prst="rect">
            <a:avLst/>
          </a:prstGeom>
        </p:spPr>
      </p:pic>
    </p:spTree>
    <p:extLst>
      <p:ext uri="{BB962C8B-B14F-4D97-AF65-F5344CB8AC3E}">
        <p14:creationId xmlns:p14="http://schemas.microsoft.com/office/powerpoint/2010/main" val="12458008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xmlns="" id="{47E0C281-1C72-4C1B-A43B-8B1DA8D9F49D}"/>
              </a:ext>
            </a:extLst>
          </p:cNvPr>
          <p:cNvSpPr>
            <a:spLocks noGrp="1"/>
          </p:cNvSpPr>
          <p:nvPr>
            <p:ph type="title"/>
          </p:nvPr>
        </p:nvSpPr>
        <p:spPr/>
        <p:txBody>
          <a:bodyPr>
            <a:normAutofit fontScale="90000"/>
          </a:bodyPr>
          <a:lstStyle/>
          <a:p>
            <a:r>
              <a:rPr lang="en-IN" altLang="ko-KR" dirty="0"/>
              <a:t>OWC based VR Broadcasting NW Considerations</a:t>
            </a:r>
            <a:endParaRPr lang="ko-KR" altLang="en-US" dirty="0"/>
          </a:p>
        </p:txBody>
      </p:sp>
      <p:sp>
        <p:nvSpPr>
          <p:cNvPr id="7" name="바닥글 개체 틀 6">
            <a:extLst>
              <a:ext uri="{FF2B5EF4-FFF2-40B4-BE49-F238E27FC236}">
                <a16:creationId xmlns:a16="http://schemas.microsoft.com/office/drawing/2014/main" xmlns="" id="{99789448-BC75-4A1D-884A-4A5998FC10EC}"/>
              </a:ext>
            </a:extLst>
          </p:cNvPr>
          <p:cNvSpPr>
            <a:spLocks noGrp="1"/>
          </p:cNvSpPr>
          <p:nvPr>
            <p:ph type="ftr" sz="quarter" idx="3"/>
          </p:nvPr>
        </p:nvSpPr>
        <p:spPr/>
        <p:txBody>
          <a:bodyPr/>
          <a:lstStyle/>
          <a:p>
            <a:r>
              <a:rPr lang="en-US" altLang="ko-KR" dirty="0" smtClean="0"/>
              <a:t>21-19-0025-00-0000</a:t>
            </a:r>
            <a:endParaRPr lang="ko-KR" altLang="en-US" dirty="0"/>
          </a:p>
        </p:txBody>
      </p:sp>
      <p:sp>
        <p:nvSpPr>
          <p:cNvPr id="8" name="슬라이드 번호 개체 틀 7">
            <a:extLst>
              <a:ext uri="{FF2B5EF4-FFF2-40B4-BE49-F238E27FC236}">
                <a16:creationId xmlns:a16="http://schemas.microsoft.com/office/drawing/2014/main" xmlns="" id="{971A0ED2-3E19-4ECE-8028-387D57D1A7C7}"/>
              </a:ext>
            </a:extLst>
          </p:cNvPr>
          <p:cNvSpPr>
            <a:spLocks noGrp="1"/>
          </p:cNvSpPr>
          <p:nvPr>
            <p:ph type="sldNum" sz="quarter" idx="4"/>
          </p:nvPr>
        </p:nvSpPr>
        <p:spPr/>
        <p:txBody>
          <a:bodyPr/>
          <a:lstStyle/>
          <a:p>
            <a:fld id="{7415E7A1-C024-4955-BFDD-BFFB64410B76}" type="slidenum">
              <a:rPr lang="ko-KR" altLang="en-US" smtClean="0"/>
              <a:pPr/>
              <a:t>4</a:t>
            </a:fld>
            <a:endParaRPr lang="ko-KR" altLang="en-US" dirty="0"/>
          </a:p>
        </p:txBody>
      </p:sp>
      <p:graphicFrame>
        <p:nvGraphicFramePr>
          <p:cNvPr id="29" name="Tableau 4"/>
          <p:cNvGraphicFramePr>
            <a:graphicFrameLocks noGrp="1"/>
          </p:cNvGraphicFramePr>
          <p:nvPr>
            <p:extLst>
              <p:ext uri="{D42A27DB-BD31-4B8C-83A1-F6EECF244321}">
                <p14:modId xmlns:p14="http://schemas.microsoft.com/office/powerpoint/2010/main" val="1972901092"/>
              </p:ext>
            </p:extLst>
          </p:nvPr>
        </p:nvGraphicFramePr>
        <p:xfrm>
          <a:off x="2228082" y="1880354"/>
          <a:ext cx="9150299" cy="4343452"/>
        </p:xfrm>
        <a:graphic>
          <a:graphicData uri="http://schemas.openxmlformats.org/drawingml/2006/table">
            <a:tbl>
              <a:tblPr/>
              <a:tblGrid>
                <a:gridCol w="2133694"/>
                <a:gridCol w="2056324"/>
                <a:gridCol w="2374402"/>
                <a:gridCol w="2585879"/>
              </a:tblGrid>
              <a:tr h="627726">
                <a:tc>
                  <a:txBody>
                    <a:bodyPr/>
                    <a:lstStyle>
                      <a:lvl1pPr>
                        <a:spcBef>
                          <a:spcPct val="20000"/>
                        </a:spcBef>
                        <a:defRPr sz="20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defRPr>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en-US" sz="1400" b="1" i="0" u="none" strike="noStrike" cap="none" normalizeH="0" baseline="0" dirty="0" err="1" smtClean="0">
                          <a:ln>
                            <a:noFill/>
                          </a:ln>
                          <a:solidFill>
                            <a:srgbClr val="FFFFFF"/>
                          </a:solidFill>
                          <a:effectLst/>
                          <a:latin typeface="Times New Roman" panose="02020603050405020304" pitchFamily="18" charset="0"/>
                          <a:ea typeface="ＭＳ Ｐゴシック" panose="020B0600070205080204" pitchFamily="34" charset="-128"/>
                        </a:rPr>
                        <a:t>Resolution</a:t>
                      </a:r>
                      <a:r>
                        <a:rPr kumimoji="0" lang="fr-FR" altLang="en-US" sz="1400" b="1" i="0" u="none" strike="noStrike" cap="none" normalizeH="0" baseline="0" dirty="0" smtClean="0">
                          <a:ln>
                            <a:noFill/>
                          </a:ln>
                          <a:solidFill>
                            <a:srgbClr val="FFFFFF"/>
                          </a:solidFill>
                          <a:effectLst/>
                          <a:latin typeface="Times New Roman" panose="02020603050405020304" pitchFamily="18" charset="0"/>
                          <a:ea typeface="ＭＳ Ｐゴシック" panose="020B0600070205080204" pitchFamily="34" charset="-128"/>
                        </a:rPr>
                        <a:t> per </a:t>
                      </a:r>
                      <a:r>
                        <a:rPr kumimoji="0" lang="fr-FR" altLang="en-US" sz="1400" b="1" i="0" u="none" strike="noStrike" cap="none" normalizeH="0" baseline="0" dirty="0" err="1" smtClean="0">
                          <a:ln>
                            <a:noFill/>
                          </a:ln>
                          <a:solidFill>
                            <a:srgbClr val="FFFFFF"/>
                          </a:solidFill>
                          <a:effectLst/>
                          <a:latin typeface="Times New Roman" panose="02020603050405020304" pitchFamily="18" charset="0"/>
                          <a:ea typeface="ＭＳ Ｐゴシック" panose="020B0600070205080204" pitchFamily="34" charset="-128"/>
                        </a:rPr>
                        <a:t>Eye</a:t>
                      </a:r>
                      <a:endParaRPr kumimoji="0" lang="fr-FR" altLang="en-US" sz="1400" b="1" i="0" u="none" strike="noStrike" cap="none" normalizeH="0" baseline="0" dirty="0" smtClean="0">
                        <a:ln>
                          <a:noFill/>
                        </a:ln>
                        <a:solidFill>
                          <a:srgbClr val="FFFFFF"/>
                        </a:solidFill>
                        <a:effectLst/>
                        <a:latin typeface="Times New Roman" panose="02020603050405020304" pitchFamily="18" charset="0"/>
                        <a:ea typeface="ＭＳ Ｐゴシック" panose="020B0600070205080204" pitchFamily="34" charset="-128"/>
                      </a:endParaRPr>
                    </a:p>
                  </a:txBody>
                  <a:tcPr marL="91441" marR="91441"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defRPr>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en-US" sz="1400" b="1" i="0" u="none" strike="noStrike" cap="none" normalizeH="0" baseline="0" dirty="0" err="1" smtClean="0">
                          <a:ln>
                            <a:noFill/>
                          </a:ln>
                          <a:solidFill>
                            <a:srgbClr val="FFFFFF"/>
                          </a:solidFill>
                          <a:effectLst/>
                          <a:latin typeface="Times New Roman" panose="02020603050405020304" pitchFamily="18" charset="0"/>
                          <a:ea typeface="ＭＳ Ｐゴシック" panose="020B0600070205080204" pitchFamily="34" charset="-128"/>
                        </a:rPr>
                        <a:t>Raw</a:t>
                      </a:r>
                      <a:r>
                        <a:rPr kumimoji="0" lang="fr-FR" altLang="en-US" sz="1400" b="1" i="0" u="none" strike="noStrike" cap="none" normalizeH="0" baseline="0" dirty="0" smtClean="0">
                          <a:ln>
                            <a:noFill/>
                          </a:ln>
                          <a:solidFill>
                            <a:srgbClr val="FFFFFF"/>
                          </a:solidFill>
                          <a:effectLst/>
                          <a:latin typeface="Times New Roman" panose="02020603050405020304" pitchFamily="18" charset="0"/>
                          <a:ea typeface="ＭＳ Ｐゴシック" panose="020B0600070205080204" pitchFamily="34" charset="-128"/>
                        </a:rPr>
                        <a:t> </a:t>
                      </a:r>
                      <a:r>
                        <a:rPr kumimoji="0" lang="fr-FR" altLang="en-US" sz="1400" b="1" i="0" u="none" strike="noStrike" cap="none" normalizeH="0" baseline="0" dirty="0" err="1" smtClean="0">
                          <a:ln>
                            <a:noFill/>
                          </a:ln>
                          <a:solidFill>
                            <a:srgbClr val="FFFFFF"/>
                          </a:solidFill>
                          <a:effectLst/>
                          <a:latin typeface="Times New Roman" panose="02020603050405020304" pitchFamily="18" charset="0"/>
                          <a:ea typeface="ＭＳ Ｐゴシック" panose="020B0600070205080204" pitchFamily="34" charset="-128"/>
                        </a:rPr>
                        <a:t>Bandwidth</a:t>
                      </a:r>
                      <a:endParaRPr kumimoji="0" lang="fr-FR" altLang="en-US" sz="1400" b="1" i="0" u="none" strike="noStrike" cap="none" normalizeH="0" baseline="0" dirty="0" smtClean="0">
                        <a:ln>
                          <a:noFill/>
                        </a:ln>
                        <a:solidFill>
                          <a:srgbClr val="FFFFFF"/>
                        </a:solidFill>
                        <a:effectLst/>
                        <a:latin typeface="Times New Roman" panose="02020603050405020304" pitchFamily="18" charset="0"/>
                        <a:ea typeface="ＭＳ Ｐゴシック" panose="020B0600070205080204" pitchFamily="34" charset="-128"/>
                      </a:endParaRPr>
                    </a:p>
                  </a:txBody>
                  <a:tcPr marL="91441" marR="91441"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defRPr>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en-US" sz="1400" b="1" i="0" u="none" strike="noStrike" cap="none" normalizeH="0" baseline="0" dirty="0" err="1" smtClean="0">
                          <a:ln>
                            <a:noFill/>
                          </a:ln>
                          <a:solidFill>
                            <a:srgbClr val="FFFFFF"/>
                          </a:solidFill>
                          <a:effectLst/>
                          <a:latin typeface="Times New Roman" panose="02020603050405020304" pitchFamily="18" charset="0"/>
                          <a:ea typeface="ＭＳ Ｐゴシック" panose="020B0600070205080204" pitchFamily="34" charset="-128"/>
                        </a:rPr>
                        <a:t>Low</a:t>
                      </a:r>
                      <a:r>
                        <a:rPr kumimoji="0" lang="fr-FR" altLang="en-US" sz="1400" b="1" i="0" u="none" strike="noStrike" cap="none" normalizeH="0" baseline="0" dirty="0" smtClean="0">
                          <a:ln>
                            <a:noFill/>
                          </a:ln>
                          <a:solidFill>
                            <a:srgbClr val="FFFFFF"/>
                          </a:solidFill>
                          <a:effectLst/>
                          <a:latin typeface="Times New Roman" panose="02020603050405020304" pitchFamily="18" charset="0"/>
                          <a:ea typeface="ＭＳ Ｐゴシック" panose="020B0600070205080204" pitchFamily="34" charset="-128"/>
                        </a:rPr>
                        <a:t> </a:t>
                      </a:r>
                      <a:r>
                        <a:rPr kumimoji="0" lang="fr-FR" altLang="en-US" sz="1400" b="1" i="0" u="none" strike="noStrike" cap="none" normalizeH="0" baseline="0" dirty="0" err="1" smtClean="0">
                          <a:ln>
                            <a:noFill/>
                          </a:ln>
                          <a:solidFill>
                            <a:srgbClr val="FFFFFF"/>
                          </a:solidFill>
                          <a:effectLst/>
                          <a:latin typeface="Times New Roman" panose="02020603050405020304" pitchFamily="18" charset="0"/>
                          <a:ea typeface="ＭＳ Ｐゴシック" panose="020B0600070205080204" pitchFamily="34" charset="-128"/>
                        </a:rPr>
                        <a:t>Latency</a:t>
                      </a:r>
                      <a:r>
                        <a:rPr kumimoji="0" lang="fr-FR" altLang="en-US" sz="1400" b="1" i="0" u="none" strike="noStrike" cap="none" normalizeH="0" baseline="0" dirty="0" smtClean="0">
                          <a:ln>
                            <a:noFill/>
                          </a:ln>
                          <a:solidFill>
                            <a:srgbClr val="FFFFFF"/>
                          </a:solidFill>
                          <a:effectLst/>
                          <a:latin typeface="Times New Roman" panose="02020603050405020304" pitchFamily="18" charset="0"/>
                          <a:ea typeface="ＭＳ Ｐゴシック" panose="020B0600070205080204" pitchFamily="34" charset="-128"/>
                        </a:rPr>
                        <a:t> Compression </a:t>
                      </a:r>
                      <a:r>
                        <a:rPr kumimoji="0" lang="fr-FR" altLang="en-US" sz="1400" b="1" i="0" u="none" strike="noStrike" cap="none" normalizeH="0" baseline="0" dirty="0" err="1" smtClean="0">
                          <a:ln>
                            <a:noFill/>
                          </a:ln>
                          <a:solidFill>
                            <a:srgbClr val="FFFFFF"/>
                          </a:solidFill>
                          <a:effectLst/>
                          <a:latin typeface="Times New Roman" panose="02020603050405020304" pitchFamily="18" charset="0"/>
                          <a:ea typeface="ＭＳ Ｐゴシック" panose="020B0600070205080204" pitchFamily="34" charset="-128"/>
                        </a:rPr>
                        <a:t>Bandwidth</a:t>
                      </a:r>
                      <a:r>
                        <a:rPr kumimoji="0" lang="fr-FR" altLang="en-US" sz="1400" b="1" i="0" u="none" strike="noStrike" cap="none" normalizeH="0" baseline="0" dirty="0" smtClean="0">
                          <a:ln>
                            <a:noFill/>
                          </a:ln>
                          <a:solidFill>
                            <a:srgbClr val="FFFFFF"/>
                          </a:solidFill>
                          <a:effectLst/>
                          <a:latin typeface="Times New Roman" panose="02020603050405020304" pitchFamily="18" charset="0"/>
                          <a:ea typeface="ＭＳ Ｐゴシック" panose="020B0600070205080204" pitchFamily="34" charset="-128"/>
                        </a:rPr>
                        <a:t> (1:4)</a:t>
                      </a:r>
                    </a:p>
                  </a:txBody>
                  <a:tcPr marL="91441" marR="91441"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defRPr>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en-US" sz="1400" b="1" i="0" u="none" strike="noStrike" cap="none" normalizeH="0" baseline="0" dirty="0" smtClean="0">
                          <a:ln>
                            <a:noFill/>
                          </a:ln>
                          <a:solidFill>
                            <a:srgbClr val="FFFFFF"/>
                          </a:solidFill>
                          <a:effectLst/>
                          <a:latin typeface="Times New Roman" panose="02020603050405020304" pitchFamily="18" charset="0"/>
                          <a:ea typeface="ＭＳ Ｐゴシック" panose="020B0600070205080204" pitchFamily="34" charset="-128"/>
                        </a:rPr>
                        <a:t>Wireless </a:t>
                      </a:r>
                      <a:r>
                        <a:rPr kumimoji="0" lang="fr-FR" altLang="en-US" sz="1400" b="1" i="0" u="none" strike="noStrike" cap="none" normalizeH="0" baseline="0" dirty="0" err="1" smtClean="0">
                          <a:ln>
                            <a:noFill/>
                          </a:ln>
                          <a:solidFill>
                            <a:srgbClr val="FFFFFF"/>
                          </a:solidFill>
                          <a:effectLst/>
                          <a:latin typeface="Times New Roman" panose="02020603050405020304" pitchFamily="18" charset="0"/>
                          <a:ea typeface="ＭＳ Ｐゴシック" panose="020B0600070205080204" pitchFamily="34" charset="-128"/>
                        </a:rPr>
                        <a:t>Technology</a:t>
                      </a:r>
                      <a:endParaRPr kumimoji="0" lang="fr-FR" altLang="en-US" sz="1400" b="1" i="0" u="none" strike="noStrike" cap="none" normalizeH="0" baseline="0" dirty="0" smtClean="0">
                        <a:ln>
                          <a:noFill/>
                        </a:ln>
                        <a:solidFill>
                          <a:srgbClr val="FFFFFF"/>
                        </a:solidFill>
                        <a:effectLst/>
                        <a:latin typeface="Times New Roman" panose="02020603050405020304" pitchFamily="18" charset="0"/>
                        <a:ea typeface="ＭＳ Ｐゴシック" panose="020B0600070205080204" pitchFamily="34" charset="-128"/>
                      </a:endParaRPr>
                    </a:p>
                  </a:txBody>
                  <a:tcPr marL="91441" marR="91441"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30818">
                <a:tc>
                  <a:txBody>
                    <a:bodyPr/>
                    <a:lstStyle>
                      <a:lvl1pPr>
                        <a:spcBef>
                          <a:spcPct val="20000"/>
                        </a:spcBef>
                        <a:defRPr sz="20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defRPr>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en-US" sz="1400" b="0" i="0" u="none" strike="noStrike" cap="none" normalizeH="0" baseline="0" dirty="0" smtClean="0">
                          <a:ln>
                            <a:noFill/>
                          </a:ln>
                          <a:solidFill>
                            <a:srgbClr val="000000"/>
                          </a:solidFill>
                          <a:effectLst/>
                          <a:latin typeface="Times New Roman" panose="02020603050405020304" pitchFamily="18" charset="0"/>
                          <a:ea typeface="ＭＳ Ｐゴシック" panose="020B0600070205080204" pitchFamily="34" charset="-128"/>
                        </a:rPr>
                        <a:t>640x480</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en-US" sz="1400" b="0" i="0" u="none" strike="noStrike" cap="none" normalizeH="0" baseline="0" dirty="0" smtClean="0">
                          <a:ln>
                            <a:noFill/>
                          </a:ln>
                          <a:solidFill>
                            <a:srgbClr val="000000"/>
                          </a:solidFill>
                          <a:effectLst/>
                          <a:latin typeface="Times New Roman" panose="02020603050405020304" pitchFamily="18" charset="0"/>
                          <a:ea typeface="ＭＳ Ｐゴシック" panose="020B0600070205080204" pitchFamily="34" charset="-128"/>
                        </a:rPr>
                        <a:t>@60Hz</a:t>
                      </a:r>
                    </a:p>
                  </a:txBody>
                  <a:tcPr marL="91441" marR="91441"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defRPr>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en-US" sz="1400" b="0" i="0" u="none" strike="noStrike" cap="none" normalizeH="0" baseline="0" dirty="0" smtClean="0">
                          <a:ln>
                            <a:noFill/>
                          </a:ln>
                          <a:solidFill>
                            <a:srgbClr val="000000"/>
                          </a:solidFill>
                          <a:effectLst/>
                          <a:latin typeface="Times New Roman" panose="02020603050405020304" pitchFamily="18" charset="0"/>
                          <a:ea typeface="ＭＳ Ｐゴシック" panose="020B0600070205080204" pitchFamily="34" charset="-128"/>
                        </a:rPr>
                        <a:t>842 Mbps</a:t>
                      </a:r>
                    </a:p>
                  </a:txBody>
                  <a:tcPr marL="91441" marR="91441"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defRPr>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en-US" sz="1400" b="0" i="0" u="none" strike="noStrike" cap="none" normalizeH="0" baseline="0" dirty="0" smtClean="0">
                          <a:ln>
                            <a:noFill/>
                          </a:ln>
                          <a:solidFill>
                            <a:srgbClr val="000000"/>
                          </a:solidFill>
                          <a:effectLst/>
                          <a:latin typeface="Times New Roman" panose="02020603050405020304" pitchFamily="18" charset="0"/>
                          <a:ea typeface="ＭＳ Ｐゴシック" panose="020B0600070205080204" pitchFamily="34" charset="-128"/>
                        </a:rPr>
                        <a:t>210 Mbps</a:t>
                      </a:r>
                    </a:p>
                  </a:txBody>
                  <a:tcPr marL="91441" marR="91441"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defRPr>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en-US" sz="1400" b="0" i="0" u="none" strike="noStrike" cap="none" normalizeH="0" baseline="0" dirty="0" smtClean="0">
                          <a:ln>
                            <a:noFill/>
                          </a:ln>
                          <a:solidFill>
                            <a:srgbClr val="000000"/>
                          </a:solidFill>
                          <a:effectLst/>
                          <a:latin typeface="Times New Roman" panose="02020603050405020304" pitchFamily="18" charset="0"/>
                          <a:ea typeface="ＭＳ Ｐゴシック" panose="020B0600070205080204" pitchFamily="34" charset="-128"/>
                        </a:rPr>
                        <a:t>802.11ac</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altLang="en-US" sz="1400" b="0" i="0" u="none" strike="noStrike" cap="none" normalizeH="0" baseline="0" dirty="0" smtClean="0">
                        <a:ln>
                          <a:noFill/>
                        </a:ln>
                        <a:solidFill>
                          <a:srgbClr val="000000"/>
                        </a:solidFill>
                        <a:effectLst/>
                        <a:latin typeface="Times New Roman" panose="02020603050405020304" pitchFamily="18" charset="0"/>
                        <a:ea typeface="ＭＳ Ｐゴシック" panose="020B0600070205080204" pitchFamily="34" charset="-128"/>
                      </a:endParaRPr>
                    </a:p>
                  </a:txBody>
                  <a:tcPr marL="91441" marR="91441"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530818">
                <a:tc>
                  <a:txBody>
                    <a:bodyPr/>
                    <a:lstStyle>
                      <a:lvl1pPr>
                        <a:spcBef>
                          <a:spcPct val="20000"/>
                        </a:spcBef>
                        <a:defRPr sz="20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defRPr>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en-US" sz="1400" b="0" i="0" u="none" strike="noStrike" cap="none" normalizeH="0" baseline="0" dirty="0" smtClean="0">
                          <a:ln>
                            <a:noFill/>
                          </a:ln>
                          <a:solidFill>
                            <a:srgbClr val="000000"/>
                          </a:solidFill>
                          <a:effectLst/>
                          <a:latin typeface="Times New Roman" panose="02020603050405020304" pitchFamily="18" charset="0"/>
                          <a:ea typeface="ＭＳ Ｐゴシック" panose="020B0600070205080204" pitchFamily="34" charset="-128"/>
                        </a:rPr>
                        <a:t>960x1080</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en-US" sz="1400" b="0" i="0" u="none" strike="noStrike" cap="none" normalizeH="0" baseline="0" dirty="0" smtClean="0">
                          <a:ln>
                            <a:noFill/>
                          </a:ln>
                          <a:solidFill>
                            <a:srgbClr val="000000"/>
                          </a:solidFill>
                          <a:effectLst/>
                          <a:latin typeface="Times New Roman" panose="02020603050405020304" pitchFamily="18" charset="0"/>
                          <a:ea typeface="ＭＳ Ｐゴシック" panose="020B0600070205080204" pitchFamily="34" charset="-128"/>
                        </a:rPr>
                        <a:t>@90Hz</a:t>
                      </a:r>
                    </a:p>
                  </a:txBody>
                  <a:tcPr marL="91441" marR="91441"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defRPr>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en-US" sz="1400" b="0" i="0" u="none" strike="noStrike" cap="none" normalizeH="0" baseline="0" smtClean="0">
                          <a:ln>
                            <a:noFill/>
                          </a:ln>
                          <a:solidFill>
                            <a:srgbClr val="000000"/>
                          </a:solidFill>
                          <a:effectLst/>
                          <a:latin typeface="Times New Roman" panose="02020603050405020304" pitchFamily="18" charset="0"/>
                          <a:ea typeface="ＭＳ Ｐゴシック" panose="020B0600070205080204" pitchFamily="34" charset="-128"/>
                        </a:rPr>
                        <a:t>4,16 Gbps</a:t>
                      </a:r>
                    </a:p>
                  </a:txBody>
                  <a:tcPr marL="91441" marR="91441"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defRPr>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en-US" sz="1400" b="0" i="0" u="none" strike="noStrike" cap="none" normalizeH="0" baseline="0" smtClean="0">
                          <a:ln>
                            <a:noFill/>
                          </a:ln>
                          <a:solidFill>
                            <a:srgbClr val="000000"/>
                          </a:solidFill>
                          <a:effectLst/>
                          <a:latin typeface="Times New Roman" panose="02020603050405020304" pitchFamily="18" charset="0"/>
                          <a:ea typeface="ＭＳ Ｐゴシック" panose="020B0600070205080204" pitchFamily="34" charset="-128"/>
                        </a:rPr>
                        <a:t>1004 Mbps</a:t>
                      </a:r>
                    </a:p>
                  </a:txBody>
                  <a:tcPr marL="91441" marR="91441"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defRPr>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en-US" sz="1400" b="0" i="0" u="none" strike="noStrike" cap="none" normalizeH="0" baseline="0" dirty="0" smtClean="0">
                          <a:ln>
                            <a:noFill/>
                          </a:ln>
                          <a:solidFill>
                            <a:srgbClr val="000000"/>
                          </a:solidFill>
                          <a:effectLst/>
                          <a:latin typeface="Times New Roman" panose="02020603050405020304" pitchFamily="18" charset="0"/>
                          <a:ea typeface="ＭＳ Ｐゴシック" panose="020B0600070205080204" pitchFamily="34" charset="-128"/>
                        </a:rPr>
                        <a:t>802.11ad</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altLang="en-US" sz="1400" b="0" i="0" u="none" strike="noStrike" cap="none" normalizeH="0" baseline="0" dirty="0" smtClean="0">
                        <a:ln>
                          <a:noFill/>
                        </a:ln>
                        <a:solidFill>
                          <a:srgbClr val="000000"/>
                        </a:solidFill>
                        <a:effectLst/>
                        <a:latin typeface="Times New Roman" panose="02020603050405020304" pitchFamily="18" charset="0"/>
                        <a:ea typeface="ＭＳ Ｐゴシック" panose="020B0600070205080204" pitchFamily="34" charset="-128"/>
                      </a:endParaRPr>
                    </a:p>
                  </a:txBody>
                  <a:tcPr marL="91441" marR="91441"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530818">
                <a:tc>
                  <a:txBody>
                    <a:bodyPr/>
                    <a:lstStyle>
                      <a:lvl1pPr>
                        <a:spcBef>
                          <a:spcPct val="20000"/>
                        </a:spcBef>
                        <a:defRPr sz="20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defRPr>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en-US" sz="1400" b="0" i="0" u="none" strike="noStrike" cap="none" normalizeH="0" baseline="0" dirty="0" smtClean="0">
                          <a:ln>
                            <a:noFill/>
                          </a:ln>
                          <a:solidFill>
                            <a:srgbClr val="000000"/>
                          </a:solidFill>
                          <a:effectLst/>
                          <a:latin typeface="Times New Roman" panose="02020603050405020304" pitchFamily="18" charset="0"/>
                          <a:ea typeface="ＭＳ Ｐゴシック" panose="020B0600070205080204" pitchFamily="34" charset="-128"/>
                        </a:rPr>
                        <a:t>1080x1200</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en-US" sz="1400" b="0" i="0" u="none" strike="noStrike" cap="none" normalizeH="0" baseline="0" dirty="0" smtClean="0">
                          <a:ln>
                            <a:noFill/>
                          </a:ln>
                          <a:solidFill>
                            <a:srgbClr val="000000"/>
                          </a:solidFill>
                          <a:effectLst/>
                          <a:latin typeface="Times New Roman" panose="02020603050405020304" pitchFamily="18" charset="0"/>
                          <a:ea typeface="ＭＳ Ｐゴシック" panose="020B0600070205080204" pitchFamily="34" charset="-128"/>
                        </a:rPr>
                        <a:t>@90Hz</a:t>
                      </a:r>
                    </a:p>
                  </a:txBody>
                  <a:tcPr marL="91441" marR="91441"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defRPr>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en-US" sz="1400" b="0" i="0" u="none" strike="noStrike" cap="none" normalizeH="0" baseline="0" smtClean="0">
                          <a:ln>
                            <a:noFill/>
                          </a:ln>
                          <a:solidFill>
                            <a:srgbClr val="000000"/>
                          </a:solidFill>
                          <a:effectLst/>
                          <a:latin typeface="Times New Roman" panose="02020603050405020304" pitchFamily="18" charset="0"/>
                          <a:ea typeface="ＭＳ Ｐゴシック" panose="020B0600070205080204" pitchFamily="34" charset="-128"/>
                        </a:rPr>
                        <a:t>5,2 Gbps</a:t>
                      </a:r>
                    </a:p>
                  </a:txBody>
                  <a:tcPr marL="91441" marR="91441"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defRPr>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en-US" sz="1400" b="0" i="0" u="none" strike="noStrike" cap="none" normalizeH="0" baseline="0" smtClean="0">
                          <a:ln>
                            <a:noFill/>
                          </a:ln>
                          <a:solidFill>
                            <a:srgbClr val="000000"/>
                          </a:solidFill>
                          <a:effectLst/>
                          <a:latin typeface="Times New Roman" panose="02020603050405020304" pitchFamily="18" charset="0"/>
                          <a:ea typeface="ＭＳ Ｐゴシック" panose="020B0600070205080204" pitchFamily="34" charset="-128"/>
                        </a:rPr>
                        <a:t>1,27 Gbps</a:t>
                      </a:r>
                    </a:p>
                  </a:txBody>
                  <a:tcPr marL="91441" marR="91441"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defRPr>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en-US" sz="1400" b="0" i="0" u="none" strike="noStrike" cap="none" normalizeH="0" baseline="0" dirty="0" smtClean="0">
                          <a:ln>
                            <a:noFill/>
                          </a:ln>
                          <a:solidFill>
                            <a:srgbClr val="000000"/>
                          </a:solidFill>
                          <a:effectLst/>
                          <a:latin typeface="Times New Roman" panose="02020603050405020304" pitchFamily="18" charset="0"/>
                          <a:ea typeface="ＭＳ Ｐゴシック" panose="020B0600070205080204" pitchFamily="34" charset="-128"/>
                        </a:rPr>
                        <a:t>802.11ad</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altLang="en-US" sz="1400" b="0" i="0" u="none" strike="noStrike" cap="none" normalizeH="0" baseline="0" dirty="0" smtClean="0">
                        <a:ln>
                          <a:noFill/>
                        </a:ln>
                        <a:solidFill>
                          <a:srgbClr val="000000"/>
                        </a:solidFill>
                        <a:effectLst/>
                        <a:latin typeface="Times New Roman" panose="02020603050405020304" pitchFamily="18" charset="0"/>
                        <a:ea typeface="ＭＳ Ｐゴシック" panose="020B0600070205080204" pitchFamily="34" charset="-128"/>
                      </a:endParaRPr>
                    </a:p>
                  </a:txBody>
                  <a:tcPr marL="91441" marR="91441"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530818">
                <a:tc>
                  <a:txBody>
                    <a:bodyPr/>
                    <a:lstStyle>
                      <a:lvl1pPr>
                        <a:spcBef>
                          <a:spcPct val="20000"/>
                        </a:spcBef>
                        <a:defRPr sz="20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defRPr>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en-US" sz="1400" b="0" i="0" u="none" strike="noStrike" cap="none" normalizeH="0" baseline="0" dirty="0" smtClean="0">
                          <a:ln>
                            <a:noFill/>
                          </a:ln>
                          <a:solidFill>
                            <a:srgbClr val="000000"/>
                          </a:solidFill>
                          <a:effectLst/>
                          <a:latin typeface="Times New Roman" panose="02020603050405020304" pitchFamily="18" charset="0"/>
                          <a:ea typeface="ＭＳ Ｐゴシック" panose="020B0600070205080204" pitchFamily="34" charset="-128"/>
                        </a:rPr>
                        <a:t>1440x1600</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en-US" sz="1400" b="0" i="0" u="none" strike="noStrike" cap="none" normalizeH="0" baseline="0" dirty="0" smtClean="0">
                          <a:ln>
                            <a:noFill/>
                          </a:ln>
                          <a:solidFill>
                            <a:srgbClr val="000000"/>
                          </a:solidFill>
                          <a:effectLst/>
                          <a:latin typeface="Times New Roman" panose="02020603050405020304" pitchFamily="18" charset="0"/>
                          <a:ea typeface="ＭＳ Ｐゴシック" panose="020B0600070205080204" pitchFamily="34" charset="-128"/>
                        </a:rPr>
                        <a:t>@90Hz</a:t>
                      </a:r>
                    </a:p>
                  </a:txBody>
                  <a:tcPr marL="91441" marR="91441"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defRPr>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en-US" sz="1400" b="0" i="0" u="none" strike="noStrike" cap="none" normalizeH="0" baseline="0" smtClean="0">
                          <a:ln>
                            <a:noFill/>
                          </a:ln>
                          <a:solidFill>
                            <a:srgbClr val="000000"/>
                          </a:solidFill>
                          <a:effectLst/>
                          <a:latin typeface="Times New Roman" panose="02020603050405020304" pitchFamily="18" charset="0"/>
                          <a:ea typeface="ＭＳ Ｐゴシック" panose="020B0600070205080204" pitchFamily="34" charset="-128"/>
                        </a:rPr>
                        <a:t>9,26 Gbps</a:t>
                      </a:r>
                    </a:p>
                  </a:txBody>
                  <a:tcPr marL="91441" marR="91441"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defRPr>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en-US" sz="1400" b="0" i="0" u="none" strike="noStrike" cap="none" normalizeH="0" baseline="0" smtClean="0">
                          <a:ln>
                            <a:noFill/>
                          </a:ln>
                          <a:solidFill>
                            <a:srgbClr val="000000"/>
                          </a:solidFill>
                          <a:effectLst/>
                          <a:latin typeface="Times New Roman" panose="02020603050405020304" pitchFamily="18" charset="0"/>
                          <a:ea typeface="ＭＳ Ｐゴシック" panose="020B0600070205080204" pitchFamily="34" charset="-128"/>
                        </a:rPr>
                        <a:t>2,32 Gbps</a:t>
                      </a:r>
                    </a:p>
                  </a:txBody>
                  <a:tcPr marL="91441" marR="91441"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defRPr>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en-US" sz="1400" b="0" i="0" u="none" strike="noStrike" cap="none" normalizeH="0" baseline="0" dirty="0" smtClean="0">
                          <a:ln>
                            <a:noFill/>
                          </a:ln>
                          <a:solidFill>
                            <a:srgbClr val="000000"/>
                          </a:solidFill>
                          <a:effectLst/>
                          <a:latin typeface="Times New Roman" panose="02020603050405020304" pitchFamily="18" charset="0"/>
                          <a:ea typeface="ＭＳ Ｐゴシック" panose="020B0600070205080204" pitchFamily="34" charset="-128"/>
                        </a:rPr>
                        <a:t>802.11ad</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altLang="en-US" sz="1400" b="0" i="0" u="none" strike="noStrike" cap="none" normalizeH="0" baseline="0" dirty="0" smtClean="0">
                        <a:ln>
                          <a:noFill/>
                        </a:ln>
                        <a:solidFill>
                          <a:srgbClr val="000000"/>
                        </a:solidFill>
                        <a:effectLst/>
                        <a:latin typeface="Times New Roman" panose="02020603050405020304" pitchFamily="18" charset="0"/>
                        <a:ea typeface="ＭＳ Ｐゴシック" panose="020B0600070205080204" pitchFamily="34" charset="-128"/>
                      </a:endParaRPr>
                    </a:p>
                  </a:txBody>
                  <a:tcPr marL="91441" marR="91441"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530818">
                <a:tc>
                  <a:txBody>
                    <a:bodyPr/>
                    <a:lstStyle>
                      <a:lvl1pPr>
                        <a:spcBef>
                          <a:spcPct val="20000"/>
                        </a:spcBef>
                        <a:defRPr sz="20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defRPr>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en-US" sz="1400" b="0" i="0" u="none" strike="noStrike" cap="none" normalizeH="0" baseline="0" dirty="0" smtClean="0">
                          <a:ln>
                            <a:noFill/>
                          </a:ln>
                          <a:solidFill>
                            <a:srgbClr val="000000"/>
                          </a:solidFill>
                          <a:effectLst/>
                          <a:latin typeface="Times New Roman" panose="02020603050405020304" pitchFamily="18" charset="0"/>
                          <a:ea typeface="ＭＳ Ｐゴシック" panose="020B0600070205080204" pitchFamily="34" charset="-128"/>
                        </a:rPr>
                        <a:t>2560x1440</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en-US" sz="1400" b="0" i="0" u="none" strike="noStrike" cap="none" normalizeH="0" baseline="0" dirty="0" smtClean="0">
                          <a:ln>
                            <a:noFill/>
                          </a:ln>
                          <a:solidFill>
                            <a:srgbClr val="000000"/>
                          </a:solidFill>
                          <a:effectLst/>
                          <a:latin typeface="Times New Roman" panose="02020603050405020304" pitchFamily="18" charset="0"/>
                          <a:ea typeface="ＭＳ Ｐゴシック" panose="020B0600070205080204" pitchFamily="34" charset="-128"/>
                        </a:rPr>
                        <a:t>@90Hz</a:t>
                      </a:r>
                    </a:p>
                  </a:txBody>
                  <a:tcPr marL="91441" marR="91441"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defRPr>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en-US" sz="1400" b="0" i="0" u="none" strike="noStrike" cap="none" normalizeH="0" baseline="0" smtClean="0">
                          <a:ln>
                            <a:noFill/>
                          </a:ln>
                          <a:solidFill>
                            <a:srgbClr val="000000"/>
                          </a:solidFill>
                          <a:effectLst/>
                          <a:latin typeface="Times New Roman" panose="02020603050405020304" pitchFamily="18" charset="0"/>
                          <a:ea typeface="ＭＳ Ｐゴシック" panose="020B0600070205080204" pitchFamily="34" charset="-128"/>
                        </a:rPr>
                        <a:t>14,82 Gbps</a:t>
                      </a:r>
                    </a:p>
                  </a:txBody>
                  <a:tcPr marL="91441" marR="91441"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defRPr>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en-US" sz="1400" b="0" i="0" u="none" strike="noStrike" cap="none" normalizeH="0" baseline="0" dirty="0" smtClean="0">
                          <a:ln>
                            <a:noFill/>
                          </a:ln>
                          <a:solidFill>
                            <a:srgbClr val="000000"/>
                          </a:solidFill>
                          <a:effectLst/>
                          <a:latin typeface="Times New Roman" panose="02020603050405020304" pitchFamily="18" charset="0"/>
                          <a:ea typeface="ＭＳ Ｐゴシック" panose="020B0600070205080204" pitchFamily="34" charset="-128"/>
                        </a:rPr>
                        <a:t>3,7 </a:t>
                      </a:r>
                      <a:r>
                        <a:rPr kumimoji="0" lang="fr-FR" altLang="en-US" sz="1400" b="0" i="0" u="none" strike="noStrike" cap="none" normalizeH="0" baseline="0" dirty="0" err="1" smtClean="0">
                          <a:ln>
                            <a:noFill/>
                          </a:ln>
                          <a:solidFill>
                            <a:srgbClr val="000000"/>
                          </a:solidFill>
                          <a:effectLst/>
                          <a:latin typeface="Times New Roman" panose="02020603050405020304" pitchFamily="18" charset="0"/>
                          <a:ea typeface="ＭＳ Ｐゴシック" panose="020B0600070205080204" pitchFamily="34" charset="-128"/>
                        </a:rPr>
                        <a:t>Gbps</a:t>
                      </a:r>
                      <a:endParaRPr kumimoji="0" lang="fr-FR" altLang="en-US" sz="1400" b="0" i="0" u="none" strike="noStrike" cap="none" normalizeH="0" baseline="0" dirty="0" smtClean="0">
                        <a:ln>
                          <a:noFill/>
                        </a:ln>
                        <a:solidFill>
                          <a:srgbClr val="000000"/>
                        </a:solidFill>
                        <a:effectLst/>
                        <a:latin typeface="Times New Roman" panose="02020603050405020304" pitchFamily="18" charset="0"/>
                        <a:ea typeface="ＭＳ Ｐゴシック" panose="020B0600070205080204" pitchFamily="34" charset="-128"/>
                      </a:endParaRPr>
                    </a:p>
                  </a:txBody>
                  <a:tcPr marL="91441" marR="91441"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defRPr>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en-US" sz="1400" b="0" i="0" u="none" strike="noStrike" cap="none" normalizeH="0" baseline="0" dirty="0" smtClean="0">
                          <a:ln>
                            <a:noFill/>
                          </a:ln>
                          <a:solidFill>
                            <a:srgbClr val="000000"/>
                          </a:solidFill>
                          <a:effectLst/>
                          <a:latin typeface="Times New Roman" panose="02020603050405020304" pitchFamily="18" charset="0"/>
                          <a:ea typeface="ＭＳ Ｐゴシック" panose="020B0600070205080204" pitchFamily="34" charset="-128"/>
                        </a:rPr>
                        <a:t>802.11ad ?</a:t>
                      </a:r>
                    </a:p>
                  </a:txBody>
                  <a:tcPr marL="91441" marR="91441"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530818">
                <a:tc>
                  <a:txBody>
                    <a:bodyPr/>
                    <a:lstStyle>
                      <a:lvl1pPr>
                        <a:spcBef>
                          <a:spcPct val="20000"/>
                        </a:spcBef>
                        <a:defRPr sz="20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defRPr>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en-US" sz="1400" b="0" i="0" u="none" strike="noStrike" cap="none" normalizeH="0" baseline="0" dirty="0" smtClean="0">
                          <a:ln>
                            <a:noFill/>
                          </a:ln>
                          <a:solidFill>
                            <a:srgbClr val="000000"/>
                          </a:solidFill>
                          <a:effectLst/>
                          <a:latin typeface="Times New Roman" panose="02020603050405020304" pitchFamily="18" charset="0"/>
                          <a:ea typeface="ＭＳ Ｐゴシック" panose="020B0600070205080204" pitchFamily="34" charset="-128"/>
                        </a:rPr>
                        <a:t>3840x2160</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en-US" sz="1400" b="0" i="0" u="none" strike="noStrike" cap="none" normalizeH="0" baseline="0" dirty="0" smtClean="0">
                          <a:ln>
                            <a:noFill/>
                          </a:ln>
                          <a:solidFill>
                            <a:srgbClr val="000000"/>
                          </a:solidFill>
                          <a:effectLst/>
                          <a:latin typeface="Times New Roman" panose="02020603050405020304" pitchFamily="18" charset="0"/>
                          <a:ea typeface="ＭＳ Ｐゴシック" panose="020B0600070205080204" pitchFamily="34" charset="-128"/>
                        </a:rPr>
                        <a:t>@120Hz, HDR</a:t>
                      </a:r>
                    </a:p>
                  </a:txBody>
                  <a:tcPr marL="91441" marR="91441"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defRPr>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en-US" sz="1400" b="0" i="0" u="none" strike="noStrike" cap="none" normalizeH="0" baseline="0" smtClean="0">
                          <a:ln>
                            <a:noFill/>
                          </a:ln>
                          <a:solidFill>
                            <a:srgbClr val="000000"/>
                          </a:solidFill>
                          <a:effectLst/>
                          <a:latin typeface="Times New Roman" panose="02020603050405020304" pitchFamily="18" charset="0"/>
                          <a:ea typeface="ＭＳ Ｐゴシック" panose="020B0600070205080204" pitchFamily="34" charset="-128"/>
                        </a:rPr>
                        <a:t>55,6 Gbps</a:t>
                      </a:r>
                    </a:p>
                  </a:txBody>
                  <a:tcPr marL="91441" marR="91441"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defRPr>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en-US" sz="1400" b="0" i="0" u="none" strike="noStrike" cap="none" normalizeH="0" baseline="0" smtClean="0">
                          <a:ln>
                            <a:noFill/>
                          </a:ln>
                          <a:solidFill>
                            <a:srgbClr val="000000"/>
                          </a:solidFill>
                          <a:effectLst/>
                          <a:latin typeface="Times New Roman" panose="02020603050405020304" pitchFamily="18" charset="0"/>
                          <a:ea typeface="ＭＳ Ｐゴシック" panose="020B0600070205080204" pitchFamily="34" charset="-128"/>
                        </a:rPr>
                        <a:t>13,9 Gbps</a:t>
                      </a:r>
                    </a:p>
                  </a:txBody>
                  <a:tcPr marL="91441" marR="91441"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defRPr>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en-US" sz="1400" b="0" i="0" u="none" strike="noStrike" cap="none" normalizeH="0" baseline="0" dirty="0" smtClean="0">
                          <a:ln>
                            <a:noFill/>
                          </a:ln>
                          <a:solidFill>
                            <a:srgbClr val="000000"/>
                          </a:solidFill>
                          <a:effectLst/>
                          <a:latin typeface="Times New Roman" panose="02020603050405020304" pitchFamily="18" charset="0"/>
                          <a:ea typeface="ＭＳ Ｐゴシック" panose="020B0600070205080204" pitchFamily="34" charset="-128"/>
                        </a:rPr>
                        <a:t>???</a:t>
                      </a:r>
                    </a:p>
                  </a:txBody>
                  <a:tcPr marL="91441" marR="91441"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r>
              <a:tr h="530818">
                <a:tc>
                  <a:txBody>
                    <a:bodyPr/>
                    <a:lstStyle>
                      <a:lvl1pPr>
                        <a:spcBef>
                          <a:spcPct val="20000"/>
                        </a:spcBef>
                        <a:defRPr sz="20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defRPr>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en-US" sz="1400" b="0" i="0" u="none" strike="noStrike" cap="none" normalizeH="0" baseline="0" dirty="0" smtClean="0">
                          <a:ln>
                            <a:noFill/>
                          </a:ln>
                          <a:solidFill>
                            <a:srgbClr val="000000"/>
                          </a:solidFill>
                          <a:effectLst/>
                          <a:latin typeface="Times New Roman" panose="02020603050405020304" pitchFamily="18" charset="0"/>
                          <a:ea typeface="ＭＳ Ｐゴシック" panose="020B0600070205080204" pitchFamily="34" charset="-128"/>
                        </a:rPr>
                        <a:t>9000x7800</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en-US" sz="1400" b="0" i="0" u="none" strike="noStrike" cap="none" normalizeH="0" baseline="0" dirty="0" smtClean="0">
                          <a:ln>
                            <a:noFill/>
                          </a:ln>
                          <a:solidFill>
                            <a:srgbClr val="000000"/>
                          </a:solidFill>
                          <a:effectLst/>
                          <a:latin typeface="Times New Roman" panose="02020603050405020304" pitchFamily="18" charset="0"/>
                          <a:ea typeface="ＭＳ Ｐゴシック" panose="020B0600070205080204" pitchFamily="34" charset="-128"/>
                        </a:rPr>
                        <a:t>@120Hz, HDR</a:t>
                      </a:r>
                    </a:p>
                  </a:txBody>
                  <a:tcPr marL="91441" marR="91441"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defRPr>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en-US" sz="1400" b="0" i="0" u="none" strike="noStrike" cap="none" normalizeH="0" baseline="0" dirty="0" smtClean="0">
                          <a:ln>
                            <a:noFill/>
                          </a:ln>
                          <a:solidFill>
                            <a:srgbClr val="000000"/>
                          </a:solidFill>
                          <a:effectLst/>
                          <a:latin typeface="Times New Roman" panose="02020603050405020304" pitchFamily="18" charset="0"/>
                          <a:ea typeface="ＭＳ Ｐゴシック" panose="020B0600070205080204" pitchFamily="34" charset="-128"/>
                        </a:rPr>
                        <a:t>470 </a:t>
                      </a:r>
                      <a:r>
                        <a:rPr kumimoji="0" lang="fr-FR" altLang="en-US" sz="1400" b="0" i="0" u="none" strike="noStrike" cap="none" normalizeH="0" baseline="0" dirty="0" err="1" smtClean="0">
                          <a:ln>
                            <a:noFill/>
                          </a:ln>
                          <a:solidFill>
                            <a:srgbClr val="000000"/>
                          </a:solidFill>
                          <a:effectLst/>
                          <a:latin typeface="Times New Roman" panose="02020603050405020304" pitchFamily="18" charset="0"/>
                          <a:ea typeface="ＭＳ Ｐゴシック" panose="020B0600070205080204" pitchFamily="34" charset="-128"/>
                        </a:rPr>
                        <a:t>Gbps</a:t>
                      </a:r>
                      <a:endParaRPr kumimoji="0" lang="fr-FR" altLang="en-US" sz="1400" b="0" i="0" u="none" strike="noStrike" cap="none" normalizeH="0" baseline="0" dirty="0" smtClean="0">
                        <a:ln>
                          <a:noFill/>
                        </a:ln>
                        <a:solidFill>
                          <a:srgbClr val="000000"/>
                        </a:solidFill>
                        <a:effectLst/>
                        <a:latin typeface="Times New Roman" panose="02020603050405020304" pitchFamily="18" charset="0"/>
                        <a:ea typeface="ＭＳ Ｐゴシック" panose="020B0600070205080204" pitchFamily="34" charset="-128"/>
                      </a:endParaRPr>
                    </a:p>
                  </a:txBody>
                  <a:tcPr marL="91441" marR="91441"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defRPr>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en-US" sz="1400" b="0" i="0" u="none" strike="noStrike" cap="none" normalizeH="0" baseline="0" dirty="0" smtClean="0">
                          <a:ln>
                            <a:noFill/>
                          </a:ln>
                          <a:solidFill>
                            <a:srgbClr val="000000"/>
                          </a:solidFill>
                          <a:effectLst/>
                          <a:latin typeface="Times New Roman" panose="02020603050405020304" pitchFamily="18" charset="0"/>
                          <a:ea typeface="ＭＳ Ｐゴシック" panose="020B0600070205080204" pitchFamily="34" charset="-128"/>
                        </a:rPr>
                        <a:t>120 </a:t>
                      </a:r>
                      <a:r>
                        <a:rPr kumimoji="0" lang="fr-FR" altLang="en-US" sz="1400" b="0" i="0" u="none" strike="noStrike" cap="none" normalizeH="0" baseline="0" dirty="0" err="1" smtClean="0">
                          <a:ln>
                            <a:noFill/>
                          </a:ln>
                          <a:solidFill>
                            <a:srgbClr val="000000"/>
                          </a:solidFill>
                          <a:effectLst/>
                          <a:latin typeface="Times New Roman" panose="02020603050405020304" pitchFamily="18" charset="0"/>
                          <a:ea typeface="ＭＳ Ｐゴシック" panose="020B0600070205080204" pitchFamily="34" charset="-128"/>
                        </a:rPr>
                        <a:t>Gbps</a:t>
                      </a:r>
                      <a:endParaRPr kumimoji="0" lang="fr-FR" altLang="en-US" sz="1400" b="0" i="0" u="none" strike="noStrike" cap="none" normalizeH="0" baseline="0" dirty="0" smtClean="0">
                        <a:ln>
                          <a:noFill/>
                        </a:ln>
                        <a:solidFill>
                          <a:srgbClr val="000000"/>
                        </a:solidFill>
                        <a:effectLst/>
                        <a:latin typeface="Times New Roman" panose="02020603050405020304" pitchFamily="18" charset="0"/>
                        <a:ea typeface="ＭＳ Ｐゴシック" panose="020B0600070205080204" pitchFamily="34" charset="-128"/>
                      </a:endParaRPr>
                    </a:p>
                  </a:txBody>
                  <a:tcPr marL="91441" marR="91441"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defRPr>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en-US" sz="1400" b="0" i="0" u="none" strike="noStrike" cap="none" normalizeH="0" baseline="0" dirty="0" smtClean="0">
                          <a:ln>
                            <a:noFill/>
                          </a:ln>
                          <a:solidFill>
                            <a:srgbClr val="000000"/>
                          </a:solidFill>
                          <a:effectLst/>
                          <a:latin typeface="Times New Roman" panose="02020603050405020304" pitchFamily="18" charset="0"/>
                          <a:ea typeface="ＭＳ Ｐゴシック" panose="020B0600070205080204" pitchFamily="34" charset="-128"/>
                        </a:rPr>
                        <a:t>???</a:t>
                      </a:r>
                    </a:p>
                  </a:txBody>
                  <a:tcPr marL="91441" marR="91441"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r>
            </a:tbl>
          </a:graphicData>
        </a:graphic>
      </p:graphicFrame>
      <p:sp>
        <p:nvSpPr>
          <p:cNvPr id="30" name="TextBox 29">
            <a:extLst>
              <a:ext uri="{FF2B5EF4-FFF2-40B4-BE49-F238E27FC236}">
                <a16:creationId xmlns:a16="http://schemas.microsoft.com/office/drawing/2014/main" xmlns="" id="{75EC477C-2EB9-485E-8957-7D36A72F7C19}"/>
              </a:ext>
            </a:extLst>
          </p:cNvPr>
          <p:cNvSpPr txBox="1"/>
          <p:nvPr/>
        </p:nvSpPr>
        <p:spPr>
          <a:xfrm>
            <a:off x="2104796" y="1124979"/>
            <a:ext cx="9767656" cy="553998"/>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lang="en-IN" altLang="ko-KR" sz="2000" b="1" spc="-100" dirty="0" smtClean="0">
                <a:ea typeface="나눔고딕" panose="020D0604000000000000" pitchFamily="50" charset="-127"/>
              </a:rPr>
              <a:t>Required </a:t>
            </a:r>
            <a:r>
              <a:rPr lang="en-IN" altLang="ko-KR" sz="2000" b="1" spc="-100" dirty="0">
                <a:ea typeface="나눔고딕" panose="020D0604000000000000" pitchFamily="50" charset="-127"/>
              </a:rPr>
              <a:t>bandwidth per </a:t>
            </a:r>
            <a:r>
              <a:rPr lang="en-IN" altLang="ko-KR" sz="2000" b="1" spc="-100" dirty="0" smtClean="0">
                <a:ea typeface="나눔고딕" panose="020D0604000000000000" pitchFamily="50" charset="-127"/>
              </a:rPr>
              <a:t>resolution for VR broadcasting services [6]</a:t>
            </a:r>
            <a:endParaRPr lang="en-US" altLang="ko-KR" sz="2000" b="1" spc="-100" dirty="0" smtClean="0">
              <a:ea typeface="나눔고딕" panose="020D0604000000000000" pitchFamily="50" charset="-127"/>
            </a:endParaRPr>
          </a:p>
        </p:txBody>
      </p:sp>
    </p:spTree>
    <p:extLst>
      <p:ext uri="{BB962C8B-B14F-4D97-AF65-F5344CB8AC3E}">
        <p14:creationId xmlns:p14="http://schemas.microsoft.com/office/powerpoint/2010/main" val="9696638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xmlns="" id="{47E0C281-1C72-4C1B-A43B-8B1DA8D9F49D}"/>
              </a:ext>
            </a:extLst>
          </p:cNvPr>
          <p:cNvSpPr>
            <a:spLocks noGrp="1"/>
          </p:cNvSpPr>
          <p:nvPr>
            <p:ph type="title"/>
          </p:nvPr>
        </p:nvSpPr>
        <p:spPr>
          <a:xfrm>
            <a:off x="1956986" y="145279"/>
            <a:ext cx="10235014" cy="769121"/>
          </a:xfrm>
        </p:spPr>
        <p:txBody>
          <a:bodyPr>
            <a:normAutofit fontScale="90000"/>
          </a:bodyPr>
          <a:lstStyle/>
          <a:p>
            <a:r>
              <a:rPr lang="en-IN" altLang="ko-KR" dirty="0"/>
              <a:t>OWC based VR Broadcasting NW </a:t>
            </a:r>
            <a:r>
              <a:rPr lang="en-IN" altLang="ko-KR" dirty="0" smtClean="0"/>
              <a:t>Considerations…Cont.</a:t>
            </a:r>
            <a:endParaRPr lang="ko-KR" altLang="en-US" dirty="0"/>
          </a:p>
        </p:txBody>
      </p:sp>
      <p:sp>
        <p:nvSpPr>
          <p:cNvPr id="7" name="바닥글 개체 틀 6">
            <a:extLst>
              <a:ext uri="{FF2B5EF4-FFF2-40B4-BE49-F238E27FC236}">
                <a16:creationId xmlns:a16="http://schemas.microsoft.com/office/drawing/2014/main" xmlns="" id="{99789448-BC75-4A1D-884A-4A5998FC10EC}"/>
              </a:ext>
            </a:extLst>
          </p:cNvPr>
          <p:cNvSpPr>
            <a:spLocks noGrp="1"/>
          </p:cNvSpPr>
          <p:nvPr>
            <p:ph type="ftr" sz="quarter" idx="3"/>
          </p:nvPr>
        </p:nvSpPr>
        <p:spPr/>
        <p:txBody>
          <a:bodyPr/>
          <a:lstStyle/>
          <a:p>
            <a:r>
              <a:rPr lang="en-US" altLang="ko-KR" dirty="0" smtClean="0"/>
              <a:t>21-19-0025-00-0000</a:t>
            </a:r>
            <a:endParaRPr lang="ko-KR" altLang="en-US" dirty="0"/>
          </a:p>
        </p:txBody>
      </p:sp>
      <p:sp>
        <p:nvSpPr>
          <p:cNvPr id="8" name="슬라이드 번호 개체 틀 7">
            <a:extLst>
              <a:ext uri="{FF2B5EF4-FFF2-40B4-BE49-F238E27FC236}">
                <a16:creationId xmlns:a16="http://schemas.microsoft.com/office/drawing/2014/main" xmlns="" id="{971A0ED2-3E19-4ECE-8028-387D57D1A7C7}"/>
              </a:ext>
            </a:extLst>
          </p:cNvPr>
          <p:cNvSpPr>
            <a:spLocks noGrp="1"/>
          </p:cNvSpPr>
          <p:nvPr>
            <p:ph type="sldNum" sz="quarter" idx="4"/>
          </p:nvPr>
        </p:nvSpPr>
        <p:spPr/>
        <p:txBody>
          <a:bodyPr/>
          <a:lstStyle/>
          <a:p>
            <a:fld id="{7415E7A1-C024-4955-BFDD-BFFB64410B76}" type="slidenum">
              <a:rPr lang="ko-KR" altLang="en-US" smtClean="0"/>
              <a:pPr/>
              <a:t>5</a:t>
            </a:fld>
            <a:endParaRPr lang="ko-KR" altLang="en-US" dirty="0"/>
          </a:p>
        </p:txBody>
      </p:sp>
      <p:sp>
        <p:nvSpPr>
          <p:cNvPr id="45" name="TextBox 44">
            <a:extLst>
              <a:ext uri="{FF2B5EF4-FFF2-40B4-BE49-F238E27FC236}">
                <a16:creationId xmlns:a16="http://schemas.microsoft.com/office/drawing/2014/main" xmlns="" id="{FB903489-B813-4045-9A33-328C47169179}"/>
              </a:ext>
            </a:extLst>
          </p:cNvPr>
          <p:cNvSpPr txBox="1"/>
          <p:nvPr/>
        </p:nvSpPr>
        <p:spPr>
          <a:xfrm>
            <a:off x="6144235" y="1035493"/>
            <a:ext cx="5589330" cy="5355312"/>
          </a:xfrm>
          <a:prstGeom prst="rect">
            <a:avLst/>
          </a:prstGeom>
          <a:noFill/>
        </p:spPr>
        <p:txBody>
          <a:bodyPr wrap="square" rtlCol="0">
            <a:spAutoFit/>
          </a:bodyPr>
          <a:lstStyle/>
          <a:p>
            <a:pPr marL="285750" lvl="0" indent="-285750" algn="just">
              <a:lnSpc>
                <a:spcPct val="150000"/>
              </a:lnSpc>
              <a:buFont typeface="Wingdings" panose="05000000000000000000" pitchFamily="2" charset="2"/>
              <a:buChar char="l"/>
              <a:defRPr/>
            </a:pPr>
            <a:r>
              <a:rPr lang="en-US" altLang="ko-KR" sz="2000" b="1" spc="-100" dirty="0" smtClean="0">
                <a:ea typeface="나눔고딕" panose="020D0604000000000000" pitchFamily="50" charset="-127"/>
              </a:rPr>
              <a:t>IEEE802.11 </a:t>
            </a:r>
            <a:r>
              <a:rPr lang="en-US" altLang="ko-KR" sz="2000" b="1" spc="-100" dirty="0" err="1" smtClean="0">
                <a:ea typeface="나눔고딕" panose="020D0604000000000000" pitchFamily="50" charset="-127"/>
              </a:rPr>
              <a:t>TGbb</a:t>
            </a:r>
            <a:r>
              <a:rPr lang="en-US" altLang="ko-KR" sz="2000" b="1" spc="-100" dirty="0" smtClean="0">
                <a:ea typeface="나눔고딕" panose="020D0604000000000000" pitchFamily="50" charset="-127"/>
              </a:rPr>
              <a:t> </a:t>
            </a:r>
            <a:r>
              <a:rPr lang="en-US" altLang="ko-KR" sz="2000" b="1" spc="-100" dirty="0">
                <a:ea typeface="나눔고딕" panose="020D0604000000000000" pitchFamily="50" charset="-127"/>
              </a:rPr>
              <a:t>Enterprise Optical </a:t>
            </a:r>
            <a:r>
              <a:rPr lang="en-US" altLang="ko-KR" sz="2000" b="1" spc="-100" dirty="0" smtClean="0">
                <a:ea typeface="나눔고딕" panose="020D0604000000000000" pitchFamily="50" charset="-127"/>
              </a:rPr>
              <a:t>Wireless Link suits for VR broadcasting Service</a:t>
            </a:r>
          </a:p>
          <a:p>
            <a:pPr marL="285750" lvl="0" indent="-285750" algn="just">
              <a:lnSpc>
                <a:spcPct val="150000"/>
              </a:lnSpc>
              <a:buFont typeface="Wingdings" panose="05000000000000000000" pitchFamily="2" charset="2"/>
              <a:buChar char="l"/>
              <a:defRPr/>
            </a:pPr>
            <a:r>
              <a:rPr lang="en-US" altLang="ko-KR" sz="2000" b="1" spc="-100" dirty="0" smtClean="0">
                <a:ea typeface="나눔고딕" panose="020D0604000000000000" pitchFamily="50" charset="-127"/>
              </a:rPr>
              <a:t>IEEE802.11 </a:t>
            </a:r>
            <a:r>
              <a:rPr lang="en-US" altLang="ko-KR" sz="2000" b="1" spc="-100" dirty="0" err="1" smtClean="0">
                <a:ea typeface="나눔고딕" panose="020D0604000000000000" pitchFamily="50" charset="-127"/>
              </a:rPr>
              <a:t>TGbb</a:t>
            </a:r>
            <a:r>
              <a:rPr lang="en-US" altLang="ko-KR" sz="2000" b="1" spc="-100" dirty="0" smtClean="0">
                <a:ea typeface="나눔고딕" panose="020D0604000000000000" pitchFamily="50" charset="-127"/>
              </a:rPr>
              <a:t> Bandwidth </a:t>
            </a:r>
          </a:p>
          <a:p>
            <a:pPr marL="742950" lvl="1" indent="-285750" algn="just">
              <a:lnSpc>
                <a:spcPct val="150000"/>
              </a:lnSpc>
              <a:buFont typeface="Verdana" panose="020B0604030504040204" pitchFamily="34" charset="0"/>
              <a:buChar char="-"/>
              <a:defRPr/>
            </a:pPr>
            <a:r>
              <a:rPr lang="en-IN" altLang="ko-KR" sz="1600" b="1" spc="-100" dirty="0">
                <a:ea typeface="나눔고딕" panose="020D0604000000000000" pitchFamily="50" charset="-127"/>
              </a:rPr>
              <a:t>IEEE 802.11bb </a:t>
            </a:r>
            <a:r>
              <a:rPr lang="en-IN" altLang="ko-KR" sz="1600" b="1" spc="-100" dirty="0" smtClean="0">
                <a:ea typeface="나눔고딕" panose="020D0604000000000000" pitchFamily="50" charset="-127"/>
              </a:rPr>
              <a:t>provides minimum </a:t>
            </a:r>
            <a:r>
              <a:rPr lang="en-IN" altLang="ko-KR" sz="1600" b="1" spc="-100" dirty="0">
                <a:ea typeface="나눔고딕" panose="020D0604000000000000" pitchFamily="50" charset="-127"/>
              </a:rPr>
              <a:t>single-link throughput of 10 Mb/s and </a:t>
            </a:r>
            <a:r>
              <a:rPr lang="en-IN" altLang="ko-KR" sz="1600" b="1" spc="-100" dirty="0" smtClean="0">
                <a:ea typeface="나눔고딕" panose="020D0604000000000000" pitchFamily="50" charset="-127"/>
              </a:rPr>
              <a:t>single-link </a:t>
            </a:r>
            <a:r>
              <a:rPr lang="en-IN" altLang="ko-KR" sz="1600" b="1" spc="-100" dirty="0">
                <a:ea typeface="나눔고딕" panose="020D0604000000000000" pitchFamily="50" charset="-127"/>
              </a:rPr>
              <a:t>throughput of at least 5 Gb/s, as measured at the Medium Access Control (MAC) data service access point (SAP</a:t>
            </a:r>
            <a:r>
              <a:rPr lang="en-IN" altLang="ko-KR" sz="1600" b="1" spc="-100" dirty="0" smtClean="0">
                <a:ea typeface="나눔고딕" panose="020D0604000000000000" pitchFamily="50" charset="-127"/>
              </a:rPr>
              <a:t>).</a:t>
            </a:r>
          </a:p>
          <a:p>
            <a:pPr marL="742950" lvl="1" indent="-285750" algn="just">
              <a:lnSpc>
                <a:spcPct val="150000"/>
              </a:lnSpc>
              <a:buFont typeface="Verdana" panose="020B0604030504040204" pitchFamily="34" charset="0"/>
              <a:buChar char="-"/>
              <a:defRPr/>
            </a:pPr>
            <a:r>
              <a:rPr lang="en-IN" altLang="ko-KR" sz="1600" b="1" spc="-100" dirty="0" smtClean="0">
                <a:ea typeface="나눔고딕" panose="020D0604000000000000" pitchFamily="50" charset="-127"/>
              </a:rPr>
              <a:t>Typical VR bandwidth requirement 30Gbps is achievable by next generation OWC Link</a:t>
            </a:r>
            <a:endParaRPr lang="en-US" altLang="ko-KR" sz="1600" b="1" spc="-100" dirty="0">
              <a:ea typeface="나눔고딕" panose="020D0604000000000000" pitchFamily="50" charset="-127"/>
            </a:endParaRPr>
          </a:p>
          <a:p>
            <a:pPr marL="285750" lvl="0" indent="-285750" algn="just">
              <a:lnSpc>
                <a:spcPct val="150000"/>
              </a:lnSpc>
              <a:buFont typeface="Wingdings" panose="05000000000000000000" pitchFamily="2" charset="2"/>
              <a:buChar char="l"/>
              <a:defRPr/>
            </a:pPr>
            <a:r>
              <a:rPr lang="en-US" altLang="ko-KR" sz="2000" b="1" spc="-100" dirty="0" smtClean="0">
                <a:ea typeface="나눔고딕" panose="020D0604000000000000" pitchFamily="50" charset="-127"/>
              </a:rPr>
              <a:t>Jitter and Latency not discussed part of specification.</a:t>
            </a:r>
            <a:endParaRPr lang="en-US" altLang="ko-KR" sz="2000" b="1" spc="-100" dirty="0">
              <a:ea typeface="나눔고딕" panose="020D0604000000000000" pitchFamily="50" charset="-127"/>
            </a:endParaRPr>
          </a:p>
          <a:p>
            <a:pPr marL="742950" lvl="1" indent="-285750" algn="just">
              <a:lnSpc>
                <a:spcPct val="150000"/>
              </a:lnSpc>
              <a:buFont typeface="Verdana" panose="020B0604030504040204" pitchFamily="34" charset="0"/>
              <a:buChar char="-"/>
              <a:defRPr/>
            </a:pPr>
            <a:r>
              <a:rPr lang="en-US" altLang="ko-KR" sz="1600" b="1" spc="-100" dirty="0" smtClean="0">
                <a:ea typeface="나눔고딕" panose="020D0604000000000000" pitchFamily="50" charset="-127"/>
              </a:rPr>
              <a:t>VR Broadcasting Services required 5msec Jitter and latency is achievable in LC</a:t>
            </a:r>
          </a:p>
        </p:txBody>
      </p:sp>
      <p:sp>
        <p:nvSpPr>
          <p:cNvPr id="81" name="TextBox 53"/>
          <p:cNvSpPr txBox="1">
            <a:spLocks noChangeArrowheads="1"/>
          </p:cNvSpPr>
          <p:nvPr/>
        </p:nvSpPr>
        <p:spPr bwMode="auto">
          <a:xfrm>
            <a:off x="1884269" y="5987591"/>
            <a:ext cx="389624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400" b="1" dirty="0">
                <a:cs typeface="Times New Roman" panose="02020603050405020304" pitchFamily="18" charset="0"/>
              </a:rPr>
              <a:t>&lt; </a:t>
            </a:r>
            <a:r>
              <a:rPr lang="en-US" altLang="ko-KR" sz="1400" b="1" dirty="0">
                <a:cs typeface="Times New Roman" panose="02020603050405020304" pitchFamily="18" charset="0"/>
              </a:rPr>
              <a:t> </a:t>
            </a:r>
            <a:r>
              <a:rPr lang="en-US" altLang="ko-KR" sz="1400" b="1" dirty="0" smtClean="0">
                <a:cs typeface="Times New Roman" panose="02020603050405020304" pitchFamily="18" charset="0"/>
              </a:rPr>
              <a:t>OWC Based VR Broadcasting Services </a:t>
            </a:r>
            <a:r>
              <a:rPr kumimoji="0" lang="en-US" altLang="ko-KR" sz="1400" b="1" dirty="0">
                <a:cs typeface="Times New Roman" panose="02020603050405020304" pitchFamily="18" charset="0"/>
              </a:rPr>
              <a:t>&gt;  </a:t>
            </a:r>
          </a:p>
        </p:txBody>
      </p:sp>
      <p:grpSp>
        <p:nvGrpSpPr>
          <p:cNvPr id="6" name="Group 5"/>
          <p:cNvGrpSpPr/>
          <p:nvPr/>
        </p:nvGrpSpPr>
        <p:grpSpPr>
          <a:xfrm>
            <a:off x="1915352" y="995444"/>
            <a:ext cx="3876606" cy="4920082"/>
            <a:chOff x="1915352" y="995444"/>
            <a:chExt cx="3876606" cy="4920082"/>
          </a:xfrm>
        </p:grpSpPr>
        <p:pic>
          <p:nvPicPr>
            <p:cNvPr id="5" name="Picture 4"/>
            <p:cNvPicPr>
              <a:picLocks noChangeAspect="1"/>
            </p:cNvPicPr>
            <p:nvPr/>
          </p:nvPicPr>
          <p:blipFill>
            <a:blip r:embed="rId2"/>
            <a:stretch>
              <a:fillRect/>
            </a:stretch>
          </p:blipFill>
          <p:spPr>
            <a:xfrm>
              <a:off x="3705983" y="4524876"/>
              <a:ext cx="2085975" cy="1390650"/>
            </a:xfrm>
            <a:prstGeom prst="rect">
              <a:avLst/>
            </a:prstGeom>
          </p:spPr>
        </p:pic>
        <p:grpSp>
          <p:nvGrpSpPr>
            <p:cNvPr id="4" name="Group 3"/>
            <p:cNvGrpSpPr/>
            <p:nvPr/>
          </p:nvGrpSpPr>
          <p:grpSpPr>
            <a:xfrm>
              <a:off x="1915352" y="995444"/>
              <a:ext cx="3310054" cy="4113385"/>
              <a:chOff x="1915352" y="995444"/>
              <a:chExt cx="3310054" cy="4113385"/>
            </a:xfrm>
          </p:grpSpPr>
          <p:sp>
            <p:nvSpPr>
              <p:cNvPr id="31" name="Triangle isocèle 27">
                <a:extLst>
                  <a:ext uri="{FF2B5EF4-FFF2-40B4-BE49-F238E27FC236}"/>
                </a:extLst>
              </p:cNvPr>
              <p:cNvSpPr/>
              <p:nvPr/>
            </p:nvSpPr>
            <p:spPr>
              <a:xfrm rot="6292377">
                <a:off x="4449132" y="3830344"/>
                <a:ext cx="135701" cy="1399907"/>
              </a:xfrm>
              <a:prstGeom prst="triangle">
                <a:avLst>
                  <a:gd name="adj" fmla="val 82649"/>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200">
                    <a:solidFill>
                      <a:schemeClr val="tx1"/>
                    </a:solidFill>
                    <a:latin typeface="Times New Roman" panose="02020603050405020304" pitchFamily="18" charset="0"/>
                    <a:ea typeface="ＭＳ Ｐゴシック" panose="020B0600070205080204" pitchFamily="34" charset="-128"/>
                  </a:defRPr>
                </a:lvl1pPr>
                <a:lvl2pPr marL="742950" indent="-285750">
                  <a:defRPr sz="1200">
                    <a:solidFill>
                      <a:schemeClr val="tx1"/>
                    </a:solidFill>
                    <a:latin typeface="Times New Roman" panose="02020603050405020304" pitchFamily="18" charset="0"/>
                    <a:ea typeface="ＭＳ Ｐゴシック" panose="020B0600070205080204" pitchFamily="34" charset="-128"/>
                  </a:defRPr>
                </a:lvl2pPr>
                <a:lvl3pPr marL="1143000" indent="-228600">
                  <a:defRPr sz="1200">
                    <a:solidFill>
                      <a:schemeClr val="tx1"/>
                    </a:solidFill>
                    <a:latin typeface="Times New Roman" panose="02020603050405020304" pitchFamily="18" charset="0"/>
                    <a:ea typeface="ＭＳ Ｐゴシック" panose="020B0600070205080204" pitchFamily="34" charset="-128"/>
                  </a:defRPr>
                </a:lvl3pPr>
                <a:lvl4pPr marL="1600200" indent="-228600">
                  <a:defRPr sz="1200">
                    <a:solidFill>
                      <a:schemeClr val="tx1"/>
                    </a:solidFill>
                    <a:latin typeface="Times New Roman" panose="02020603050405020304" pitchFamily="18" charset="0"/>
                    <a:ea typeface="ＭＳ Ｐゴシック" panose="020B0600070205080204" pitchFamily="34" charset="-128"/>
                  </a:defRPr>
                </a:lvl4pPr>
                <a:lvl5pPr marL="2057400" indent="-228600">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ctr">
                  <a:defRPr/>
                </a:pPr>
                <a:endParaRPr lang="fr-FR" altLang="en-US" smtClean="0">
                  <a:solidFill>
                    <a:srgbClr val="FFFFFF"/>
                  </a:solidFill>
                </a:endParaRPr>
              </a:p>
            </p:txBody>
          </p:sp>
          <p:grpSp>
            <p:nvGrpSpPr>
              <p:cNvPr id="3" name="Group 2"/>
              <p:cNvGrpSpPr/>
              <p:nvPr/>
            </p:nvGrpSpPr>
            <p:grpSpPr>
              <a:xfrm>
                <a:off x="1915352" y="995444"/>
                <a:ext cx="3310054" cy="4113385"/>
                <a:chOff x="1915352" y="995444"/>
                <a:chExt cx="3310054" cy="4113385"/>
              </a:xfrm>
            </p:grpSpPr>
            <p:pic>
              <p:nvPicPr>
                <p:cNvPr id="36" name="图片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02662" y="1328629"/>
                  <a:ext cx="504056" cy="456681"/>
                </a:xfrm>
                <a:prstGeom prst="rect">
                  <a:avLst/>
                </a:prstGeom>
              </p:spPr>
            </p:pic>
            <p:sp>
              <p:nvSpPr>
                <p:cNvPr id="46" name="矩形 23"/>
                <p:cNvSpPr/>
                <p:nvPr/>
              </p:nvSpPr>
              <p:spPr>
                <a:xfrm>
                  <a:off x="1915352" y="995444"/>
                  <a:ext cx="1515415" cy="307777"/>
                </a:xfrm>
                <a:prstGeom prst="rect">
                  <a:avLst/>
                </a:prstGeom>
                <a:solidFill>
                  <a:srgbClr val="0070C0"/>
                </a:solidFill>
              </p:spPr>
              <p:txBody>
                <a:bodyPr wrap="none">
                  <a:spAutoFit/>
                </a:bodyPr>
                <a:lstStyle/>
                <a:p>
                  <a:r>
                    <a:rPr lang="en-US" altLang="zh-CN" sz="1400" dirty="0" smtClean="0">
                      <a:solidFill>
                        <a:schemeClr val="bg1"/>
                      </a:solidFill>
                    </a:rPr>
                    <a:t>VR Video Server</a:t>
                  </a:r>
                  <a:endParaRPr lang="zh-CN" altLang="en-US" sz="1400" dirty="0">
                    <a:solidFill>
                      <a:schemeClr val="bg1"/>
                    </a:solidFill>
                  </a:endParaRPr>
                </a:p>
              </p:txBody>
            </p:sp>
            <p:pic>
              <p:nvPicPr>
                <p:cNvPr id="54" name="图片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15424" y="2339245"/>
                  <a:ext cx="720080" cy="514343"/>
                </a:xfrm>
                <a:prstGeom prst="rect">
                  <a:avLst/>
                </a:prstGeom>
              </p:spPr>
            </p:pic>
            <p:cxnSp>
              <p:nvCxnSpPr>
                <p:cNvPr id="55" name="直接箭头连接符 20"/>
                <p:cNvCxnSpPr/>
                <p:nvPr/>
              </p:nvCxnSpPr>
              <p:spPr bwMode="auto">
                <a:xfrm>
                  <a:off x="2733888" y="1819173"/>
                  <a:ext cx="0" cy="471338"/>
                </a:xfrm>
                <a:prstGeom prst="straightConnector1">
                  <a:avLst/>
                </a:prstGeom>
                <a:ln>
                  <a:tailEnd type="triangle"/>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56" name="直接箭头连接符 32"/>
                <p:cNvCxnSpPr/>
                <p:nvPr/>
              </p:nvCxnSpPr>
              <p:spPr bwMode="auto">
                <a:xfrm flipV="1">
                  <a:off x="2589872" y="1800058"/>
                  <a:ext cx="0" cy="471338"/>
                </a:xfrm>
                <a:prstGeom prst="straightConnector1">
                  <a:avLst/>
                </a:prstGeom>
                <a:ln>
                  <a:tailEnd type="triangle"/>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57" name="直接箭头连接符 20"/>
                <p:cNvCxnSpPr/>
                <p:nvPr/>
              </p:nvCxnSpPr>
              <p:spPr bwMode="auto">
                <a:xfrm>
                  <a:off x="2733888" y="2872703"/>
                  <a:ext cx="0" cy="471338"/>
                </a:xfrm>
                <a:prstGeom prst="straightConnector1">
                  <a:avLst/>
                </a:prstGeom>
                <a:ln>
                  <a:tailEnd type="triangle"/>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58" name="直接箭头连接符 32"/>
                <p:cNvCxnSpPr/>
                <p:nvPr/>
              </p:nvCxnSpPr>
              <p:spPr bwMode="auto">
                <a:xfrm flipV="1">
                  <a:off x="2589872" y="2853588"/>
                  <a:ext cx="0" cy="471338"/>
                </a:xfrm>
                <a:prstGeom prst="straightConnector1">
                  <a:avLst/>
                </a:prstGeom>
                <a:ln>
                  <a:tailEnd type="triangle"/>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grpSp>
              <p:nvGrpSpPr>
                <p:cNvPr id="59" name="Groupe 17"/>
                <p:cNvGrpSpPr>
                  <a:grpSpLocks/>
                </p:cNvGrpSpPr>
                <p:nvPr/>
              </p:nvGrpSpPr>
              <p:grpSpPr bwMode="auto">
                <a:xfrm rot="17865651">
                  <a:off x="2808980" y="4163473"/>
                  <a:ext cx="1270000" cy="620712"/>
                  <a:chOff x="218160" y="438417"/>
                  <a:chExt cx="1270100" cy="621496"/>
                </a:xfrm>
              </p:grpSpPr>
              <p:sp>
                <p:nvSpPr>
                  <p:cNvPr id="60" name="Triangle isocèle 18">
                    <a:extLst>
                      <a:ext uri="{FF2B5EF4-FFF2-40B4-BE49-F238E27FC236}"/>
                    </a:extLst>
                  </p:cNvPr>
                  <p:cNvSpPr/>
                  <p:nvPr/>
                </p:nvSpPr>
                <p:spPr>
                  <a:xfrm>
                    <a:off x="697623" y="484512"/>
                    <a:ext cx="287361" cy="575401"/>
                  </a:xfrm>
                  <a:prstGeom prst="triangle">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200">
                        <a:solidFill>
                          <a:schemeClr val="tx1"/>
                        </a:solidFill>
                        <a:latin typeface="Times New Roman" panose="02020603050405020304" pitchFamily="18" charset="0"/>
                        <a:ea typeface="ＭＳ Ｐゴシック" panose="020B0600070205080204" pitchFamily="34" charset="-128"/>
                      </a:defRPr>
                    </a:lvl1pPr>
                    <a:lvl2pPr marL="742950" indent="-285750">
                      <a:defRPr sz="1200">
                        <a:solidFill>
                          <a:schemeClr val="tx1"/>
                        </a:solidFill>
                        <a:latin typeface="Times New Roman" panose="02020603050405020304" pitchFamily="18" charset="0"/>
                        <a:ea typeface="ＭＳ Ｐゴシック" panose="020B0600070205080204" pitchFamily="34" charset="-128"/>
                      </a:defRPr>
                    </a:lvl2pPr>
                    <a:lvl3pPr marL="1143000" indent="-228600">
                      <a:defRPr sz="1200">
                        <a:solidFill>
                          <a:schemeClr val="tx1"/>
                        </a:solidFill>
                        <a:latin typeface="Times New Roman" panose="02020603050405020304" pitchFamily="18" charset="0"/>
                        <a:ea typeface="ＭＳ Ｐゴシック" panose="020B0600070205080204" pitchFamily="34" charset="-128"/>
                      </a:defRPr>
                    </a:lvl3pPr>
                    <a:lvl4pPr marL="1600200" indent="-228600">
                      <a:defRPr sz="1200">
                        <a:solidFill>
                          <a:schemeClr val="tx1"/>
                        </a:solidFill>
                        <a:latin typeface="Times New Roman" panose="02020603050405020304" pitchFamily="18" charset="0"/>
                        <a:ea typeface="ＭＳ Ｐゴシック" panose="020B0600070205080204" pitchFamily="34" charset="-128"/>
                      </a:defRPr>
                    </a:lvl4pPr>
                    <a:lvl5pPr marL="2057400" indent="-228600">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ctr">
                      <a:defRPr/>
                    </a:pPr>
                    <a:endParaRPr lang="fr-FR" altLang="en-US" smtClean="0">
                      <a:solidFill>
                        <a:srgbClr val="FFFFFF"/>
                      </a:solidFill>
                    </a:endParaRPr>
                  </a:p>
                </p:txBody>
              </p:sp>
              <p:sp>
                <p:nvSpPr>
                  <p:cNvPr id="61" name="Triangle isocèle 19">
                    <a:extLst>
                      <a:ext uri="{FF2B5EF4-FFF2-40B4-BE49-F238E27FC236}"/>
                    </a:extLst>
                  </p:cNvPr>
                  <p:cNvSpPr/>
                  <p:nvPr/>
                </p:nvSpPr>
                <p:spPr>
                  <a:xfrm rot="19839388">
                    <a:off x="892901" y="438417"/>
                    <a:ext cx="287360" cy="576990"/>
                  </a:xfrm>
                  <a:prstGeom prst="triangle">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200">
                        <a:solidFill>
                          <a:schemeClr val="tx1"/>
                        </a:solidFill>
                        <a:latin typeface="Times New Roman" panose="02020603050405020304" pitchFamily="18" charset="0"/>
                        <a:ea typeface="ＭＳ Ｐゴシック" panose="020B0600070205080204" pitchFamily="34" charset="-128"/>
                      </a:defRPr>
                    </a:lvl1pPr>
                    <a:lvl2pPr marL="742950" indent="-285750">
                      <a:defRPr sz="1200">
                        <a:solidFill>
                          <a:schemeClr val="tx1"/>
                        </a:solidFill>
                        <a:latin typeface="Times New Roman" panose="02020603050405020304" pitchFamily="18" charset="0"/>
                        <a:ea typeface="ＭＳ Ｐゴシック" panose="020B0600070205080204" pitchFamily="34" charset="-128"/>
                      </a:defRPr>
                    </a:lvl2pPr>
                    <a:lvl3pPr marL="1143000" indent="-228600">
                      <a:defRPr sz="1200">
                        <a:solidFill>
                          <a:schemeClr val="tx1"/>
                        </a:solidFill>
                        <a:latin typeface="Times New Roman" panose="02020603050405020304" pitchFamily="18" charset="0"/>
                        <a:ea typeface="ＭＳ Ｐゴシック" panose="020B0600070205080204" pitchFamily="34" charset="-128"/>
                      </a:defRPr>
                    </a:lvl3pPr>
                    <a:lvl4pPr marL="1600200" indent="-228600">
                      <a:defRPr sz="1200">
                        <a:solidFill>
                          <a:schemeClr val="tx1"/>
                        </a:solidFill>
                        <a:latin typeface="Times New Roman" panose="02020603050405020304" pitchFamily="18" charset="0"/>
                        <a:ea typeface="ＭＳ Ｐゴシック" panose="020B0600070205080204" pitchFamily="34" charset="-128"/>
                      </a:defRPr>
                    </a:lvl4pPr>
                    <a:lvl5pPr marL="2057400" indent="-228600">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ctr">
                      <a:defRPr/>
                    </a:pPr>
                    <a:endParaRPr lang="fr-FR" altLang="en-US" smtClean="0">
                      <a:solidFill>
                        <a:srgbClr val="FFFFFF"/>
                      </a:solidFill>
                    </a:endParaRPr>
                  </a:p>
                </p:txBody>
              </p:sp>
              <p:sp>
                <p:nvSpPr>
                  <p:cNvPr id="82" name="Triangle isocèle 20">
                    <a:extLst>
                      <a:ext uri="{FF2B5EF4-FFF2-40B4-BE49-F238E27FC236}"/>
                    </a:extLst>
                  </p:cNvPr>
                  <p:cNvSpPr/>
                  <p:nvPr/>
                </p:nvSpPr>
                <p:spPr>
                  <a:xfrm rot="1727776">
                    <a:off x="516633" y="438417"/>
                    <a:ext cx="287361" cy="575401"/>
                  </a:xfrm>
                  <a:prstGeom prst="triangle">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200">
                        <a:solidFill>
                          <a:schemeClr val="tx1"/>
                        </a:solidFill>
                        <a:latin typeface="Times New Roman" panose="02020603050405020304" pitchFamily="18" charset="0"/>
                        <a:ea typeface="ＭＳ Ｐゴシック" panose="020B0600070205080204" pitchFamily="34" charset="-128"/>
                      </a:defRPr>
                    </a:lvl1pPr>
                    <a:lvl2pPr marL="742950" indent="-285750">
                      <a:defRPr sz="1200">
                        <a:solidFill>
                          <a:schemeClr val="tx1"/>
                        </a:solidFill>
                        <a:latin typeface="Times New Roman" panose="02020603050405020304" pitchFamily="18" charset="0"/>
                        <a:ea typeface="ＭＳ Ｐゴシック" panose="020B0600070205080204" pitchFamily="34" charset="-128"/>
                      </a:defRPr>
                    </a:lvl2pPr>
                    <a:lvl3pPr marL="1143000" indent="-228600">
                      <a:defRPr sz="1200">
                        <a:solidFill>
                          <a:schemeClr val="tx1"/>
                        </a:solidFill>
                        <a:latin typeface="Times New Roman" panose="02020603050405020304" pitchFamily="18" charset="0"/>
                        <a:ea typeface="ＭＳ Ｐゴシック" panose="020B0600070205080204" pitchFamily="34" charset="-128"/>
                      </a:defRPr>
                    </a:lvl3pPr>
                    <a:lvl4pPr marL="1600200" indent="-228600">
                      <a:defRPr sz="1200">
                        <a:solidFill>
                          <a:schemeClr val="tx1"/>
                        </a:solidFill>
                        <a:latin typeface="Times New Roman" panose="02020603050405020304" pitchFamily="18" charset="0"/>
                        <a:ea typeface="ＭＳ Ｐゴシック" panose="020B0600070205080204" pitchFamily="34" charset="-128"/>
                      </a:defRPr>
                    </a:lvl4pPr>
                    <a:lvl5pPr marL="2057400" indent="-228600">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ctr">
                      <a:defRPr/>
                    </a:pPr>
                    <a:endParaRPr lang="fr-FR" altLang="en-US" smtClean="0">
                      <a:solidFill>
                        <a:srgbClr val="FFFFFF"/>
                      </a:solidFill>
                    </a:endParaRPr>
                  </a:p>
                </p:txBody>
              </p:sp>
              <p:sp>
                <p:nvSpPr>
                  <p:cNvPr id="83" name="Triangle isocèle 21">
                    <a:extLst>
                      <a:ext uri="{FF2B5EF4-FFF2-40B4-BE49-F238E27FC236}"/>
                    </a:extLst>
                  </p:cNvPr>
                  <p:cNvSpPr/>
                  <p:nvPr/>
                </p:nvSpPr>
                <p:spPr>
                  <a:xfrm rot="3486874">
                    <a:off x="362464" y="319545"/>
                    <a:ext cx="287700" cy="576308"/>
                  </a:xfrm>
                  <a:prstGeom prst="triangle">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200">
                        <a:solidFill>
                          <a:schemeClr val="tx1"/>
                        </a:solidFill>
                        <a:latin typeface="Times New Roman" panose="02020603050405020304" pitchFamily="18" charset="0"/>
                        <a:ea typeface="ＭＳ Ｐゴシック" panose="020B0600070205080204" pitchFamily="34" charset="-128"/>
                      </a:defRPr>
                    </a:lvl1pPr>
                    <a:lvl2pPr marL="742950" indent="-285750">
                      <a:defRPr sz="1200">
                        <a:solidFill>
                          <a:schemeClr val="tx1"/>
                        </a:solidFill>
                        <a:latin typeface="Times New Roman" panose="02020603050405020304" pitchFamily="18" charset="0"/>
                        <a:ea typeface="ＭＳ Ｐゴシック" panose="020B0600070205080204" pitchFamily="34" charset="-128"/>
                      </a:defRPr>
                    </a:lvl2pPr>
                    <a:lvl3pPr marL="1143000" indent="-228600">
                      <a:defRPr sz="1200">
                        <a:solidFill>
                          <a:schemeClr val="tx1"/>
                        </a:solidFill>
                        <a:latin typeface="Times New Roman" panose="02020603050405020304" pitchFamily="18" charset="0"/>
                        <a:ea typeface="ＭＳ Ｐゴシック" panose="020B0600070205080204" pitchFamily="34" charset="-128"/>
                      </a:defRPr>
                    </a:lvl3pPr>
                    <a:lvl4pPr marL="1600200" indent="-228600">
                      <a:defRPr sz="1200">
                        <a:solidFill>
                          <a:schemeClr val="tx1"/>
                        </a:solidFill>
                        <a:latin typeface="Times New Roman" panose="02020603050405020304" pitchFamily="18" charset="0"/>
                        <a:ea typeface="ＭＳ Ｐゴシック" panose="020B0600070205080204" pitchFamily="34" charset="-128"/>
                      </a:defRPr>
                    </a:lvl4pPr>
                    <a:lvl5pPr marL="2057400" indent="-228600">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ctr">
                      <a:defRPr/>
                    </a:pPr>
                    <a:endParaRPr lang="fr-FR" altLang="en-US" smtClean="0">
                      <a:solidFill>
                        <a:srgbClr val="FFFFFF"/>
                      </a:solidFill>
                    </a:endParaRPr>
                  </a:p>
                </p:txBody>
              </p:sp>
              <p:sp>
                <p:nvSpPr>
                  <p:cNvPr id="84" name="Triangle isocèle 22">
                    <a:extLst>
                      <a:ext uri="{FF2B5EF4-FFF2-40B4-BE49-F238E27FC236}"/>
                    </a:extLst>
                  </p:cNvPr>
                  <p:cNvSpPr/>
                  <p:nvPr/>
                </p:nvSpPr>
                <p:spPr>
                  <a:xfrm rot="18063862">
                    <a:off x="1056256" y="321135"/>
                    <a:ext cx="287701" cy="576307"/>
                  </a:xfrm>
                  <a:prstGeom prst="triangle">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200">
                        <a:solidFill>
                          <a:schemeClr val="tx1"/>
                        </a:solidFill>
                        <a:latin typeface="Times New Roman" panose="02020603050405020304" pitchFamily="18" charset="0"/>
                        <a:ea typeface="ＭＳ Ｐゴシック" panose="020B0600070205080204" pitchFamily="34" charset="-128"/>
                      </a:defRPr>
                    </a:lvl1pPr>
                    <a:lvl2pPr marL="742950" indent="-285750">
                      <a:defRPr sz="1200">
                        <a:solidFill>
                          <a:schemeClr val="tx1"/>
                        </a:solidFill>
                        <a:latin typeface="Times New Roman" panose="02020603050405020304" pitchFamily="18" charset="0"/>
                        <a:ea typeface="ＭＳ Ｐゴシック" panose="020B0600070205080204" pitchFamily="34" charset="-128"/>
                      </a:defRPr>
                    </a:lvl2pPr>
                    <a:lvl3pPr marL="1143000" indent="-228600">
                      <a:defRPr sz="1200">
                        <a:solidFill>
                          <a:schemeClr val="tx1"/>
                        </a:solidFill>
                        <a:latin typeface="Times New Roman" panose="02020603050405020304" pitchFamily="18" charset="0"/>
                        <a:ea typeface="ＭＳ Ｐゴシック" panose="020B0600070205080204" pitchFamily="34" charset="-128"/>
                      </a:defRPr>
                    </a:lvl3pPr>
                    <a:lvl4pPr marL="1600200" indent="-228600">
                      <a:defRPr sz="1200">
                        <a:solidFill>
                          <a:schemeClr val="tx1"/>
                        </a:solidFill>
                        <a:latin typeface="Times New Roman" panose="02020603050405020304" pitchFamily="18" charset="0"/>
                        <a:ea typeface="ＭＳ Ｐゴシック" panose="020B0600070205080204" pitchFamily="34" charset="-128"/>
                      </a:defRPr>
                    </a:lvl4pPr>
                    <a:lvl5pPr marL="2057400" indent="-228600">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ctr">
                      <a:defRPr/>
                    </a:pPr>
                    <a:endParaRPr lang="fr-FR" altLang="en-US" smtClean="0">
                      <a:solidFill>
                        <a:srgbClr val="FFFFFF"/>
                      </a:solidFill>
                    </a:endParaRPr>
                  </a:p>
                </p:txBody>
              </p:sp>
            </p:grpSp>
            <p:pic>
              <p:nvPicPr>
                <p:cNvPr id="1026" name="Picture 2" descr="Related imag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1647829">
                  <a:off x="1988816" y="3397993"/>
                  <a:ext cx="1160577" cy="1160577"/>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p:cNvGrpSpPr/>
                <p:nvPr/>
              </p:nvGrpSpPr>
              <p:grpSpPr>
                <a:xfrm rot="16722601">
                  <a:off x="3983474" y="4409668"/>
                  <a:ext cx="360574" cy="906498"/>
                  <a:chOff x="4789487" y="4600575"/>
                  <a:chExt cx="517527" cy="609600"/>
                </a:xfrm>
              </p:grpSpPr>
              <p:sp>
                <p:nvSpPr>
                  <p:cNvPr id="85" name="Triangle isocèle 27">
                    <a:extLst>
                      <a:ext uri="{FF2B5EF4-FFF2-40B4-BE49-F238E27FC236}"/>
                    </a:extLst>
                  </p:cNvPr>
                  <p:cNvSpPr/>
                  <p:nvPr/>
                </p:nvSpPr>
                <p:spPr>
                  <a:xfrm rot="10800000">
                    <a:off x="4789487" y="4600575"/>
                    <a:ext cx="287337" cy="576263"/>
                  </a:xfrm>
                  <a:prstGeom prst="triangle">
                    <a:avLst>
                      <a:gd name="adj" fmla="val 38642"/>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200">
                        <a:solidFill>
                          <a:schemeClr val="tx1"/>
                        </a:solidFill>
                        <a:latin typeface="Times New Roman" panose="02020603050405020304" pitchFamily="18" charset="0"/>
                        <a:ea typeface="ＭＳ Ｐゴシック" panose="020B0600070205080204" pitchFamily="34" charset="-128"/>
                      </a:defRPr>
                    </a:lvl1pPr>
                    <a:lvl2pPr marL="742950" indent="-285750">
                      <a:defRPr sz="1200">
                        <a:solidFill>
                          <a:schemeClr val="tx1"/>
                        </a:solidFill>
                        <a:latin typeface="Times New Roman" panose="02020603050405020304" pitchFamily="18" charset="0"/>
                        <a:ea typeface="ＭＳ Ｐゴシック" panose="020B0600070205080204" pitchFamily="34" charset="-128"/>
                      </a:defRPr>
                    </a:lvl2pPr>
                    <a:lvl3pPr marL="1143000" indent="-228600">
                      <a:defRPr sz="1200">
                        <a:solidFill>
                          <a:schemeClr val="tx1"/>
                        </a:solidFill>
                        <a:latin typeface="Times New Roman" panose="02020603050405020304" pitchFamily="18" charset="0"/>
                        <a:ea typeface="ＭＳ Ｐゴシック" panose="020B0600070205080204" pitchFamily="34" charset="-128"/>
                      </a:defRPr>
                    </a:lvl3pPr>
                    <a:lvl4pPr marL="1600200" indent="-228600">
                      <a:defRPr sz="1200">
                        <a:solidFill>
                          <a:schemeClr val="tx1"/>
                        </a:solidFill>
                        <a:latin typeface="Times New Roman" panose="02020603050405020304" pitchFamily="18" charset="0"/>
                        <a:ea typeface="ＭＳ Ｐゴシック" panose="020B0600070205080204" pitchFamily="34" charset="-128"/>
                      </a:defRPr>
                    </a:lvl4pPr>
                    <a:lvl5pPr marL="2057400" indent="-228600">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ctr">
                      <a:defRPr/>
                    </a:pPr>
                    <a:endParaRPr lang="fr-FR" altLang="en-US" smtClean="0">
                      <a:solidFill>
                        <a:srgbClr val="FFFFFF"/>
                      </a:solidFill>
                    </a:endParaRPr>
                  </a:p>
                </p:txBody>
              </p:sp>
              <p:sp>
                <p:nvSpPr>
                  <p:cNvPr id="86" name="Triangle isocèle 30">
                    <a:extLst>
                      <a:ext uri="{FF2B5EF4-FFF2-40B4-BE49-F238E27FC236}"/>
                    </a:extLst>
                  </p:cNvPr>
                  <p:cNvSpPr/>
                  <p:nvPr/>
                </p:nvSpPr>
                <p:spPr>
                  <a:xfrm rot="12344234">
                    <a:off x="5019676" y="4633913"/>
                    <a:ext cx="287338" cy="576262"/>
                  </a:xfrm>
                  <a:prstGeom prst="triangle">
                    <a:avLst>
                      <a:gd name="adj" fmla="val 17716"/>
                    </a:avLst>
                  </a:prstGeom>
                  <a:solidFill>
                    <a:srgbClr val="92D050"/>
                  </a:solidFill>
                  <a:ln>
                    <a:solidFill>
                      <a:srgbClr val="00B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200">
                        <a:solidFill>
                          <a:schemeClr val="tx1"/>
                        </a:solidFill>
                        <a:latin typeface="Times New Roman" panose="02020603050405020304" pitchFamily="18" charset="0"/>
                        <a:ea typeface="ＭＳ Ｐゴシック" panose="020B0600070205080204" pitchFamily="34" charset="-128"/>
                      </a:defRPr>
                    </a:lvl1pPr>
                    <a:lvl2pPr marL="742950" indent="-285750">
                      <a:defRPr sz="1200">
                        <a:solidFill>
                          <a:schemeClr val="tx1"/>
                        </a:solidFill>
                        <a:latin typeface="Times New Roman" panose="02020603050405020304" pitchFamily="18" charset="0"/>
                        <a:ea typeface="ＭＳ Ｐゴシック" panose="020B0600070205080204" pitchFamily="34" charset="-128"/>
                      </a:defRPr>
                    </a:lvl2pPr>
                    <a:lvl3pPr marL="1143000" indent="-228600">
                      <a:defRPr sz="1200">
                        <a:solidFill>
                          <a:schemeClr val="tx1"/>
                        </a:solidFill>
                        <a:latin typeface="Times New Roman" panose="02020603050405020304" pitchFamily="18" charset="0"/>
                        <a:ea typeface="ＭＳ Ｐゴシック" panose="020B0600070205080204" pitchFamily="34" charset="-128"/>
                      </a:defRPr>
                    </a:lvl3pPr>
                    <a:lvl4pPr marL="1600200" indent="-228600">
                      <a:defRPr sz="1200">
                        <a:solidFill>
                          <a:schemeClr val="tx1"/>
                        </a:solidFill>
                        <a:latin typeface="Times New Roman" panose="02020603050405020304" pitchFamily="18" charset="0"/>
                        <a:ea typeface="ＭＳ Ｐゴシック" panose="020B0600070205080204" pitchFamily="34" charset="-128"/>
                      </a:defRPr>
                    </a:lvl4pPr>
                    <a:lvl5pPr marL="2057400" indent="-228600">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ctr">
                      <a:defRPr/>
                    </a:pPr>
                    <a:endParaRPr lang="fr-FR" altLang="en-US" smtClean="0">
                      <a:solidFill>
                        <a:srgbClr val="FFFFFF"/>
                      </a:solidFill>
                    </a:endParaRPr>
                  </a:p>
                </p:txBody>
              </p:sp>
            </p:grpSp>
            <p:sp>
              <p:nvSpPr>
                <p:cNvPr id="32" name="Triangle isocèle 30">
                  <a:extLst>
                    <a:ext uri="{FF2B5EF4-FFF2-40B4-BE49-F238E27FC236}"/>
                  </a:extLst>
                </p:cNvPr>
                <p:cNvSpPr/>
                <p:nvPr/>
              </p:nvSpPr>
              <p:spPr>
                <a:xfrm rot="6979887" flipH="1">
                  <a:off x="4415069" y="3729868"/>
                  <a:ext cx="233490" cy="1387185"/>
                </a:xfrm>
                <a:prstGeom prst="triangle">
                  <a:avLst/>
                </a:prstGeom>
                <a:solidFill>
                  <a:srgbClr val="92D050"/>
                </a:solidFill>
                <a:ln>
                  <a:solidFill>
                    <a:srgbClr val="00B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200">
                      <a:solidFill>
                        <a:schemeClr val="tx1"/>
                      </a:solidFill>
                      <a:latin typeface="Times New Roman" panose="02020603050405020304" pitchFamily="18" charset="0"/>
                      <a:ea typeface="ＭＳ Ｐゴシック" panose="020B0600070205080204" pitchFamily="34" charset="-128"/>
                    </a:defRPr>
                  </a:lvl1pPr>
                  <a:lvl2pPr marL="742950" indent="-285750">
                    <a:defRPr sz="1200">
                      <a:solidFill>
                        <a:schemeClr val="tx1"/>
                      </a:solidFill>
                      <a:latin typeface="Times New Roman" panose="02020603050405020304" pitchFamily="18" charset="0"/>
                      <a:ea typeface="ＭＳ Ｐゴシック" panose="020B0600070205080204" pitchFamily="34" charset="-128"/>
                    </a:defRPr>
                  </a:lvl2pPr>
                  <a:lvl3pPr marL="1143000" indent="-228600">
                    <a:defRPr sz="1200">
                      <a:solidFill>
                        <a:schemeClr val="tx1"/>
                      </a:solidFill>
                      <a:latin typeface="Times New Roman" panose="02020603050405020304" pitchFamily="18" charset="0"/>
                      <a:ea typeface="ＭＳ Ｐゴシック" panose="020B0600070205080204" pitchFamily="34" charset="-128"/>
                    </a:defRPr>
                  </a:lvl3pPr>
                  <a:lvl4pPr marL="1600200" indent="-228600">
                    <a:defRPr sz="1200">
                      <a:solidFill>
                        <a:schemeClr val="tx1"/>
                      </a:solidFill>
                      <a:latin typeface="Times New Roman" panose="02020603050405020304" pitchFamily="18" charset="0"/>
                      <a:ea typeface="ＭＳ Ｐゴシック" panose="020B0600070205080204" pitchFamily="34" charset="-128"/>
                    </a:defRPr>
                  </a:lvl4pPr>
                  <a:lvl5pPr marL="2057400" indent="-228600">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ctr">
                    <a:defRPr/>
                  </a:pPr>
                  <a:endParaRPr lang="fr-FR" altLang="en-US" smtClean="0">
                    <a:solidFill>
                      <a:srgbClr val="FFFFFF"/>
                    </a:solidFill>
                  </a:endParaRPr>
                </a:p>
              </p:txBody>
            </p:sp>
          </p:grpSp>
        </p:grpSp>
      </p:grpSp>
    </p:spTree>
    <p:extLst>
      <p:ext uri="{BB962C8B-B14F-4D97-AF65-F5344CB8AC3E}">
        <p14:creationId xmlns:p14="http://schemas.microsoft.com/office/powerpoint/2010/main" val="29978293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xmlns="" id="{B55D2496-36CE-4382-B9BB-565C60D3E185}"/>
              </a:ext>
            </a:extLst>
          </p:cNvPr>
          <p:cNvSpPr>
            <a:spLocks noGrp="1"/>
          </p:cNvSpPr>
          <p:nvPr>
            <p:ph type="title"/>
          </p:nvPr>
        </p:nvSpPr>
        <p:spPr/>
        <p:txBody>
          <a:bodyPr/>
          <a:lstStyle/>
          <a:p>
            <a:r>
              <a:rPr lang="en-US" altLang="ko-KR" dirty="0"/>
              <a:t>Conclusions</a:t>
            </a:r>
            <a:endParaRPr lang="ko-KR" altLang="en-US" dirty="0"/>
          </a:p>
        </p:txBody>
      </p:sp>
      <p:sp>
        <p:nvSpPr>
          <p:cNvPr id="4" name="TextBox 3">
            <a:extLst>
              <a:ext uri="{FF2B5EF4-FFF2-40B4-BE49-F238E27FC236}">
                <a16:creationId xmlns:a16="http://schemas.microsoft.com/office/drawing/2014/main" xmlns="" id="{CB873462-968B-470C-9ABC-E4220627B46F}"/>
              </a:ext>
            </a:extLst>
          </p:cNvPr>
          <p:cNvSpPr txBox="1"/>
          <p:nvPr/>
        </p:nvSpPr>
        <p:spPr>
          <a:xfrm>
            <a:off x="2322314" y="1357331"/>
            <a:ext cx="9359786" cy="3416320"/>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l"/>
            </a:pPr>
            <a:r>
              <a:rPr lang="en-IN" altLang="ko-KR" b="1" spc="-100" dirty="0">
                <a:ea typeface="나눔고딕" panose="020D0604000000000000" pitchFamily="50" charset="-127"/>
              </a:rPr>
              <a:t>Proposed the OWC NW Requirements for VR Broadcasting Services</a:t>
            </a:r>
          </a:p>
          <a:p>
            <a:pPr marL="285750" indent="-285750" algn="just">
              <a:lnSpc>
                <a:spcPct val="150000"/>
              </a:lnSpc>
              <a:buFont typeface="Wingdings" panose="05000000000000000000" pitchFamily="2" charset="2"/>
              <a:buChar char="l"/>
            </a:pPr>
            <a:endParaRPr lang="en-IN" altLang="ko-KR" b="1" spc="-100" dirty="0">
              <a:ea typeface="나눔고딕" panose="020D0604000000000000" pitchFamily="50" charset="-127"/>
            </a:endParaRPr>
          </a:p>
          <a:p>
            <a:pPr marL="285750" indent="-285750" algn="just">
              <a:lnSpc>
                <a:spcPct val="150000"/>
              </a:lnSpc>
              <a:buFont typeface="Wingdings" panose="05000000000000000000" pitchFamily="2" charset="2"/>
              <a:buChar char="l"/>
            </a:pPr>
            <a:r>
              <a:rPr lang="en-US" altLang="ko-KR" b="1" spc="-100" dirty="0">
                <a:ea typeface="나눔고딕" panose="020D0604000000000000" pitchFamily="50" charset="-127"/>
              </a:rPr>
              <a:t>Using the </a:t>
            </a:r>
            <a:r>
              <a:rPr lang="en-US" altLang="ko-KR" b="1" spc="-100" dirty="0" smtClean="0">
                <a:ea typeface="나눔고딕" panose="020D0604000000000000" pitchFamily="50" charset="-127"/>
              </a:rPr>
              <a:t>OWC, VR broadcasting services can resolve </a:t>
            </a:r>
            <a:r>
              <a:rPr lang="en-IN" altLang="ko-KR" b="1" spc="-100" dirty="0" smtClean="0">
                <a:ea typeface="나눔고딕" panose="020D0604000000000000" pitchFamily="50" charset="-127"/>
              </a:rPr>
              <a:t>bad experience like insufficient </a:t>
            </a:r>
            <a:r>
              <a:rPr lang="en-IN" altLang="ko-KR" b="1" spc="-100" dirty="0">
                <a:ea typeface="나눔고딕" panose="020D0604000000000000" pitchFamily="50" charset="-127"/>
              </a:rPr>
              <a:t>image </a:t>
            </a:r>
            <a:r>
              <a:rPr lang="en-IN" altLang="ko-KR" b="1" spc="-100" dirty="0" smtClean="0">
                <a:ea typeface="나눔고딕" panose="020D0604000000000000" pitchFamily="50" charset="-127"/>
              </a:rPr>
              <a:t>clarity, Image </a:t>
            </a:r>
            <a:r>
              <a:rPr lang="en-IN" altLang="ko-KR" b="1" spc="-100" dirty="0">
                <a:ea typeface="나눔고딕" panose="020D0604000000000000" pitchFamily="50" charset="-127"/>
              </a:rPr>
              <a:t>smearing, Black border </a:t>
            </a:r>
            <a:r>
              <a:rPr lang="en-IN" altLang="ko-KR" b="1" spc="-100" dirty="0" smtClean="0">
                <a:ea typeface="나눔고딕" panose="020D0604000000000000" pitchFamily="50" charset="-127"/>
              </a:rPr>
              <a:t>to give immersive experience, dizziness by achieving required VR required data throughput, Latency, and  Jitters</a:t>
            </a:r>
            <a:endParaRPr lang="en-US" altLang="ko-KR" b="1" spc="-100" dirty="0" smtClean="0">
              <a:ea typeface="나눔고딕" panose="020D0604000000000000" pitchFamily="50" charset="-127"/>
            </a:endParaRPr>
          </a:p>
          <a:p>
            <a:pPr marL="285750" indent="-285750" algn="just">
              <a:lnSpc>
                <a:spcPct val="150000"/>
              </a:lnSpc>
              <a:buFont typeface="Wingdings" panose="05000000000000000000" pitchFamily="2" charset="2"/>
              <a:buChar char="l"/>
            </a:pPr>
            <a:endParaRPr lang="en-IN" altLang="ko-KR" b="1" spc="-100" dirty="0">
              <a:ea typeface="나눔고딕" panose="020D0604000000000000" pitchFamily="50" charset="-127"/>
            </a:endParaRPr>
          </a:p>
          <a:p>
            <a:pPr marL="285750" indent="-285750" algn="just">
              <a:lnSpc>
                <a:spcPct val="150000"/>
              </a:lnSpc>
              <a:buFont typeface="Wingdings" panose="05000000000000000000" pitchFamily="2" charset="2"/>
              <a:buChar char="l"/>
            </a:pPr>
            <a:r>
              <a:rPr lang="en-US" altLang="ko-KR" b="1" spc="-100" dirty="0" smtClean="0">
                <a:ea typeface="나눔고딕" panose="020D0604000000000000" pitchFamily="50" charset="-127"/>
              </a:rPr>
              <a:t>OWC based VR broadcasting service can provide different level of </a:t>
            </a:r>
            <a:r>
              <a:rPr lang="en-IN" altLang="ko-KR" b="1" spc="-100" dirty="0" smtClean="0">
                <a:ea typeface="나눔고딕" panose="020D0604000000000000" pitchFamily="50" charset="-127"/>
              </a:rPr>
              <a:t>immersive view experiences to </a:t>
            </a:r>
            <a:r>
              <a:rPr lang="en-US" altLang="ko-KR" b="1" spc="-100" dirty="0" smtClean="0">
                <a:ea typeface="나눔고딕" panose="020D0604000000000000" pitchFamily="50" charset="-127"/>
              </a:rPr>
              <a:t>the VR Movie, VR Adventures , and VR live view audience.</a:t>
            </a:r>
            <a:endParaRPr lang="ko-KR" altLang="en-US" b="1" spc="-100" dirty="0">
              <a:ea typeface="나눔고딕" panose="020D0604000000000000" pitchFamily="50" charset="-127"/>
            </a:endParaRPr>
          </a:p>
        </p:txBody>
      </p:sp>
      <p:sp>
        <p:nvSpPr>
          <p:cNvPr id="5" name="바닥글 개체 틀 4">
            <a:extLst>
              <a:ext uri="{FF2B5EF4-FFF2-40B4-BE49-F238E27FC236}">
                <a16:creationId xmlns:a16="http://schemas.microsoft.com/office/drawing/2014/main" xmlns="" id="{FB15591C-AD21-4DCF-A8AE-4EDC470EB8E6}"/>
              </a:ext>
            </a:extLst>
          </p:cNvPr>
          <p:cNvSpPr>
            <a:spLocks noGrp="1"/>
          </p:cNvSpPr>
          <p:nvPr>
            <p:ph type="ftr" sz="quarter" idx="3"/>
          </p:nvPr>
        </p:nvSpPr>
        <p:spPr/>
        <p:txBody>
          <a:bodyPr/>
          <a:lstStyle/>
          <a:p>
            <a:r>
              <a:rPr lang="en-US" altLang="ko-KR" dirty="0" smtClean="0"/>
              <a:t>21-19-0025-00-0000</a:t>
            </a:r>
            <a:endParaRPr lang="ko-KR" altLang="en-US" dirty="0"/>
          </a:p>
        </p:txBody>
      </p:sp>
      <p:sp>
        <p:nvSpPr>
          <p:cNvPr id="6" name="슬라이드 번호 개체 틀 5">
            <a:extLst>
              <a:ext uri="{FF2B5EF4-FFF2-40B4-BE49-F238E27FC236}">
                <a16:creationId xmlns:a16="http://schemas.microsoft.com/office/drawing/2014/main" xmlns="" id="{EB3960F3-B787-4C81-9C51-AC0135643F02}"/>
              </a:ext>
            </a:extLst>
          </p:cNvPr>
          <p:cNvSpPr>
            <a:spLocks noGrp="1"/>
          </p:cNvSpPr>
          <p:nvPr>
            <p:ph type="sldNum" sz="quarter" idx="4"/>
          </p:nvPr>
        </p:nvSpPr>
        <p:spPr/>
        <p:txBody>
          <a:bodyPr/>
          <a:lstStyle/>
          <a:p>
            <a:fld id="{7415E7A1-C024-4955-BFDD-BFFB64410B76}" type="slidenum">
              <a:rPr lang="ko-KR" altLang="en-US" smtClean="0"/>
              <a:pPr/>
              <a:t>6</a:t>
            </a:fld>
            <a:endParaRPr lang="ko-KR" altLang="en-US" dirty="0"/>
          </a:p>
        </p:txBody>
      </p:sp>
    </p:spTree>
    <p:extLst>
      <p:ext uri="{BB962C8B-B14F-4D97-AF65-F5344CB8AC3E}">
        <p14:creationId xmlns:p14="http://schemas.microsoft.com/office/powerpoint/2010/main" val="10368051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xmlns="" id="{B55D2496-36CE-4382-B9BB-565C60D3E185}"/>
              </a:ext>
            </a:extLst>
          </p:cNvPr>
          <p:cNvSpPr>
            <a:spLocks noGrp="1"/>
          </p:cNvSpPr>
          <p:nvPr>
            <p:ph type="title"/>
          </p:nvPr>
        </p:nvSpPr>
        <p:spPr/>
        <p:txBody>
          <a:bodyPr/>
          <a:lstStyle/>
          <a:p>
            <a:r>
              <a:rPr lang="en-US" altLang="ko-KR" dirty="0" smtClean="0"/>
              <a:t>Reference</a:t>
            </a:r>
            <a:endParaRPr lang="ko-KR" altLang="en-US" dirty="0"/>
          </a:p>
        </p:txBody>
      </p:sp>
      <p:sp>
        <p:nvSpPr>
          <p:cNvPr id="4" name="TextBox 3">
            <a:extLst>
              <a:ext uri="{FF2B5EF4-FFF2-40B4-BE49-F238E27FC236}">
                <a16:creationId xmlns:a16="http://schemas.microsoft.com/office/drawing/2014/main" xmlns="" id="{CB873462-968B-470C-9ABC-E4220627B46F}"/>
              </a:ext>
            </a:extLst>
          </p:cNvPr>
          <p:cNvSpPr txBox="1"/>
          <p:nvPr/>
        </p:nvSpPr>
        <p:spPr>
          <a:xfrm>
            <a:off x="2322314" y="1593306"/>
            <a:ext cx="9359786" cy="2585323"/>
          </a:xfrm>
          <a:prstGeom prst="rect">
            <a:avLst/>
          </a:prstGeom>
          <a:noFill/>
        </p:spPr>
        <p:txBody>
          <a:bodyPr wrap="square" rtlCol="0">
            <a:spAutoFit/>
          </a:bodyPr>
          <a:lstStyle/>
          <a:p>
            <a:pPr algn="just">
              <a:lnSpc>
                <a:spcPct val="150000"/>
              </a:lnSpc>
            </a:pPr>
            <a:r>
              <a:rPr lang="en-IN" altLang="ko-KR" spc="-100" dirty="0">
                <a:ea typeface="나눔고딕" panose="020D0604000000000000" pitchFamily="50" charset="-127"/>
              </a:rPr>
              <a:t>[1] 11-18-0846-02-0wng-802-11-for-sub-7ghz-next-generation-phy-mac</a:t>
            </a:r>
          </a:p>
          <a:p>
            <a:pPr algn="just">
              <a:lnSpc>
                <a:spcPct val="150000"/>
              </a:lnSpc>
            </a:pPr>
            <a:r>
              <a:rPr lang="en-IN" altLang="ko-KR" spc="-100" dirty="0">
                <a:ea typeface="나눔고딕" panose="020D0604000000000000" pitchFamily="50" charset="-127"/>
              </a:rPr>
              <a:t>[2] </a:t>
            </a:r>
            <a:r>
              <a:rPr lang="en-IN" altLang="ko-KR" spc="-100" dirty="0" smtClean="0">
                <a:ea typeface="나눔고딕" panose="020D0604000000000000" pitchFamily="50" charset="-127"/>
              </a:rPr>
              <a:t>21-1-0073-00-0000-hmd-based-vr-applications-issues-and-challenges</a:t>
            </a:r>
          </a:p>
          <a:p>
            <a:pPr algn="just">
              <a:lnSpc>
                <a:spcPct val="150000"/>
              </a:lnSpc>
            </a:pPr>
            <a:r>
              <a:rPr lang="en-IN" altLang="ko-KR" spc="-100" dirty="0" smtClean="0">
                <a:ea typeface="나눔고딕" panose="020D0604000000000000" pitchFamily="50" charset="-127"/>
              </a:rPr>
              <a:t>[3] 11-18-1954-02-0eht-eht-use-case-discussion-vr-requirement-follow-up.pptx</a:t>
            </a:r>
          </a:p>
          <a:p>
            <a:pPr algn="just">
              <a:lnSpc>
                <a:spcPct val="150000"/>
              </a:lnSpc>
            </a:pPr>
            <a:r>
              <a:rPr lang="en-IN" altLang="ko-KR" spc="-100" dirty="0">
                <a:ea typeface="나눔고딕" panose="020D0604000000000000" pitchFamily="50" charset="-127"/>
              </a:rPr>
              <a:t>[4] </a:t>
            </a:r>
            <a:r>
              <a:rPr lang="en-IN" altLang="ko-KR" spc="-100" dirty="0" smtClean="0">
                <a:ea typeface="나눔고딕" panose="020D0604000000000000" pitchFamily="50" charset="-127"/>
              </a:rPr>
              <a:t>11-18-1309-00-00bb-802-11bb-functional-requirements.docx</a:t>
            </a:r>
          </a:p>
          <a:p>
            <a:pPr algn="just">
              <a:lnSpc>
                <a:spcPct val="150000"/>
              </a:lnSpc>
            </a:pPr>
            <a:r>
              <a:rPr lang="en-IN" altLang="ko-KR" spc="-100" dirty="0">
                <a:ea typeface="나눔고딕" panose="020D0604000000000000" pitchFamily="50" charset="-127"/>
              </a:rPr>
              <a:t>[5] </a:t>
            </a:r>
            <a:r>
              <a:rPr lang="en-IN" altLang="ko-KR" spc="-100" dirty="0" smtClean="0">
                <a:ea typeface="나눔고딕" panose="020D0604000000000000" pitchFamily="50" charset="-127"/>
              </a:rPr>
              <a:t>11-18-1423-08-00bb-tgbb-simulation-scenarios.docx</a:t>
            </a:r>
          </a:p>
          <a:p>
            <a:pPr algn="just">
              <a:lnSpc>
                <a:spcPct val="150000"/>
              </a:lnSpc>
            </a:pPr>
            <a:r>
              <a:rPr lang="en-IN" altLang="ko-KR" spc="-100" dirty="0">
                <a:ea typeface="나눔고딕" panose="020D0604000000000000" pitchFamily="50" charset="-127"/>
              </a:rPr>
              <a:t>[6] 11-17-1643-01-00lc-lc-for-high-throughput-use-cases.ppt</a:t>
            </a:r>
            <a:endParaRPr lang="ko-KR" altLang="en-US" spc="-100" dirty="0">
              <a:ea typeface="나눔고딕" panose="020D0604000000000000" pitchFamily="50" charset="-127"/>
            </a:endParaRPr>
          </a:p>
        </p:txBody>
      </p:sp>
      <p:sp>
        <p:nvSpPr>
          <p:cNvPr id="5" name="바닥글 개체 틀 4">
            <a:extLst>
              <a:ext uri="{FF2B5EF4-FFF2-40B4-BE49-F238E27FC236}">
                <a16:creationId xmlns:a16="http://schemas.microsoft.com/office/drawing/2014/main" xmlns="" id="{FB15591C-AD21-4DCF-A8AE-4EDC470EB8E6}"/>
              </a:ext>
            </a:extLst>
          </p:cNvPr>
          <p:cNvSpPr>
            <a:spLocks noGrp="1"/>
          </p:cNvSpPr>
          <p:nvPr>
            <p:ph type="ftr" sz="quarter" idx="3"/>
          </p:nvPr>
        </p:nvSpPr>
        <p:spPr/>
        <p:txBody>
          <a:bodyPr/>
          <a:lstStyle/>
          <a:p>
            <a:r>
              <a:rPr lang="en-US" altLang="ko-KR" dirty="0" smtClean="0"/>
              <a:t>21-19-0025-00-0000</a:t>
            </a:r>
            <a:endParaRPr lang="ko-KR" altLang="en-US" dirty="0"/>
          </a:p>
        </p:txBody>
      </p:sp>
      <p:sp>
        <p:nvSpPr>
          <p:cNvPr id="6" name="슬라이드 번호 개체 틀 5">
            <a:extLst>
              <a:ext uri="{FF2B5EF4-FFF2-40B4-BE49-F238E27FC236}">
                <a16:creationId xmlns:a16="http://schemas.microsoft.com/office/drawing/2014/main" xmlns="" id="{EB3960F3-B787-4C81-9C51-AC0135643F02}"/>
              </a:ext>
            </a:extLst>
          </p:cNvPr>
          <p:cNvSpPr>
            <a:spLocks noGrp="1"/>
          </p:cNvSpPr>
          <p:nvPr>
            <p:ph type="sldNum" sz="quarter" idx="4"/>
          </p:nvPr>
        </p:nvSpPr>
        <p:spPr/>
        <p:txBody>
          <a:bodyPr/>
          <a:lstStyle/>
          <a:p>
            <a:fld id="{7415E7A1-C024-4955-BFDD-BFFB64410B76}" type="slidenum">
              <a:rPr lang="ko-KR" altLang="en-US" smtClean="0"/>
              <a:pPr/>
              <a:t>7</a:t>
            </a:fld>
            <a:endParaRPr lang="ko-KR" altLang="en-US" dirty="0"/>
          </a:p>
        </p:txBody>
      </p:sp>
    </p:spTree>
    <p:extLst>
      <p:ext uri="{BB962C8B-B14F-4D97-AF65-F5344CB8AC3E}">
        <p14:creationId xmlns:p14="http://schemas.microsoft.com/office/powerpoint/2010/main" val="367358638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6444</TotalTime>
  <Words>906</Words>
  <Application>Microsoft Office PowerPoint</Application>
  <PresentationFormat>Widescreen</PresentationFormat>
  <Paragraphs>121</Paragraphs>
  <Slides>8</Slides>
  <Notes>3</Notes>
  <HiddenSlides>0</HiddenSlides>
  <MMClips>0</MMClips>
  <ScaleCrop>false</ScaleCrop>
  <HeadingPairs>
    <vt:vector size="6" baseType="variant">
      <vt:variant>
        <vt:lpstr>Fonts Used</vt:lpstr>
      </vt:variant>
      <vt:variant>
        <vt:i4>14</vt:i4>
      </vt:variant>
      <vt:variant>
        <vt:lpstr>Theme</vt:lpstr>
      </vt:variant>
      <vt:variant>
        <vt:i4>2</vt:i4>
      </vt:variant>
      <vt:variant>
        <vt:lpstr>Slide Titles</vt:lpstr>
      </vt:variant>
      <vt:variant>
        <vt:i4>8</vt:i4>
      </vt:variant>
    </vt:vector>
  </HeadingPairs>
  <TitlesOfParts>
    <vt:vector size="24" baseType="lpstr">
      <vt:lpstr>HYHeadLine-Medium</vt:lpstr>
      <vt:lpstr>Malgun Gothic</vt:lpstr>
      <vt:lpstr>ＭＳ Ｐゴシック</vt:lpstr>
      <vt:lpstr>Rotis Sans Serif for Nokia</vt:lpstr>
      <vt:lpstr>SimSun</vt:lpstr>
      <vt:lpstr>나눔고딕</vt:lpstr>
      <vt:lpstr>-윤명조340</vt:lpstr>
      <vt:lpstr>等线</vt:lpstr>
      <vt:lpstr>Arial</vt:lpstr>
      <vt:lpstr>Calibri</vt:lpstr>
      <vt:lpstr>Times</vt:lpstr>
      <vt:lpstr>Times New Roman</vt:lpstr>
      <vt:lpstr>Verdana</vt:lpstr>
      <vt:lpstr>Wingdings</vt:lpstr>
      <vt:lpstr>1_Office 테마</vt:lpstr>
      <vt:lpstr>blank presentation</vt:lpstr>
      <vt:lpstr>PowerPoint Presentation</vt:lpstr>
      <vt:lpstr>PowerPoint Presentation</vt:lpstr>
      <vt:lpstr>Table of Contents</vt:lpstr>
      <vt:lpstr>VR Broadcasting Services NW Requirements</vt:lpstr>
      <vt:lpstr>OWC based VR Broadcasting NW Considerations</vt:lpstr>
      <vt:lpstr>OWC based VR Broadcasting NW Considerations…Cont.</vt:lpstr>
      <vt:lpstr>Conclusions</vt:lpstr>
      <vt:lpstr>Reference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Sangkwon Jeong</dc:creator>
  <cp:lastModifiedBy>VINA</cp:lastModifiedBy>
  <cp:revision>284</cp:revision>
  <dcterms:created xsi:type="dcterms:W3CDTF">2017-08-15T12:18:13Z</dcterms:created>
  <dcterms:modified xsi:type="dcterms:W3CDTF">2019-03-14T15:49:45Z</dcterms:modified>
</cp:coreProperties>
</file>