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14" r:id="rId1"/>
  </p:sldMasterIdLst>
  <p:notesMasterIdLst>
    <p:notesMasterId r:id="rId8"/>
  </p:notesMasterIdLst>
  <p:sldIdLst>
    <p:sldId id="348" r:id="rId2"/>
    <p:sldId id="349" r:id="rId3"/>
    <p:sldId id="337" r:id="rId4"/>
    <p:sldId id="359" r:id="rId5"/>
    <p:sldId id="360" r:id="rId6"/>
    <p:sldId id="336" r:id="rId7"/>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347"/>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6" autoAdjust="0"/>
    <p:restoredTop sz="92121" autoAdjust="0"/>
  </p:normalViewPr>
  <p:slideViewPr>
    <p:cSldViewPr snapToGrid="0">
      <p:cViewPr varScale="1">
        <p:scale>
          <a:sx n="102" d="100"/>
          <a:sy n="102" d="100"/>
        </p:scale>
        <p:origin x="1554" y="96"/>
      </p:cViewPr>
      <p:guideLst/>
    </p:cSldViewPr>
  </p:slideViewPr>
  <p:notesTextViewPr>
    <p:cViewPr>
      <p:scale>
        <a:sx n="1" d="1"/>
        <a:sy n="1" d="1"/>
      </p:scale>
      <p:origin x="0" y="0"/>
    </p:cViewPr>
  </p:notesTextViewPr>
  <p:notesViewPr>
    <p:cSldViewPr snapToGrid="0">
      <p:cViewPr varScale="1">
        <p:scale>
          <a:sx n="114" d="100"/>
          <a:sy n="114" d="100"/>
        </p:scale>
        <p:origin x="488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9F58BD-B266-4FEA-8572-614D27B01AAF}" type="datetimeFigureOut">
              <a:rPr lang="ko-KR" altLang="en-US" smtClean="0"/>
              <a:t>2019-05-17</a:t>
            </a:fld>
            <a:endParaRPr lang="ko-KR" altLang="en-US"/>
          </a:p>
        </p:txBody>
      </p:sp>
      <p:sp>
        <p:nvSpPr>
          <p:cNvPr id="4" name="슬라이드 이미지 개체 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1BE845-B615-457C-AC59-B6A31CA72E8C}" type="slidenum">
              <a:rPr lang="ko-KR" altLang="en-US" smtClean="0"/>
              <a:t>‹#›</a:t>
            </a:fld>
            <a:endParaRPr lang="ko-KR" altLang="en-US"/>
          </a:p>
        </p:txBody>
      </p:sp>
    </p:spTree>
    <p:extLst>
      <p:ext uri="{BB962C8B-B14F-4D97-AF65-F5344CB8AC3E}">
        <p14:creationId xmlns:p14="http://schemas.microsoft.com/office/powerpoint/2010/main" val="1091296854"/>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927C19D3-7FD4-4091-A359-C1846C46E349}"/>
              </a:ext>
            </a:extLst>
          </p:cNvPr>
          <p:cNvSpPr>
            <a:spLocks noGrp="1" noRot="1" noChangeAspect="1" noChangeArrowheads="1" noTextEdit="1"/>
          </p:cNvSpPr>
          <p:nvPr>
            <p:ph type="sldImg"/>
          </p:nvPr>
        </p:nvSpPr>
        <p:spPr>
          <a:xfrm>
            <a:off x="1371600" y="1143000"/>
            <a:ext cx="4114800" cy="3086100"/>
          </a:xfrm>
          <a:ln/>
        </p:spPr>
      </p:sp>
      <p:sp>
        <p:nvSpPr>
          <p:cNvPr id="4099" name="Rectangle 3">
            <a:extLst>
              <a:ext uri="{FF2B5EF4-FFF2-40B4-BE49-F238E27FC236}">
                <a16:creationId xmlns:a16="http://schemas.microsoft.com/office/drawing/2014/main" id="{A11172D7-F943-4D47-8A4C-949985A3ADFE}"/>
              </a:ext>
            </a:extLst>
          </p:cNvPr>
          <p:cNvSpPr>
            <a:spLocks noGrp="1" noChangeArrowheads="1"/>
          </p:cNvSpPr>
          <p:nvPr>
            <p:ph type="body" idx="1"/>
          </p:nvPr>
        </p:nvSpPr>
        <p:spPr>
          <a:noFill/>
        </p:spPr>
        <p:txBody>
          <a:bodyPr/>
          <a:lstStyle/>
          <a:p>
            <a:endParaRPr lang="pl-PL" alt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791259A1-548A-4851-A433-5568DFAD1697}"/>
              </a:ext>
            </a:extLst>
          </p:cNvPr>
          <p:cNvSpPr>
            <a:spLocks noGrp="1" noRot="1" noChangeAspect="1" noChangeArrowheads="1" noTextEdit="1"/>
          </p:cNvSpPr>
          <p:nvPr>
            <p:ph type="sldImg"/>
          </p:nvPr>
        </p:nvSpPr>
        <p:spPr>
          <a:xfrm>
            <a:off x="1371600" y="1143000"/>
            <a:ext cx="4114800" cy="3086100"/>
          </a:xfrm>
          <a:ln/>
        </p:spPr>
      </p:sp>
      <p:sp>
        <p:nvSpPr>
          <p:cNvPr id="6147" name="Rectangle 3">
            <a:extLst>
              <a:ext uri="{FF2B5EF4-FFF2-40B4-BE49-F238E27FC236}">
                <a16:creationId xmlns:a16="http://schemas.microsoft.com/office/drawing/2014/main" id="{72115E05-2E88-462C-B4E8-3CFD557CE3A3}"/>
              </a:ext>
            </a:extLst>
          </p:cNvPr>
          <p:cNvSpPr>
            <a:spLocks noGrp="1" noChangeArrowheads="1"/>
          </p:cNvSpPr>
          <p:nvPr>
            <p:ph type="body" idx="1"/>
          </p:nvPr>
        </p:nvSpPr>
        <p:spPr>
          <a:noFill/>
        </p:spPr>
        <p:txBody>
          <a:bodyPr/>
          <a:lstStyle/>
          <a:p>
            <a:endParaRPr lang="pl-PL" altLang="pl-P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9C1AF6E-C4D8-4B4F-9602-EA9D2BBC6F93}"/>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C6F2766D-0E7B-44A0-88B3-541E907D2A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1268" name="Slide Number Placeholder 3">
            <a:extLst>
              <a:ext uri="{FF2B5EF4-FFF2-40B4-BE49-F238E27FC236}">
                <a16:creationId xmlns:a16="http://schemas.microsoft.com/office/drawing/2014/main" id="{8A3F1813-CDEB-402E-A460-46A202B33B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282B03E-5D39-4FA1-A82F-F009DC1CAA7D}" type="slidenum">
              <a:rPr lang="ja-JP" altLang="en-US" smtClean="0"/>
              <a:pPr>
                <a:spcBef>
                  <a:spcPct val="0"/>
                </a:spcBef>
              </a:pPr>
              <a:t>3</a:t>
            </a:fld>
            <a:endParaRPr lang="en-US" altLang="ja-JP"/>
          </a:p>
        </p:txBody>
      </p:sp>
    </p:spTree>
    <p:extLst>
      <p:ext uri="{BB962C8B-B14F-4D97-AF65-F5344CB8AC3E}">
        <p14:creationId xmlns:p14="http://schemas.microsoft.com/office/powerpoint/2010/main" val="34759922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9C1AF6E-C4D8-4B4F-9602-EA9D2BBC6F93}"/>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C6F2766D-0E7B-44A0-88B3-541E907D2A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1268" name="Slide Number Placeholder 3">
            <a:extLst>
              <a:ext uri="{FF2B5EF4-FFF2-40B4-BE49-F238E27FC236}">
                <a16:creationId xmlns:a16="http://schemas.microsoft.com/office/drawing/2014/main" id="{8A3F1813-CDEB-402E-A460-46A202B33B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282B03E-5D39-4FA1-A82F-F009DC1CAA7D}" type="slidenum">
              <a:rPr lang="ja-JP" altLang="en-US" smtClean="0"/>
              <a:pPr>
                <a:spcBef>
                  <a:spcPct val="0"/>
                </a:spcBef>
              </a:pPr>
              <a:t>4</a:t>
            </a:fld>
            <a:endParaRPr lang="en-US" altLang="ja-JP"/>
          </a:p>
        </p:txBody>
      </p:sp>
    </p:spTree>
    <p:extLst>
      <p:ext uri="{BB962C8B-B14F-4D97-AF65-F5344CB8AC3E}">
        <p14:creationId xmlns:p14="http://schemas.microsoft.com/office/powerpoint/2010/main" val="6207835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ECD6F7CD-4EA8-4036-A0E7-54688BEE8C86}"/>
              </a:ext>
            </a:extLst>
          </p:cNvPr>
          <p:cNvSpPr>
            <a:spLocks noGrp="1" noRot="1" noChangeAspect="1" noChangeArrowheads="1" noTextEdit="1"/>
          </p:cNvSpPr>
          <p:nvPr>
            <p:ph type="sldImg"/>
          </p:nvPr>
        </p:nvSpPr>
        <p:spPr>
          <a:ln/>
        </p:spPr>
      </p:sp>
      <p:sp>
        <p:nvSpPr>
          <p:cNvPr id="13315" name="Notes Placeholder 2">
            <a:extLst>
              <a:ext uri="{FF2B5EF4-FFF2-40B4-BE49-F238E27FC236}">
                <a16:creationId xmlns:a16="http://schemas.microsoft.com/office/drawing/2014/main" id="{7B609582-7C28-4E63-9B56-23EB909CBEA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3316" name="Slide Number Placeholder 3">
            <a:extLst>
              <a:ext uri="{FF2B5EF4-FFF2-40B4-BE49-F238E27FC236}">
                <a16:creationId xmlns:a16="http://schemas.microsoft.com/office/drawing/2014/main" id="{C3D142CF-629C-4250-A828-52FF6685E90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B87F9B7-A3FB-4D41-9C6A-96D9CF63F224}" type="slidenum">
              <a:rPr lang="ja-JP" altLang="en-US" smtClean="0"/>
              <a:pPr>
                <a:spcBef>
                  <a:spcPct val="0"/>
                </a:spcBef>
              </a:pPr>
              <a:t>5</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pl-PL"/>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pl-PL"/>
          </a:p>
        </p:txBody>
      </p:sp>
      <p:sp>
        <p:nvSpPr>
          <p:cNvPr id="4" name="Rectangle 91">
            <a:extLst>
              <a:ext uri="{FF2B5EF4-FFF2-40B4-BE49-F238E27FC236}">
                <a16:creationId xmlns:a16="http://schemas.microsoft.com/office/drawing/2014/main" id="{5A72A343-0DC1-4DEC-A818-D852D30A029E}"/>
              </a:ext>
            </a:extLst>
          </p:cNvPr>
          <p:cNvSpPr>
            <a:spLocks noGrp="1" noChangeArrowheads="1"/>
          </p:cNvSpPr>
          <p:nvPr>
            <p:ph type="ftr" sz="quarter" idx="10"/>
          </p:nvPr>
        </p:nvSpPr>
        <p:spPr>
          <a:ln/>
        </p:spPr>
        <p:txBody>
          <a:bodyPr/>
          <a:lstStyle>
            <a:lvl1pPr>
              <a:defRPr/>
            </a:lvl1pPr>
          </a:lstStyle>
          <a:p>
            <a:pPr>
              <a:defRPr/>
            </a:pPr>
            <a:r>
              <a:rPr lang="en-US" altLang="pl-PL"/>
              <a:t>21-19-0042-01-0000</a:t>
            </a:r>
          </a:p>
        </p:txBody>
      </p:sp>
      <p:sp>
        <p:nvSpPr>
          <p:cNvPr id="5" name="Rectangle 92">
            <a:extLst>
              <a:ext uri="{FF2B5EF4-FFF2-40B4-BE49-F238E27FC236}">
                <a16:creationId xmlns:a16="http://schemas.microsoft.com/office/drawing/2014/main" id="{BB40ED68-4E96-422B-AE64-288348D5F79B}"/>
              </a:ext>
            </a:extLst>
          </p:cNvPr>
          <p:cNvSpPr>
            <a:spLocks noGrp="1" noChangeArrowheads="1"/>
          </p:cNvSpPr>
          <p:nvPr>
            <p:ph type="sldNum" sz="quarter" idx="11"/>
          </p:nvPr>
        </p:nvSpPr>
        <p:spPr>
          <a:ln/>
        </p:spPr>
        <p:txBody>
          <a:bodyPr/>
          <a:lstStyle>
            <a:lvl1pPr>
              <a:defRPr/>
            </a:lvl1pPr>
          </a:lstStyle>
          <a:p>
            <a:pPr>
              <a:defRPr/>
            </a:pPr>
            <a:fld id="{CED76750-9DAF-43FD-BC42-4D042B34C934}" type="slidenum">
              <a:rPr lang="en-US" altLang="pl-PL"/>
              <a:pPr>
                <a:defRPr/>
              </a:pPr>
              <a:t>‹#›</a:t>
            </a:fld>
            <a:endParaRPr lang="en-US" altLang="pl-PL" dirty="0"/>
          </a:p>
        </p:txBody>
      </p:sp>
    </p:spTree>
    <p:extLst>
      <p:ext uri="{BB962C8B-B14F-4D97-AF65-F5344CB8AC3E}">
        <p14:creationId xmlns:p14="http://schemas.microsoft.com/office/powerpoint/2010/main" val="2805178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3A4A1093-86EE-4B05-B309-FC7A90D1D926}"/>
              </a:ext>
            </a:extLst>
          </p:cNvPr>
          <p:cNvSpPr>
            <a:spLocks noGrp="1" noChangeArrowheads="1"/>
          </p:cNvSpPr>
          <p:nvPr>
            <p:ph type="ftr" sz="quarter" idx="10"/>
          </p:nvPr>
        </p:nvSpPr>
        <p:spPr>
          <a:ln/>
        </p:spPr>
        <p:txBody>
          <a:bodyPr/>
          <a:lstStyle>
            <a:lvl1pPr>
              <a:defRPr/>
            </a:lvl1pPr>
          </a:lstStyle>
          <a:p>
            <a:pPr>
              <a:defRPr/>
            </a:pPr>
            <a:r>
              <a:rPr lang="en-US" altLang="pl-PL"/>
              <a:t>21-19-0042-01-0000</a:t>
            </a:r>
          </a:p>
        </p:txBody>
      </p:sp>
      <p:sp>
        <p:nvSpPr>
          <p:cNvPr id="5" name="Rectangle 92">
            <a:extLst>
              <a:ext uri="{FF2B5EF4-FFF2-40B4-BE49-F238E27FC236}">
                <a16:creationId xmlns:a16="http://schemas.microsoft.com/office/drawing/2014/main" id="{E08EF60B-6F13-4F54-AE65-D0A9F760E356}"/>
              </a:ext>
            </a:extLst>
          </p:cNvPr>
          <p:cNvSpPr>
            <a:spLocks noGrp="1" noChangeArrowheads="1"/>
          </p:cNvSpPr>
          <p:nvPr>
            <p:ph type="sldNum" sz="quarter" idx="11"/>
          </p:nvPr>
        </p:nvSpPr>
        <p:spPr>
          <a:ln/>
        </p:spPr>
        <p:txBody>
          <a:bodyPr/>
          <a:lstStyle>
            <a:lvl1pPr>
              <a:defRPr/>
            </a:lvl1pPr>
          </a:lstStyle>
          <a:p>
            <a:pPr>
              <a:defRPr/>
            </a:pPr>
            <a:fld id="{76396918-C194-44CD-8ACA-D640F40BE2BB}" type="slidenum">
              <a:rPr lang="en-US" altLang="pl-PL"/>
              <a:pPr>
                <a:defRPr/>
              </a:pPr>
              <a:t>‹#›</a:t>
            </a:fld>
            <a:endParaRPr lang="en-US" altLang="pl-PL" dirty="0"/>
          </a:p>
        </p:txBody>
      </p:sp>
    </p:spTree>
    <p:extLst>
      <p:ext uri="{BB962C8B-B14F-4D97-AF65-F5344CB8AC3E}">
        <p14:creationId xmlns:p14="http://schemas.microsoft.com/office/powerpoint/2010/main" val="1472083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4" y="228600"/>
            <a:ext cx="2074862" cy="6096000"/>
          </a:xfrm>
        </p:spPr>
        <p:txBody>
          <a:bodyPr vert="eaVert"/>
          <a:lstStyle/>
          <a:p>
            <a:r>
              <a:rPr lang="en-US"/>
              <a:t>Click to edit Master title style</a:t>
            </a:r>
            <a:endParaRPr lang="pl-PL"/>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FA93D6A2-03D0-4341-BF34-42C6D99B74E7}"/>
              </a:ext>
            </a:extLst>
          </p:cNvPr>
          <p:cNvSpPr>
            <a:spLocks noGrp="1" noChangeArrowheads="1"/>
          </p:cNvSpPr>
          <p:nvPr>
            <p:ph type="ftr" sz="quarter" idx="10"/>
          </p:nvPr>
        </p:nvSpPr>
        <p:spPr>
          <a:ln/>
        </p:spPr>
        <p:txBody>
          <a:bodyPr/>
          <a:lstStyle>
            <a:lvl1pPr>
              <a:defRPr/>
            </a:lvl1pPr>
          </a:lstStyle>
          <a:p>
            <a:pPr>
              <a:defRPr/>
            </a:pPr>
            <a:r>
              <a:rPr lang="en-US" altLang="pl-PL"/>
              <a:t>21-19-0042-01-0000</a:t>
            </a:r>
          </a:p>
        </p:txBody>
      </p:sp>
      <p:sp>
        <p:nvSpPr>
          <p:cNvPr id="5" name="Rectangle 92">
            <a:extLst>
              <a:ext uri="{FF2B5EF4-FFF2-40B4-BE49-F238E27FC236}">
                <a16:creationId xmlns:a16="http://schemas.microsoft.com/office/drawing/2014/main" id="{685E4F14-53DB-45FE-B7D3-87EDEBBB9FCF}"/>
              </a:ext>
            </a:extLst>
          </p:cNvPr>
          <p:cNvSpPr>
            <a:spLocks noGrp="1" noChangeArrowheads="1"/>
          </p:cNvSpPr>
          <p:nvPr>
            <p:ph type="sldNum" sz="quarter" idx="11"/>
          </p:nvPr>
        </p:nvSpPr>
        <p:spPr>
          <a:ln/>
        </p:spPr>
        <p:txBody>
          <a:bodyPr/>
          <a:lstStyle>
            <a:lvl1pPr>
              <a:defRPr/>
            </a:lvl1pPr>
          </a:lstStyle>
          <a:p>
            <a:pPr>
              <a:defRPr/>
            </a:pPr>
            <a:fld id="{E34A4E1D-1B19-4348-BA05-9114055FA2F1}" type="slidenum">
              <a:rPr lang="en-US" altLang="pl-PL"/>
              <a:pPr>
                <a:defRPr/>
              </a:pPr>
              <a:t>‹#›</a:t>
            </a:fld>
            <a:endParaRPr lang="en-US" altLang="pl-PL" dirty="0"/>
          </a:p>
        </p:txBody>
      </p:sp>
    </p:spTree>
    <p:extLst>
      <p:ext uri="{BB962C8B-B14F-4D97-AF65-F5344CB8AC3E}">
        <p14:creationId xmlns:p14="http://schemas.microsoft.com/office/powerpoint/2010/main" val="1761058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F7BE29F3-F002-4258-9A7C-62AC3EC37C3B}"/>
              </a:ext>
            </a:extLst>
          </p:cNvPr>
          <p:cNvSpPr>
            <a:spLocks noGrp="1" noChangeArrowheads="1"/>
          </p:cNvSpPr>
          <p:nvPr>
            <p:ph type="ftr" sz="quarter" idx="10"/>
          </p:nvPr>
        </p:nvSpPr>
        <p:spPr>
          <a:ln/>
        </p:spPr>
        <p:txBody>
          <a:bodyPr/>
          <a:lstStyle>
            <a:lvl1pPr>
              <a:defRPr/>
            </a:lvl1pPr>
          </a:lstStyle>
          <a:p>
            <a:pPr>
              <a:defRPr/>
            </a:pPr>
            <a:r>
              <a:rPr lang="en-US" altLang="pl-PL"/>
              <a:t>21-19-0042-01-0000</a:t>
            </a:r>
          </a:p>
        </p:txBody>
      </p:sp>
      <p:sp>
        <p:nvSpPr>
          <p:cNvPr id="5" name="Rectangle 92">
            <a:extLst>
              <a:ext uri="{FF2B5EF4-FFF2-40B4-BE49-F238E27FC236}">
                <a16:creationId xmlns:a16="http://schemas.microsoft.com/office/drawing/2014/main" id="{EFB8BDB7-8037-440E-B1CE-29C33C22F637}"/>
              </a:ext>
            </a:extLst>
          </p:cNvPr>
          <p:cNvSpPr>
            <a:spLocks noGrp="1" noChangeArrowheads="1"/>
          </p:cNvSpPr>
          <p:nvPr>
            <p:ph type="sldNum" sz="quarter" idx="11"/>
          </p:nvPr>
        </p:nvSpPr>
        <p:spPr>
          <a:ln/>
        </p:spPr>
        <p:txBody>
          <a:bodyPr/>
          <a:lstStyle>
            <a:lvl1pPr>
              <a:defRPr/>
            </a:lvl1pPr>
          </a:lstStyle>
          <a:p>
            <a:pPr>
              <a:defRPr/>
            </a:pPr>
            <a:fld id="{13D3D877-D406-4E0C-A0B8-A5405FE26974}" type="slidenum">
              <a:rPr lang="en-US" altLang="pl-PL"/>
              <a:pPr>
                <a:defRPr/>
              </a:pPr>
              <a:t>‹#›</a:t>
            </a:fld>
            <a:endParaRPr lang="en-US" altLang="pl-PL" dirty="0"/>
          </a:p>
        </p:txBody>
      </p:sp>
    </p:spTree>
    <p:extLst>
      <p:ext uri="{BB962C8B-B14F-4D97-AF65-F5344CB8AC3E}">
        <p14:creationId xmlns:p14="http://schemas.microsoft.com/office/powerpoint/2010/main" val="2495449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pl-P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91">
            <a:extLst>
              <a:ext uri="{FF2B5EF4-FFF2-40B4-BE49-F238E27FC236}">
                <a16:creationId xmlns:a16="http://schemas.microsoft.com/office/drawing/2014/main" id="{478B732F-382C-4A02-8654-B76707B96C84}"/>
              </a:ext>
            </a:extLst>
          </p:cNvPr>
          <p:cNvSpPr>
            <a:spLocks noGrp="1" noChangeArrowheads="1"/>
          </p:cNvSpPr>
          <p:nvPr>
            <p:ph type="ftr" sz="quarter" idx="10"/>
          </p:nvPr>
        </p:nvSpPr>
        <p:spPr>
          <a:ln/>
        </p:spPr>
        <p:txBody>
          <a:bodyPr/>
          <a:lstStyle>
            <a:lvl1pPr>
              <a:defRPr/>
            </a:lvl1pPr>
          </a:lstStyle>
          <a:p>
            <a:pPr>
              <a:defRPr/>
            </a:pPr>
            <a:r>
              <a:rPr lang="en-US" altLang="pl-PL"/>
              <a:t>21-19-0042-01-0000</a:t>
            </a:r>
          </a:p>
        </p:txBody>
      </p:sp>
      <p:sp>
        <p:nvSpPr>
          <p:cNvPr id="5" name="Rectangle 92">
            <a:extLst>
              <a:ext uri="{FF2B5EF4-FFF2-40B4-BE49-F238E27FC236}">
                <a16:creationId xmlns:a16="http://schemas.microsoft.com/office/drawing/2014/main" id="{E50DC848-B9B2-464B-955F-C69D1CD08E9E}"/>
              </a:ext>
            </a:extLst>
          </p:cNvPr>
          <p:cNvSpPr>
            <a:spLocks noGrp="1" noChangeArrowheads="1"/>
          </p:cNvSpPr>
          <p:nvPr>
            <p:ph type="sldNum" sz="quarter" idx="11"/>
          </p:nvPr>
        </p:nvSpPr>
        <p:spPr>
          <a:ln/>
        </p:spPr>
        <p:txBody>
          <a:bodyPr/>
          <a:lstStyle>
            <a:lvl1pPr>
              <a:defRPr/>
            </a:lvl1pPr>
          </a:lstStyle>
          <a:p>
            <a:pPr>
              <a:defRPr/>
            </a:pPr>
            <a:fld id="{509ADD19-019F-4CC7-AC53-7A4ECC503183}" type="slidenum">
              <a:rPr lang="en-US" altLang="pl-PL"/>
              <a:pPr>
                <a:defRPr/>
              </a:pPr>
              <a:t>‹#›</a:t>
            </a:fld>
            <a:endParaRPr lang="en-US" altLang="pl-PL" dirty="0"/>
          </a:p>
        </p:txBody>
      </p:sp>
    </p:spTree>
    <p:extLst>
      <p:ext uri="{BB962C8B-B14F-4D97-AF65-F5344CB8AC3E}">
        <p14:creationId xmlns:p14="http://schemas.microsoft.com/office/powerpoint/2010/main" val="4008620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sz="half" idx="1"/>
          </p:nvPr>
        </p:nvSpPr>
        <p:spPr>
          <a:xfrm>
            <a:off x="422276" y="1143000"/>
            <a:ext cx="4073525" cy="51816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Content Placeholder 3"/>
          <p:cNvSpPr>
            <a:spLocks noGrp="1"/>
          </p:cNvSpPr>
          <p:nvPr>
            <p:ph sz="half" idx="2"/>
          </p:nvPr>
        </p:nvSpPr>
        <p:spPr>
          <a:xfrm>
            <a:off x="4648201" y="1143000"/>
            <a:ext cx="4073525" cy="51816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Rectangle 91">
            <a:extLst>
              <a:ext uri="{FF2B5EF4-FFF2-40B4-BE49-F238E27FC236}">
                <a16:creationId xmlns:a16="http://schemas.microsoft.com/office/drawing/2014/main" id="{234087EC-2DA5-4F7F-ACA1-AD88F5B026B5}"/>
              </a:ext>
            </a:extLst>
          </p:cNvPr>
          <p:cNvSpPr>
            <a:spLocks noGrp="1" noChangeArrowheads="1"/>
          </p:cNvSpPr>
          <p:nvPr>
            <p:ph type="ftr" sz="quarter" idx="10"/>
          </p:nvPr>
        </p:nvSpPr>
        <p:spPr>
          <a:ln/>
        </p:spPr>
        <p:txBody>
          <a:bodyPr/>
          <a:lstStyle>
            <a:lvl1pPr>
              <a:defRPr/>
            </a:lvl1pPr>
          </a:lstStyle>
          <a:p>
            <a:pPr>
              <a:defRPr/>
            </a:pPr>
            <a:r>
              <a:rPr lang="en-US" altLang="pl-PL"/>
              <a:t>21-19-0042-01-0000</a:t>
            </a:r>
          </a:p>
        </p:txBody>
      </p:sp>
      <p:sp>
        <p:nvSpPr>
          <p:cNvPr id="6" name="Rectangle 92">
            <a:extLst>
              <a:ext uri="{FF2B5EF4-FFF2-40B4-BE49-F238E27FC236}">
                <a16:creationId xmlns:a16="http://schemas.microsoft.com/office/drawing/2014/main" id="{41A803C5-9B47-46B0-A939-27D2BF561A29}"/>
              </a:ext>
            </a:extLst>
          </p:cNvPr>
          <p:cNvSpPr>
            <a:spLocks noGrp="1" noChangeArrowheads="1"/>
          </p:cNvSpPr>
          <p:nvPr>
            <p:ph type="sldNum" sz="quarter" idx="11"/>
          </p:nvPr>
        </p:nvSpPr>
        <p:spPr>
          <a:ln/>
        </p:spPr>
        <p:txBody>
          <a:bodyPr/>
          <a:lstStyle>
            <a:lvl1pPr>
              <a:defRPr/>
            </a:lvl1pPr>
          </a:lstStyle>
          <a:p>
            <a:pPr>
              <a:defRPr/>
            </a:pPr>
            <a:fld id="{E70CDDAA-0390-433D-9AB4-34D0BDB535AD}" type="slidenum">
              <a:rPr lang="en-US" altLang="pl-PL"/>
              <a:pPr>
                <a:defRPr/>
              </a:pPr>
              <a:t>‹#›</a:t>
            </a:fld>
            <a:endParaRPr lang="en-US" altLang="pl-PL" dirty="0"/>
          </a:p>
        </p:txBody>
      </p:sp>
    </p:spTree>
    <p:extLst>
      <p:ext uri="{BB962C8B-B14F-4D97-AF65-F5344CB8AC3E}">
        <p14:creationId xmlns:p14="http://schemas.microsoft.com/office/powerpoint/2010/main" val="4199487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pl-P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7" name="Rectangle 91">
            <a:extLst>
              <a:ext uri="{FF2B5EF4-FFF2-40B4-BE49-F238E27FC236}">
                <a16:creationId xmlns:a16="http://schemas.microsoft.com/office/drawing/2014/main" id="{8FCF42FE-BD5C-46F9-96B5-498CDE7857DF}"/>
              </a:ext>
            </a:extLst>
          </p:cNvPr>
          <p:cNvSpPr>
            <a:spLocks noGrp="1" noChangeArrowheads="1"/>
          </p:cNvSpPr>
          <p:nvPr>
            <p:ph type="ftr" sz="quarter" idx="10"/>
          </p:nvPr>
        </p:nvSpPr>
        <p:spPr>
          <a:ln/>
        </p:spPr>
        <p:txBody>
          <a:bodyPr/>
          <a:lstStyle>
            <a:lvl1pPr>
              <a:defRPr/>
            </a:lvl1pPr>
          </a:lstStyle>
          <a:p>
            <a:pPr>
              <a:defRPr/>
            </a:pPr>
            <a:r>
              <a:rPr lang="en-US" altLang="pl-PL"/>
              <a:t>21-19-0042-01-0000</a:t>
            </a:r>
          </a:p>
        </p:txBody>
      </p:sp>
      <p:sp>
        <p:nvSpPr>
          <p:cNvPr id="8" name="Rectangle 92">
            <a:extLst>
              <a:ext uri="{FF2B5EF4-FFF2-40B4-BE49-F238E27FC236}">
                <a16:creationId xmlns:a16="http://schemas.microsoft.com/office/drawing/2014/main" id="{C3CE478D-96B5-452F-A8FE-84824C0378A6}"/>
              </a:ext>
            </a:extLst>
          </p:cNvPr>
          <p:cNvSpPr>
            <a:spLocks noGrp="1" noChangeArrowheads="1"/>
          </p:cNvSpPr>
          <p:nvPr>
            <p:ph type="sldNum" sz="quarter" idx="11"/>
          </p:nvPr>
        </p:nvSpPr>
        <p:spPr>
          <a:ln/>
        </p:spPr>
        <p:txBody>
          <a:bodyPr/>
          <a:lstStyle>
            <a:lvl1pPr>
              <a:defRPr/>
            </a:lvl1pPr>
          </a:lstStyle>
          <a:p>
            <a:pPr>
              <a:defRPr/>
            </a:pPr>
            <a:fld id="{D0001ADC-1002-4609-B69F-FCEC9F410B2C}" type="slidenum">
              <a:rPr lang="en-US" altLang="pl-PL"/>
              <a:pPr>
                <a:defRPr/>
              </a:pPr>
              <a:t>‹#›</a:t>
            </a:fld>
            <a:endParaRPr lang="en-US" altLang="pl-PL" dirty="0"/>
          </a:p>
        </p:txBody>
      </p:sp>
    </p:spTree>
    <p:extLst>
      <p:ext uri="{BB962C8B-B14F-4D97-AF65-F5344CB8AC3E}">
        <p14:creationId xmlns:p14="http://schemas.microsoft.com/office/powerpoint/2010/main" val="2213552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pl-PL"/>
          </a:p>
        </p:txBody>
      </p:sp>
      <p:sp>
        <p:nvSpPr>
          <p:cNvPr id="3" name="Rectangle 91">
            <a:extLst>
              <a:ext uri="{FF2B5EF4-FFF2-40B4-BE49-F238E27FC236}">
                <a16:creationId xmlns:a16="http://schemas.microsoft.com/office/drawing/2014/main" id="{73C9785C-900F-4279-BA36-658B817806E2}"/>
              </a:ext>
            </a:extLst>
          </p:cNvPr>
          <p:cNvSpPr>
            <a:spLocks noGrp="1" noChangeArrowheads="1"/>
          </p:cNvSpPr>
          <p:nvPr>
            <p:ph type="ftr" sz="quarter" idx="10"/>
          </p:nvPr>
        </p:nvSpPr>
        <p:spPr>
          <a:ln/>
        </p:spPr>
        <p:txBody>
          <a:bodyPr/>
          <a:lstStyle>
            <a:lvl1pPr>
              <a:defRPr/>
            </a:lvl1pPr>
          </a:lstStyle>
          <a:p>
            <a:pPr>
              <a:defRPr/>
            </a:pPr>
            <a:r>
              <a:rPr lang="en-US" altLang="pl-PL"/>
              <a:t>21-19-0042-01-0000</a:t>
            </a:r>
          </a:p>
        </p:txBody>
      </p:sp>
      <p:sp>
        <p:nvSpPr>
          <p:cNvPr id="4" name="Rectangle 92">
            <a:extLst>
              <a:ext uri="{FF2B5EF4-FFF2-40B4-BE49-F238E27FC236}">
                <a16:creationId xmlns:a16="http://schemas.microsoft.com/office/drawing/2014/main" id="{0D97CCFF-2611-4272-84F5-14F1F202A8FC}"/>
              </a:ext>
            </a:extLst>
          </p:cNvPr>
          <p:cNvSpPr>
            <a:spLocks noGrp="1" noChangeArrowheads="1"/>
          </p:cNvSpPr>
          <p:nvPr>
            <p:ph type="sldNum" sz="quarter" idx="11"/>
          </p:nvPr>
        </p:nvSpPr>
        <p:spPr>
          <a:ln/>
        </p:spPr>
        <p:txBody>
          <a:bodyPr/>
          <a:lstStyle>
            <a:lvl1pPr>
              <a:defRPr/>
            </a:lvl1pPr>
          </a:lstStyle>
          <a:p>
            <a:pPr>
              <a:defRPr/>
            </a:pPr>
            <a:fld id="{4CF27402-2C48-4A31-90B3-0422C1082987}" type="slidenum">
              <a:rPr lang="en-US" altLang="pl-PL"/>
              <a:pPr>
                <a:defRPr/>
              </a:pPr>
              <a:t>‹#›</a:t>
            </a:fld>
            <a:endParaRPr lang="en-US" altLang="pl-PL" dirty="0"/>
          </a:p>
        </p:txBody>
      </p:sp>
    </p:spTree>
    <p:extLst>
      <p:ext uri="{BB962C8B-B14F-4D97-AF65-F5344CB8AC3E}">
        <p14:creationId xmlns:p14="http://schemas.microsoft.com/office/powerpoint/2010/main" val="2589014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1">
            <a:extLst>
              <a:ext uri="{FF2B5EF4-FFF2-40B4-BE49-F238E27FC236}">
                <a16:creationId xmlns:a16="http://schemas.microsoft.com/office/drawing/2014/main" id="{0A997149-32D7-4573-892A-E7CC55F9A2EA}"/>
              </a:ext>
            </a:extLst>
          </p:cNvPr>
          <p:cNvSpPr>
            <a:spLocks noGrp="1" noChangeArrowheads="1"/>
          </p:cNvSpPr>
          <p:nvPr>
            <p:ph type="ftr" sz="quarter" idx="10"/>
          </p:nvPr>
        </p:nvSpPr>
        <p:spPr>
          <a:ln/>
        </p:spPr>
        <p:txBody>
          <a:bodyPr/>
          <a:lstStyle>
            <a:lvl1pPr>
              <a:defRPr/>
            </a:lvl1pPr>
          </a:lstStyle>
          <a:p>
            <a:pPr>
              <a:defRPr/>
            </a:pPr>
            <a:r>
              <a:rPr lang="en-US" altLang="pl-PL"/>
              <a:t>21-19-0042-01-0000</a:t>
            </a:r>
          </a:p>
        </p:txBody>
      </p:sp>
      <p:sp>
        <p:nvSpPr>
          <p:cNvPr id="3" name="Rectangle 92">
            <a:extLst>
              <a:ext uri="{FF2B5EF4-FFF2-40B4-BE49-F238E27FC236}">
                <a16:creationId xmlns:a16="http://schemas.microsoft.com/office/drawing/2014/main" id="{499D2174-267E-4D04-A516-D1D7F395D382}"/>
              </a:ext>
            </a:extLst>
          </p:cNvPr>
          <p:cNvSpPr>
            <a:spLocks noGrp="1" noChangeArrowheads="1"/>
          </p:cNvSpPr>
          <p:nvPr>
            <p:ph type="sldNum" sz="quarter" idx="11"/>
          </p:nvPr>
        </p:nvSpPr>
        <p:spPr>
          <a:ln/>
        </p:spPr>
        <p:txBody>
          <a:bodyPr/>
          <a:lstStyle>
            <a:lvl1pPr>
              <a:defRPr/>
            </a:lvl1pPr>
          </a:lstStyle>
          <a:p>
            <a:pPr>
              <a:defRPr/>
            </a:pPr>
            <a:fld id="{C9D829A6-D376-486B-8E29-1F54040F52F9}" type="slidenum">
              <a:rPr lang="en-US" altLang="pl-PL"/>
              <a:pPr>
                <a:defRPr/>
              </a:pPr>
              <a:t>‹#›</a:t>
            </a:fld>
            <a:endParaRPr lang="en-US" altLang="pl-PL" dirty="0"/>
          </a:p>
        </p:txBody>
      </p:sp>
    </p:spTree>
    <p:extLst>
      <p:ext uri="{BB962C8B-B14F-4D97-AF65-F5344CB8AC3E}">
        <p14:creationId xmlns:p14="http://schemas.microsoft.com/office/powerpoint/2010/main" val="3125019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a:t>Click to edit Master title style</a:t>
            </a:r>
            <a:endParaRPr lang="pl-PL"/>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91">
            <a:extLst>
              <a:ext uri="{FF2B5EF4-FFF2-40B4-BE49-F238E27FC236}">
                <a16:creationId xmlns:a16="http://schemas.microsoft.com/office/drawing/2014/main" id="{4C37AE07-A0F8-4021-9BDF-FA841CF0B2A8}"/>
              </a:ext>
            </a:extLst>
          </p:cNvPr>
          <p:cNvSpPr>
            <a:spLocks noGrp="1" noChangeArrowheads="1"/>
          </p:cNvSpPr>
          <p:nvPr>
            <p:ph type="ftr" sz="quarter" idx="10"/>
          </p:nvPr>
        </p:nvSpPr>
        <p:spPr>
          <a:ln/>
        </p:spPr>
        <p:txBody>
          <a:bodyPr/>
          <a:lstStyle>
            <a:lvl1pPr>
              <a:defRPr/>
            </a:lvl1pPr>
          </a:lstStyle>
          <a:p>
            <a:pPr>
              <a:defRPr/>
            </a:pPr>
            <a:r>
              <a:rPr lang="en-US" altLang="pl-PL"/>
              <a:t>21-19-0042-01-0000</a:t>
            </a:r>
          </a:p>
        </p:txBody>
      </p:sp>
      <p:sp>
        <p:nvSpPr>
          <p:cNvPr id="6" name="Rectangle 92">
            <a:extLst>
              <a:ext uri="{FF2B5EF4-FFF2-40B4-BE49-F238E27FC236}">
                <a16:creationId xmlns:a16="http://schemas.microsoft.com/office/drawing/2014/main" id="{67849F2A-EDE6-4B99-923D-A087423076A8}"/>
              </a:ext>
            </a:extLst>
          </p:cNvPr>
          <p:cNvSpPr>
            <a:spLocks noGrp="1" noChangeArrowheads="1"/>
          </p:cNvSpPr>
          <p:nvPr>
            <p:ph type="sldNum" sz="quarter" idx="11"/>
          </p:nvPr>
        </p:nvSpPr>
        <p:spPr>
          <a:ln/>
        </p:spPr>
        <p:txBody>
          <a:bodyPr/>
          <a:lstStyle>
            <a:lvl1pPr>
              <a:defRPr/>
            </a:lvl1pPr>
          </a:lstStyle>
          <a:p>
            <a:pPr>
              <a:defRPr/>
            </a:pPr>
            <a:fld id="{A2F0D5C7-4BA5-485A-808F-61F9A64C7A68}" type="slidenum">
              <a:rPr lang="en-US" altLang="pl-PL"/>
              <a:pPr>
                <a:defRPr/>
              </a:pPr>
              <a:t>‹#›</a:t>
            </a:fld>
            <a:endParaRPr lang="en-US" altLang="pl-PL" dirty="0"/>
          </a:p>
        </p:txBody>
      </p:sp>
    </p:spTree>
    <p:extLst>
      <p:ext uri="{BB962C8B-B14F-4D97-AF65-F5344CB8AC3E}">
        <p14:creationId xmlns:p14="http://schemas.microsoft.com/office/powerpoint/2010/main" val="1731544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endParaRPr lang="pl-PL"/>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pl-PL"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91">
            <a:extLst>
              <a:ext uri="{FF2B5EF4-FFF2-40B4-BE49-F238E27FC236}">
                <a16:creationId xmlns:a16="http://schemas.microsoft.com/office/drawing/2014/main" id="{149BFDEC-8EFF-4A23-8C35-40D03C16FAF5}"/>
              </a:ext>
            </a:extLst>
          </p:cNvPr>
          <p:cNvSpPr>
            <a:spLocks noGrp="1" noChangeArrowheads="1"/>
          </p:cNvSpPr>
          <p:nvPr>
            <p:ph type="ftr" sz="quarter" idx="10"/>
          </p:nvPr>
        </p:nvSpPr>
        <p:spPr>
          <a:ln/>
        </p:spPr>
        <p:txBody>
          <a:bodyPr/>
          <a:lstStyle>
            <a:lvl1pPr>
              <a:defRPr/>
            </a:lvl1pPr>
          </a:lstStyle>
          <a:p>
            <a:pPr>
              <a:defRPr/>
            </a:pPr>
            <a:r>
              <a:rPr lang="en-US" altLang="pl-PL"/>
              <a:t>21-19-0042-01-0000</a:t>
            </a:r>
          </a:p>
        </p:txBody>
      </p:sp>
      <p:sp>
        <p:nvSpPr>
          <p:cNvPr id="6" name="Rectangle 92">
            <a:extLst>
              <a:ext uri="{FF2B5EF4-FFF2-40B4-BE49-F238E27FC236}">
                <a16:creationId xmlns:a16="http://schemas.microsoft.com/office/drawing/2014/main" id="{13CB777E-18A1-441A-9168-8776001B0B6F}"/>
              </a:ext>
            </a:extLst>
          </p:cNvPr>
          <p:cNvSpPr>
            <a:spLocks noGrp="1" noChangeArrowheads="1"/>
          </p:cNvSpPr>
          <p:nvPr>
            <p:ph type="sldNum" sz="quarter" idx="11"/>
          </p:nvPr>
        </p:nvSpPr>
        <p:spPr>
          <a:ln/>
        </p:spPr>
        <p:txBody>
          <a:bodyPr/>
          <a:lstStyle>
            <a:lvl1pPr>
              <a:defRPr/>
            </a:lvl1pPr>
          </a:lstStyle>
          <a:p>
            <a:pPr>
              <a:defRPr/>
            </a:pPr>
            <a:fld id="{C0173027-EFE0-4652-A5C3-D5745DEF902C}" type="slidenum">
              <a:rPr lang="en-US" altLang="pl-PL"/>
              <a:pPr>
                <a:defRPr/>
              </a:pPr>
              <a:t>‹#›</a:t>
            </a:fld>
            <a:endParaRPr lang="en-US" altLang="pl-PL" dirty="0"/>
          </a:p>
        </p:txBody>
      </p:sp>
    </p:spTree>
    <p:extLst>
      <p:ext uri="{BB962C8B-B14F-4D97-AF65-F5344CB8AC3E}">
        <p14:creationId xmlns:p14="http://schemas.microsoft.com/office/powerpoint/2010/main" val="623756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D3F8F8C-C0FD-4F93-9B6C-846285C94555}"/>
              </a:ext>
            </a:extLst>
          </p:cNvPr>
          <p:cNvSpPr>
            <a:spLocks noGrp="1" noChangeArrowheads="1"/>
          </p:cNvSpPr>
          <p:nvPr>
            <p:ph type="title"/>
          </p:nvPr>
        </p:nvSpPr>
        <p:spPr bwMode="auto">
          <a:xfrm>
            <a:off x="422276" y="228600"/>
            <a:ext cx="8270875" cy="685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en-US" altLang="pl-PL"/>
              <a:t>Title: 36 pt Rotis Sans Serif</a:t>
            </a:r>
          </a:p>
        </p:txBody>
      </p:sp>
      <p:sp>
        <p:nvSpPr>
          <p:cNvPr id="1027" name="Rectangle 33">
            <a:extLst>
              <a:ext uri="{FF2B5EF4-FFF2-40B4-BE49-F238E27FC236}">
                <a16:creationId xmlns:a16="http://schemas.microsoft.com/office/drawing/2014/main" id="{7C35C133-3051-403A-9A72-4BF3A92A24EA}"/>
              </a:ext>
            </a:extLst>
          </p:cNvPr>
          <p:cNvSpPr>
            <a:spLocks noGrp="1" noChangeArrowheads="1"/>
          </p:cNvSpPr>
          <p:nvPr>
            <p:ph type="body" idx="1"/>
          </p:nvPr>
        </p:nvSpPr>
        <p:spPr bwMode="auto">
          <a:xfrm>
            <a:off x="422276" y="1143000"/>
            <a:ext cx="8299450" cy="5181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altLang="pl-PL"/>
              <a:t>IEEE 802.21 Powerpoint Template</a:t>
            </a:r>
            <a:br>
              <a:rPr lang="en-US" altLang="pl-PL"/>
            </a:br>
            <a:r>
              <a:rPr lang="en-US" altLang="pl-PL"/>
              <a:t>(Rotis Sans Serif 24 pt)</a:t>
            </a:r>
          </a:p>
          <a:p>
            <a:pPr lvl="0"/>
            <a:r>
              <a:rPr lang="en-US" altLang="pl-PL"/>
              <a:t>1st Level Bullet</a:t>
            </a:r>
          </a:p>
          <a:p>
            <a:pPr lvl="1"/>
            <a:r>
              <a:rPr lang="en-US" altLang="pl-PL"/>
              <a:t>2nd Level Bullet</a:t>
            </a:r>
          </a:p>
          <a:p>
            <a:pPr lvl="2"/>
            <a:r>
              <a:rPr lang="en-US" altLang="pl-PL"/>
              <a:t>3rd Level Bullet</a:t>
            </a:r>
          </a:p>
          <a:p>
            <a:pPr lvl="2"/>
            <a:endParaRPr lang="en-US" altLang="pl-PL"/>
          </a:p>
          <a:p>
            <a:pPr lvl="1"/>
            <a:endParaRPr lang="en-US" altLang="pl-PL"/>
          </a:p>
          <a:p>
            <a:pPr lvl="0"/>
            <a:endParaRPr lang="en-US" altLang="pl-PL"/>
          </a:p>
          <a:p>
            <a:pPr lvl="0"/>
            <a:endParaRPr lang="en-US" altLang="pl-PL"/>
          </a:p>
          <a:p>
            <a:pPr lvl="0"/>
            <a:br>
              <a:rPr lang="en-US" altLang="pl-PL"/>
            </a:br>
            <a:endParaRPr lang="en-US" altLang="pl-PL"/>
          </a:p>
        </p:txBody>
      </p:sp>
      <p:sp>
        <p:nvSpPr>
          <p:cNvPr id="1115" name="Rectangle 91">
            <a:extLst>
              <a:ext uri="{FF2B5EF4-FFF2-40B4-BE49-F238E27FC236}">
                <a16:creationId xmlns:a16="http://schemas.microsoft.com/office/drawing/2014/main" id="{BA3F0694-D324-4E07-897F-B03B0F333395}"/>
              </a:ext>
            </a:extLst>
          </p:cNvPr>
          <p:cNvSpPr>
            <a:spLocks noGrp="1" noChangeArrowheads="1"/>
          </p:cNvSpPr>
          <p:nvPr>
            <p:ph type="ftr" sz="quarter" idx="3"/>
          </p:nvPr>
        </p:nvSpPr>
        <p:spPr bwMode="auto">
          <a:xfrm>
            <a:off x="380999" y="6400802"/>
            <a:ext cx="2319867" cy="2585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algn="l">
              <a:lnSpc>
                <a:spcPct val="90000"/>
              </a:lnSpc>
              <a:defRPr sz="1200">
                <a:latin typeface="+mn-lt"/>
              </a:defRPr>
            </a:lvl1pPr>
          </a:lstStyle>
          <a:p>
            <a:pPr>
              <a:defRPr/>
            </a:pPr>
            <a:r>
              <a:rPr lang="en-US" altLang="pl-PL"/>
              <a:t>21-19-0042-01-0000</a:t>
            </a:r>
          </a:p>
        </p:txBody>
      </p:sp>
      <p:sp>
        <p:nvSpPr>
          <p:cNvPr id="1116" name="Rectangle 92">
            <a:extLst>
              <a:ext uri="{FF2B5EF4-FFF2-40B4-BE49-F238E27FC236}">
                <a16:creationId xmlns:a16="http://schemas.microsoft.com/office/drawing/2014/main" id="{C6F966E7-7AE7-44A4-AC23-89A3A2066606}"/>
              </a:ext>
            </a:extLst>
          </p:cNvPr>
          <p:cNvSpPr>
            <a:spLocks noGrp="1" noChangeArrowheads="1"/>
          </p:cNvSpPr>
          <p:nvPr>
            <p:ph type="sldNum" sz="quarter" idx="4"/>
          </p:nvPr>
        </p:nvSpPr>
        <p:spPr bwMode="auto">
          <a:xfrm>
            <a:off x="7772399" y="6400800"/>
            <a:ext cx="920751"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90000"/>
              </a:lnSpc>
              <a:defRPr sz="1200">
                <a:latin typeface="Times" panose="02020603050405020304" pitchFamily="18" charset="0"/>
              </a:defRPr>
            </a:lvl1pPr>
          </a:lstStyle>
          <a:p>
            <a:pPr>
              <a:defRPr/>
            </a:pPr>
            <a:fld id="{9471D420-187E-4573-B751-C2C806A44A53}" type="slidenum">
              <a:rPr lang="en-US" altLang="pl-PL" smtClean="0"/>
              <a:pPr>
                <a:defRPr/>
              </a:pPr>
              <a:t>‹#›</a:t>
            </a:fld>
            <a:endParaRPr lang="en-US" altLang="pl-PL" dirty="0"/>
          </a:p>
        </p:txBody>
      </p:sp>
      <p:pic>
        <p:nvPicPr>
          <p:cNvPr id="1030" name="Picture 93" descr="smllieee">
            <a:extLst>
              <a:ext uri="{FF2B5EF4-FFF2-40B4-BE49-F238E27FC236}">
                <a16:creationId xmlns:a16="http://schemas.microsoft.com/office/drawing/2014/main" id="{AC4B861E-7162-4810-B49A-6E57424D3CA8}"/>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94192" y="125410"/>
            <a:ext cx="831894"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94" descr="802logo">
            <a:extLst>
              <a:ext uri="{FF2B5EF4-FFF2-40B4-BE49-F238E27FC236}">
                <a16:creationId xmlns:a16="http://schemas.microsoft.com/office/drawing/2014/main" id="{A8C86890-08EE-4C5C-9EA2-7B826C54A805}"/>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304430" y="182562"/>
            <a:ext cx="831895"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0917987"/>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dt="0"/>
  <p:txStyles>
    <p:titleStyle>
      <a:lvl1pPr algn="ctr" defTabSz="571500" rtl="0" eaLnBrk="0" fontAlgn="base" hangingPunct="0">
        <a:lnSpc>
          <a:spcPct val="90000"/>
        </a:lnSpc>
        <a:spcBef>
          <a:spcPct val="0"/>
        </a:spcBef>
        <a:spcAft>
          <a:spcPct val="0"/>
        </a:spcAft>
        <a:defRPr sz="2700" b="1">
          <a:solidFill>
            <a:schemeClr val="tx1"/>
          </a:solidFill>
          <a:latin typeface="+mj-lt"/>
          <a:ea typeface="+mj-ea"/>
          <a:cs typeface="+mj-cs"/>
        </a:defRPr>
      </a:lvl1pPr>
      <a:lvl2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2pPr>
      <a:lvl3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3pPr>
      <a:lvl4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4pPr>
      <a:lvl5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5pPr>
      <a:lvl6pPr marL="3429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6pPr>
      <a:lvl7pPr marL="6858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7pPr>
      <a:lvl8pPr marL="10287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8pPr>
      <a:lvl9pPr marL="13716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9pPr>
    </p:titleStyle>
    <p:bodyStyle>
      <a:lvl1pPr marL="210741" indent="-210741" algn="l" defTabSz="571500" rtl="0" eaLnBrk="0" fontAlgn="base" hangingPunct="0">
        <a:lnSpc>
          <a:spcPct val="90000"/>
        </a:lnSpc>
        <a:spcBef>
          <a:spcPct val="40000"/>
        </a:spcBef>
        <a:spcAft>
          <a:spcPct val="0"/>
        </a:spcAft>
        <a:buClr>
          <a:schemeClr val="accent1"/>
        </a:buClr>
        <a:buChar char="•"/>
        <a:defRPr sz="1800">
          <a:solidFill>
            <a:schemeClr val="tx1"/>
          </a:solidFill>
          <a:latin typeface="+mn-lt"/>
          <a:ea typeface="+mn-ea"/>
          <a:cs typeface="+mn-cs"/>
        </a:defRPr>
      </a:lvl1pPr>
      <a:lvl2pPr marL="500063" indent="-146447" algn="l" defTabSz="571500" rtl="0" eaLnBrk="0" fontAlgn="base" hangingPunct="0">
        <a:lnSpc>
          <a:spcPct val="90000"/>
        </a:lnSpc>
        <a:spcBef>
          <a:spcPct val="0"/>
        </a:spcBef>
        <a:spcAft>
          <a:spcPct val="0"/>
        </a:spcAft>
        <a:buClr>
          <a:schemeClr val="accent1"/>
        </a:buClr>
        <a:buSzPct val="75000"/>
        <a:buChar char="•"/>
        <a:defRPr sz="1800">
          <a:solidFill>
            <a:schemeClr val="tx1"/>
          </a:solidFill>
          <a:latin typeface="+mn-lt"/>
        </a:defRPr>
      </a:lvl2pPr>
      <a:lvl3pPr marL="860822" indent="-146447" algn="l" defTabSz="5715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353741" indent="-208360" algn="l" defTabSz="571500" rtl="0" eaLnBrk="0" fontAlgn="base" hangingPunct="0">
        <a:spcBef>
          <a:spcPct val="20000"/>
        </a:spcBef>
        <a:spcAft>
          <a:spcPct val="0"/>
        </a:spcAft>
        <a:buChar char="–"/>
        <a:defRPr sz="1500">
          <a:solidFill>
            <a:schemeClr val="tx1"/>
          </a:solidFill>
          <a:latin typeface="Rotis Sans Serif for Nokia" pitchFamily="34" charset="0"/>
        </a:defRPr>
      </a:lvl4pPr>
      <a:lvl5pPr marL="17145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5pPr>
      <a:lvl6pPr marL="20574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6pPr>
      <a:lvl7pPr marL="24003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7pPr>
      <a:lvl8pPr marL="27432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8pPr>
      <a:lvl9pPr marL="30861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9pPr>
    </p:bodyStyle>
    <p:otherStyle>
      <a:defPPr>
        <a:defRPr lang="pl-P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faq.pdf" TargetMode="External"/><Relationship Id="rId5" Type="http://schemas.openxmlformats.org/officeDocument/2006/relationships/hyperlink" Target="http://127.0.0.1:4664/cache?event_id=757737&amp;schema_id=1&amp;s=5X0vID10lu_E6yrIkWkNd4Wz2H8&amp;q=hancock" TargetMode="External"/><Relationship Id="rId4" Type="http://schemas.openxmlformats.org/officeDocument/2006/relationships/hyperlink" Target="http://standards.ieee.org/board/pat/guide.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6">
            <a:extLst>
              <a:ext uri="{FF2B5EF4-FFF2-40B4-BE49-F238E27FC236}">
                <a16:creationId xmlns:a16="http://schemas.microsoft.com/office/drawing/2014/main" id="{3AD0C15D-3153-4FA2-9CC8-FCF051CB812A}"/>
              </a:ext>
            </a:extLst>
          </p:cNvPr>
          <p:cNvSpPr>
            <a:spLocks noGrp="1" noChangeArrowheads="1"/>
          </p:cNvSpPr>
          <p:nvPr>
            <p:ph type="body" idx="1"/>
          </p:nvPr>
        </p:nvSpPr>
        <p:spPr>
          <a:xfrm>
            <a:off x="195925" y="1046464"/>
            <a:ext cx="8752150" cy="5169160"/>
          </a:xfrm>
          <a:solidFill>
            <a:srgbClr val="66CCFF"/>
          </a:solidFill>
        </p:spPr>
        <p:txBody>
          <a:bodyPr/>
          <a:lstStyle/>
          <a:p>
            <a:pPr>
              <a:buClr>
                <a:srgbClr val="FAFD00"/>
              </a:buClr>
              <a:buFontTx/>
              <a:buNone/>
            </a:pPr>
            <a:r>
              <a:rPr lang="en-US" altLang="pl-PL" sz="2400" b="1" dirty="0">
                <a:cs typeface="Times New Roman" panose="02020603050405020304" pitchFamily="18" charset="0"/>
              </a:rPr>
              <a:t>IEEE 802.21 MEDIA INDEPENDENT SERVICES </a:t>
            </a:r>
          </a:p>
          <a:p>
            <a:pPr>
              <a:buClr>
                <a:srgbClr val="FAFD00"/>
              </a:buClr>
              <a:buFontTx/>
              <a:buNone/>
            </a:pPr>
            <a:r>
              <a:rPr lang="en-US" altLang="pl-PL" sz="2400" dirty="0">
                <a:cs typeface="Times New Roman" panose="02020603050405020304" pitchFamily="18" charset="0"/>
              </a:rPr>
              <a:t>DCN: 21-19-0042-0</a:t>
            </a:r>
            <a:r>
              <a:rPr lang="en-US" altLang="ko-KR" sz="2400" dirty="0">
                <a:cs typeface="Times New Roman" panose="02020603050405020304" pitchFamily="18" charset="0"/>
              </a:rPr>
              <a:t>1</a:t>
            </a:r>
            <a:r>
              <a:rPr lang="en-US" altLang="pl-PL" sz="2400" dirty="0">
                <a:cs typeface="Times New Roman" panose="02020603050405020304" pitchFamily="18" charset="0"/>
              </a:rPr>
              <a:t>-0000</a:t>
            </a:r>
          </a:p>
          <a:p>
            <a:pPr marL="535781" indent="-535781">
              <a:buClr>
                <a:srgbClr val="FAFD00"/>
              </a:buClr>
              <a:buNone/>
            </a:pPr>
            <a:r>
              <a:rPr lang="en-US" altLang="pl-PL" sz="2400" dirty="0">
                <a:cs typeface="Times New Roman" panose="02020603050405020304" pitchFamily="18" charset="0"/>
              </a:rPr>
              <a:t>Title: VR SG meeting summary</a:t>
            </a:r>
            <a:endParaRPr lang="en-US" altLang="pl-PL" sz="2400" b="1" dirty="0">
              <a:cs typeface="Times New Roman" panose="02020603050405020304" pitchFamily="18" charset="0"/>
            </a:endParaRPr>
          </a:p>
          <a:p>
            <a:pPr>
              <a:buClr>
                <a:srgbClr val="FAFD00"/>
              </a:buClr>
              <a:buFontTx/>
              <a:buNone/>
            </a:pPr>
            <a:r>
              <a:rPr lang="en-US" altLang="pl-PL" sz="2400" dirty="0">
                <a:cs typeface="Times New Roman" panose="02020603050405020304" pitchFamily="18" charset="0"/>
              </a:rPr>
              <a:t>Date Submitted: March 16, 2019</a:t>
            </a:r>
          </a:p>
          <a:p>
            <a:pPr>
              <a:buClr>
                <a:srgbClr val="FAFD00"/>
              </a:buClr>
              <a:buFontTx/>
              <a:buNone/>
            </a:pPr>
            <a:r>
              <a:rPr lang="en-US" altLang="pl-PL" sz="2400" dirty="0">
                <a:cs typeface="Times New Roman" panose="02020603050405020304" pitchFamily="18" charset="0"/>
              </a:rPr>
              <a:t>Presented at IEEE 802.21 session #91 in Atlanta, GA, USA</a:t>
            </a:r>
          </a:p>
          <a:p>
            <a:pPr>
              <a:lnSpc>
                <a:spcPct val="100000"/>
              </a:lnSpc>
              <a:buClr>
                <a:srgbClr val="FAFD00"/>
              </a:buClr>
              <a:buNone/>
            </a:pPr>
            <a:r>
              <a:rPr lang="en-US" altLang="pl-PL" sz="2400" dirty="0">
                <a:cs typeface="Times New Roman" panose="02020603050405020304" pitchFamily="18" charset="0"/>
              </a:rPr>
              <a:t>Authors or Source(s):  </a:t>
            </a:r>
            <a:r>
              <a:rPr lang="en-US" altLang="pl-PL" sz="2400" b="1" dirty="0" err="1">
                <a:ea typeface="ＭＳ Ｐゴシック" panose="020B0600070205080204" pitchFamily="34" charset="-128"/>
                <a:cs typeface="Times New Roman" panose="02020603050405020304" pitchFamily="18" charset="0"/>
              </a:rPr>
              <a:t>Seo</a:t>
            </a:r>
            <a:r>
              <a:rPr lang="en-US" altLang="pl-PL" sz="2400" b="1" dirty="0">
                <a:ea typeface="ＭＳ Ｐゴシック" panose="020B0600070205080204" pitchFamily="34" charset="-128"/>
                <a:cs typeface="Times New Roman" panose="02020603050405020304" pitchFamily="18" charset="0"/>
              </a:rPr>
              <a:t>, Dong-Il Dillon</a:t>
            </a:r>
            <a:r>
              <a:rPr lang="ja-JP" altLang="en-US" sz="2400" b="1" dirty="0">
                <a:ea typeface="ＭＳ Ｐゴシック" panose="020B0600070205080204" pitchFamily="34" charset="-128"/>
                <a:cs typeface="Times New Roman" panose="02020603050405020304" pitchFamily="18" charset="0"/>
              </a:rPr>
              <a:t> </a:t>
            </a:r>
            <a:r>
              <a:rPr lang="en-US" altLang="ja-JP" sz="2400" b="1" dirty="0">
                <a:ea typeface="ＭＳ Ｐゴシック" panose="020B0600070205080204" pitchFamily="34" charset="-128"/>
                <a:cs typeface="Times New Roman" panose="02020603050405020304" pitchFamily="18" charset="0"/>
              </a:rPr>
              <a:t>(</a:t>
            </a:r>
            <a:r>
              <a:rPr lang="en-US" altLang="ja-JP" sz="2400" b="1" dirty="0" err="1">
                <a:ea typeface="ＭＳ Ｐゴシック" panose="020B0600070205080204" pitchFamily="34" charset="-128"/>
                <a:cs typeface="Times New Roman" panose="02020603050405020304" pitchFamily="18" charset="0"/>
              </a:rPr>
              <a:t>JoyFun</a:t>
            </a:r>
            <a:r>
              <a:rPr lang="en-US" altLang="ja-JP" sz="2400" b="1" dirty="0">
                <a:ea typeface="ＭＳ Ｐゴシック" panose="020B0600070205080204" pitchFamily="34" charset="-128"/>
                <a:cs typeface="Times New Roman" panose="02020603050405020304" pitchFamily="18" charset="0"/>
              </a:rPr>
              <a:t>)</a:t>
            </a:r>
            <a:endParaRPr lang="en-US" altLang="pl-PL" sz="2400" b="1" dirty="0">
              <a:cs typeface="Times New Roman" panose="02020603050405020304" pitchFamily="18" charset="0"/>
            </a:endParaRPr>
          </a:p>
          <a:p>
            <a:pPr marL="871538" indent="-871538" algn="just">
              <a:buClr>
                <a:srgbClr val="FAFD00"/>
              </a:buClr>
              <a:buNone/>
            </a:pPr>
            <a:r>
              <a:rPr lang="en-US" altLang="pl-PL" sz="2400" dirty="0">
                <a:cs typeface="Times New Roman" panose="02020603050405020304" pitchFamily="18" charset="0"/>
              </a:rPr>
              <a:t>Abstract: This document provides the meeting summary for the SG and the topics that were discussed during the session.</a:t>
            </a:r>
          </a:p>
        </p:txBody>
      </p:sp>
      <p:sp>
        <p:nvSpPr>
          <p:cNvPr id="2" name="フッター プレースホルダー 1">
            <a:extLst>
              <a:ext uri="{FF2B5EF4-FFF2-40B4-BE49-F238E27FC236}">
                <a16:creationId xmlns:a16="http://schemas.microsoft.com/office/drawing/2014/main" id="{59D88C36-AB78-43AC-82D2-673DD58C073A}"/>
              </a:ext>
            </a:extLst>
          </p:cNvPr>
          <p:cNvSpPr>
            <a:spLocks noGrp="1"/>
          </p:cNvSpPr>
          <p:nvPr>
            <p:ph type="ftr" sz="quarter" idx="10"/>
          </p:nvPr>
        </p:nvSpPr>
        <p:spPr/>
        <p:txBody>
          <a:bodyPr/>
          <a:lstStyle/>
          <a:p>
            <a:pPr eaLnBrk="0" fontAlgn="base" latinLnBrk="0" hangingPunct="0">
              <a:spcBef>
                <a:spcPct val="0"/>
              </a:spcBef>
              <a:spcAft>
                <a:spcPct val="0"/>
              </a:spcAft>
              <a:defRPr/>
            </a:pPr>
            <a:r>
              <a:rPr lang="en-US" altLang="pl-PL">
                <a:solidFill>
                  <a:srgbClr val="000000"/>
                </a:solidFill>
                <a:latin typeface="Times"/>
              </a:rPr>
              <a:t>21-19-0042-01-0000</a:t>
            </a:r>
            <a:endParaRPr lang="en-US" altLang="pl-PL" dirty="0">
              <a:solidFill>
                <a:srgbClr val="000000"/>
              </a:solidFill>
              <a:latin typeface="Times"/>
            </a:endParaRPr>
          </a:p>
        </p:txBody>
      </p:sp>
      <p:sp>
        <p:nvSpPr>
          <p:cNvPr id="3" name="슬라이드 번호 개체 틀 2">
            <a:extLst>
              <a:ext uri="{FF2B5EF4-FFF2-40B4-BE49-F238E27FC236}">
                <a16:creationId xmlns:a16="http://schemas.microsoft.com/office/drawing/2014/main" id="{D4506F55-5C08-407C-B922-B30DEDD24BDE}"/>
              </a:ext>
            </a:extLst>
          </p:cNvPr>
          <p:cNvSpPr>
            <a:spLocks noGrp="1"/>
          </p:cNvSpPr>
          <p:nvPr>
            <p:ph type="sldNum" sz="quarter" idx="11"/>
          </p:nvPr>
        </p:nvSpPr>
        <p:spPr/>
        <p:txBody>
          <a:bodyPr/>
          <a:lstStyle/>
          <a:p>
            <a:pPr>
              <a:defRPr/>
            </a:pPr>
            <a:fld id="{13D3D877-D406-4E0C-A0B8-A5405FE26974}" type="slidenum">
              <a:rPr lang="en-US" altLang="pl-PL" smtClean="0"/>
              <a:pPr>
                <a:defRPr/>
              </a:pPr>
              <a:t>0</a:t>
            </a:fld>
            <a:endParaRPr lang="en-US" alt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a:extLst>
              <a:ext uri="{FF2B5EF4-FFF2-40B4-BE49-F238E27FC236}">
                <a16:creationId xmlns:a16="http://schemas.microsoft.com/office/drawing/2014/main" id="{0140703B-13AB-45ED-A1B1-2533B9318C0F}"/>
              </a:ext>
            </a:extLst>
          </p:cNvPr>
          <p:cNvSpPr>
            <a:spLocks noGrp="1" noChangeArrowheads="1"/>
          </p:cNvSpPr>
          <p:nvPr>
            <p:ph type="body" idx="1"/>
          </p:nvPr>
        </p:nvSpPr>
        <p:spPr>
          <a:xfrm>
            <a:off x="1428751" y="1600200"/>
            <a:ext cx="6369844" cy="4000500"/>
          </a:xfrm>
          <a:solidFill>
            <a:srgbClr val="66CCFF"/>
          </a:solidFill>
        </p:spPr>
        <p:txBody>
          <a:bodyPr/>
          <a:lstStyle/>
          <a:p>
            <a:pPr lvl="1">
              <a:lnSpc>
                <a:spcPct val="80000"/>
              </a:lnSpc>
              <a:buFontTx/>
              <a:buNone/>
            </a:pPr>
            <a:r>
              <a:rPr lang="en-US" altLang="pl-PL" b="1">
                <a:cs typeface="Times New Roman" panose="02020603050405020304" pitchFamily="18" charset="0"/>
              </a:rPr>
              <a:t>IEEE 802.21 presentation release statements</a:t>
            </a:r>
            <a:endParaRPr lang="en-US" altLang="pl-PL">
              <a:cs typeface="Times New Roman" panose="02020603050405020304" pitchFamily="18" charset="0"/>
            </a:endParaRPr>
          </a:p>
          <a:p>
            <a:pPr algn="just">
              <a:lnSpc>
                <a:spcPct val="80000"/>
              </a:lnSpc>
              <a:buClr>
                <a:srgbClr val="FAFD00"/>
              </a:buClr>
              <a:buSzPct val="200000"/>
              <a:buFontTx/>
              <a:buNone/>
            </a:pPr>
            <a:r>
              <a:rPr lang="en-US" altLang="pl-PL" sz="1500">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pPr>
            <a:r>
              <a:rPr lang="en-US" altLang="pl-PL" sz="1500">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1500">
                <a:latin typeface="Times New Roman" panose="02020603050405020304" pitchFamily="18" charset="0"/>
                <a:cs typeface="Times New Roman" panose="02020603050405020304" pitchFamily="18" charset="0"/>
              </a:rPr>
              <a:t>’</a:t>
            </a:r>
            <a:r>
              <a:rPr lang="en-US" altLang="pl-PL" sz="1500">
                <a:cs typeface="Times New Roman" panose="02020603050405020304" pitchFamily="18" charset="0"/>
              </a:rPr>
              <a:t>s name any IEEE Standards publication even though it may include portions of this contribution; and at the IEEE</a:t>
            </a:r>
            <a:r>
              <a:rPr lang="en-US" altLang="pl-PL" sz="1500">
                <a:latin typeface="Times New Roman" panose="02020603050405020304" pitchFamily="18" charset="0"/>
                <a:cs typeface="Times New Roman" panose="02020603050405020304" pitchFamily="18" charset="0"/>
              </a:rPr>
              <a:t>’</a:t>
            </a:r>
            <a:r>
              <a:rPr lang="en-US" altLang="pl-PL" sz="1500">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pPr>
            <a:r>
              <a:rPr lang="en-US" altLang="pl-PL" sz="1500">
                <a:cs typeface="Times New Roman" panose="02020603050405020304" pitchFamily="18" charset="0"/>
              </a:rPr>
              <a:t>The contributor is familiar with IEEE patent policy, as outlined in </a:t>
            </a:r>
            <a:r>
              <a:rPr lang="en-US" altLang="pl-PL" sz="1500">
                <a:cs typeface="Times New Roman" panose="02020603050405020304" pitchFamily="18" charset="0"/>
                <a:hlinkClick r:id="rId3"/>
              </a:rPr>
              <a:t>Section 6.3 of the IEEE-SA Standards Board Operations Manual</a:t>
            </a:r>
            <a:r>
              <a:rPr lang="en-US" altLang="pl-PL" sz="1500">
                <a:solidFill>
                  <a:srgbClr val="000099"/>
                </a:solidFill>
                <a:cs typeface="Times New Roman" panose="02020603050405020304" pitchFamily="18" charset="0"/>
              </a:rPr>
              <a:t> </a:t>
            </a:r>
            <a:r>
              <a:rPr lang="en-US" altLang="pl-PL" sz="1500">
                <a:cs typeface="Times New Roman" panose="02020603050405020304" pitchFamily="18" charset="0"/>
              </a:rPr>
              <a:t>&lt;</a:t>
            </a:r>
            <a:r>
              <a:rPr lang="en-US" altLang="pl-PL" sz="1500">
                <a:cs typeface="Times New Roman" panose="02020603050405020304" pitchFamily="18" charset="0"/>
                <a:hlinkClick r:id="rId3"/>
              </a:rPr>
              <a:t>http://standards.ieee.org/guides/opman/sect6.html#6.3</a:t>
            </a:r>
            <a:r>
              <a:rPr lang="en-US" altLang="pl-PL" sz="1500">
                <a:cs typeface="Times New Roman" panose="02020603050405020304" pitchFamily="18" charset="0"/>
              </a:rPr>
              <a:t>&gt; and in </a:t>
            </a:r>
            <a:r>
              <a:rPr lang="en-US" altLang="pl-PL" sz="1500" i="1">
                <a:cs typeface="Times New Roman" panose="02020603050405020304" pitchFamily="18" charset="0"/>
              </a:rPr>
              <a:t>Understanding Patent Issues During IEEE Standards Development</a:t>
            </a:r>
            <a:r>
              <a:rPr lang="en-US" altLang="pl-PL" sz="1500">
                <a:cs typeface="Times New Roman" panose="02020603050405020304" pitchFamily="18" charset="0"/>
              </a:rPr>
              <a:t> </a:t>
            </a:r>
            <a:r>
              <a:rPr lang="en-US" altLang="pl-PL" sz="1500">
                <a:cs typeface="Times New Roman" panose="02020603050405020304" pitchFamily="18" charset="0"/>
                <a:hlinkClick r:id="rId4"/>
              </a:rPr>
              <a:t>http://standards.ieee.org/board/pat/guide.html</a:t>
            </a:r>
            <a:r>
              <a:rPr lang="en-US" altLang="pl-PL" sz="1500">
                <a:cs typeface="Times New Roman" panose="02020603050405020304" pitchFamily="18" charset="0"/>
              </a:rPr>
              <a:t>&gt;</a:t>
            </a:r>
            <a:r>
              <a:rPr lang="en-US" altLang="pl-PL" sz="1500">
                <a:latin typeface="Times New Roman" panose="02020603050405020304" pitchFamily="18" charset="0"/>
                <a:cs typeface="Times New Roman" panose="02020603050405020304" pitchFamily="18" charset="0"/>
              </a:rPr>
              <a:t> </a:t>
            </a:r>
            <a:endParaRPr lang="en-US" altLang="pl-PL" sz="1500"/>
          </a:p>
        </p:txBody>
      </p:sp>
      <p:sp>
        <p:nvSpPr>
          <p:cNvPr id="5123" name="Rectangle 7">
            <a:extLst>
              <a:ext uri="{FF2B5EF4-FFF2-40B4-BE49-F238E27FC236}">
                <a16:creationId xmlns:a16="http://schemas.microsoft.com/office/drawing/2014/main" id="{51D9E4ED-C36B-4CFF-BCA1-19E7915D227F}"/>
              </a:ext>
            </a:extLst>
          </p:cNvPr>
          <p:cNvSpPr>
            <a:spLocks noChangeArrowheads="1"/>
          </p:cNvSpPr>
          <p:nvPr/>
        </p:nvSpPr>
        <p:spPr bwMode="auto">
          <a:xfrm>
            <a:off x="531846" y="1257300"/>
            <a:ext cx="8161304" cy="5012871"/>
          </a:xfrm>
          <a:prstGeom prst="rect">
            <a:avLst/>
          </a:prstGeom>
          <a:solidFill>
            <a:srgbClr val="66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866" tIns="33338" rIns="67866" bIns="33338"/>
          <a:lstStyle>
            <a:lvl1pPr marL="280988" indent="-280988" defTabSz="762000">
              <a:lnSpc>
                <a:spcPct val="90000"/>
              </a:lnSpc>
              <a:spcBef>
                <a:spcPct val="40000"/>
              </a:spcBef>
              <a:buClr>
                <a:schemeClr val="accent1"/>
              </a:buClr>
              <a:buChar char="•"/>
              <a:defRPr sz="2400">
                <a:solidFill>
                  <a:schemeClr val="tx1"/>
                </a:solidFill>
                <a:latin typeface="Times" panose="02020603050405020304" pitchFamily="18" charset="0"/>
              </a:defRPr>
            </a:lvl1pPr>
            <a:lvl2pPr marL="666750" indent="-195263" defTabSz="762000">
              <a:lnSpc>
                <a:spcPct val="90000"/>
              </a:lnSpc>
              <a:buClr>
                <a:schemeClr val="accent1"/>
              </a:buClr>
              <a:buSzPct val="75000"/>
              <a:buChar char="•"/>
              <a:defRPr sz="2400">
                <a:solidFill>
                  <a:schemeClr val="tx1"/>
                </a:solidFill>
                <a:latin typeface="Times" panose="02020603050405020304" pitchFamily="18" charset="0"/>
              </a:defRPr>
            </a:lvl2pPr>
            <a:lvl3pPr marL="1147763" indent="-195263" defTabSz="762000">
              <a:lnSpc>
                <a:spcPct val="90000"/>
              </a:lnSpc>
              <a:buClr>
                <a:schemeClr val="accent1"/>
              </a:buClr>
              <a:buSzPct val="75000"/>
              <a:buChar char="•"/>
              <a:defRPr>
                <a:solidFill>
                  <a:schemeClr val="tx1"/>
                </a:solidFill>
                <a:latin typeface="Times" panose="02020603050405020304" pitchFamily="18" charset="0"/>
              </a:defRPr>
            </a:lvl3pPr>
            <a:lvl4pPr marL="1804988" indent="-277813" defTabSz="762000">
              <a:spcBef>
                <a:spcPct val="20000"/>
              </a:spcBef>
              <a:buChar char="–"/>
              <a:defRPr sz="2000">
                <a:solidFill>
                  <a:schemeClr val="tx1"/>
                </a:solidFill>
                <a:latin typeface="Rotis Sans Serif for Nokia" pitchFamily="34" charset="0"/>
              </a:defRPr>
            </a:lvl4pPr>
            <a:lvl5pPr marL="2286000" indent="-280988" defTabSz="762000">
              <a:spcBef>
                <a:spcPct val="20000"/>
              </a:spcBef>
              <a:buChar char="»"/>
              <a:defRPr sz="2000">
                <a:solidFill>
                  <a:schemeClr val="tx1"/>
                </a:solidFill>
                <a:latin typeface="Rotis Sans Serif for Nokia" pitchFamily="34" charset="0"/>
              </a:defRPr>
            </a:lvl5pPr>
            <a:lvl6pPr marL="2743200" indent="-280988" defTabSz="762000" eaLnBrk="0" fontAlgn="base" hangingPunct="0">
              <a:spcBef>
                <a:spcPct val="20000"/>
              </a:spcBef>
              <a:spcAft>
                <a:spcPct val="0"/>
              </a:spcAft>
              <a:buChar char="»"/>
              <a:defRPr sz="2000">
                <a:solidFill>
                  <a:schemeClr val="tx1"/>
                </a:solidFill>
                <a:latin typeface="Rotis Sans Serif for Nokia" pitchFamily="34" charset="0"/>
              </a:defRPr>
            </a:lvl6pPr>
            <a:lvl7pPr marL="3200400" indent="-280988" defTabSz="762000" eaLnBrk="0" fontAlgn="base" hangingPunct="0">
              <a:spcBef>
                <a:spcPct val="20000"/>
              </a:spcBef>
              <a:spcAft>
                <a:spcPct val="0"/>
              </a:spcAft>
              <a:buChar char="»"/>
              <a:defRPr sz="2000">
                <a:solidFill>
                  <a:schemeClr val="tx1"/>
                </a:solidFill>
                <a:latin typeface="Rotis Sans Serif for Nokia" pitchFamily="34" charset="0"/>
              </a:defRPr>
            </a:lvl7pPr>
            <a:lvl8pPr marL="3657600" indent="-280988" defTabSz="762000" eaLnBrk="0" fontAlgn="base" hangingPunct="0">
              <a:spcBef>
                <a:spcPct val="20000"/>
              </a:spcBef>
              <a:spcAft>
                <a:spcPct val="0"/>
              </a:spcAft>
              <a:buChar char="»"/>
              <a:defRPr sz="2000">
                <a:solidFill>
                  <a:schemeClr val="tx1"/>
                </a:solidFill>
                <a:latin typeface="Rotis Sans Serif for Nokia" pitchFamily="34" charset="0"/>
              </a:defRPr>
            </a:lvl8pPr>
            <a:lvl9pPr marL="4114800" indent="-280988" defTabSz="762000" eaLnBrk="0" fontAlgn="base" hangingPunct="0">
              <a:spcBef>
                <a:spcPct val="20000"/>
              </a:spcBef>
              <a:spcAft>
                <a:spcPct val="0"/>
              </a:spcAft>
              <a:buChar char="»"/>
              <a:defRPr sz="2000">
                <a:solidFill>
                  <a:schemeClr val="tx1"/>
                </a:solidFill>
                <a:latin typeface="Rotis Sans Serif for Nokia" pitchFamily="34" charset="0"/>
              </a:defRPr>
            </a:lvl9pPr>
          </a:lstStyle>
          <a:p>
            <a:pPr lvl="1" eaLnBrk="0" fontAlgn="base" latinLnBrk="0" hangingPunct="0">
              <a:lnSpc>
                <a:spcPct val="80000"/>
              </a:lnSpc>
              <a:spcBef>
                <a:spcPct val="0"/>
              </a:spcBef>
              <a:spcAft>
                <a:spcPct val="0"/>
              </a:spcAft>
              <a:buClr>
                <a:srgbClr val="618FFD"/>
              </a:buClr>
              <a:buNone/>
            </a:pPr>
            <a:r>
              <a:rPr lang="en-US" altLang="pl-PL" b="1">
                <a:solidFill>
                  <a:srgbClr val="000000"/>
                </a:solidFill>
                <a:cs typeface="Times New Roman" panose="02020603050405020304" pitchFamily="18" charset="0"/>
              </a:rPr>
              <a:t>IEEE 802.21 presentation release statements</a:t>
            </a:r>
            <a:endParaRPr lang="en-US" altLang="pl-PL">
              <a:solidFill>
                <a:srgbClr val="000000"/>
              </a:solidFill>
              <a:cs typeface="Times New Roman" panose="02020603050405020304" pitchFamily="18" charset="0"/>
            </a:endParaRPr>
          </a:p>
          <a:p>
            <a:pPr algn="just"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1800" dirty="0">
                <a:solidFill>
                  <a:srgbClr val="000000"/>
                </a:solidFill>
                <a:latin typeface="Times New Roman" panose="02020603050405020304" pitchFamily="18" charset="0"/>
                <a:cs typeface="Times New Roman" panose="02020603050405020304" pitchFamily="18" charset="0"/>
              </a:rPr>
              <a:t>’</a:t>
            </a:r>
            <a:r>
              <a:rPr lang="en-US" altLang="pl-PL" sz="1800" dirty="0">
                <a:solidFill>
                  <a:srgbClr val="000000"/>
                </a:solidFill>
                <a:cs typeface="Times New Roman" panose="02020603050405020304" pitchFamily="18" charset="0"/>
              </a:rPr>
              <a:t>s name any IEEE Standards publication even though it may include portions of this contribution; and at the IEEE</a:t>
            </a:r>
            <a:r>
              <a:rPr lang="en-US" altLang="pl-PL" sz="1800" dirty="0">
                <a:solidFill>
                  <a:srgbClr val="000000"/>
                </a:solidFill>
                <a:latin typeface="Times New Roman" panose="02020603050405020304" pitchFamily="18" charset="0"/>
                <a:cs typeface="Times New Roman" panose="02020603050405020304" pitchFamily="18" charset="0"/>
              </a:rPr>
              <a:t>’</a:t>
            </a:r>
            <a:r>
              <a:rPr lang="en-US" altLang="pl-PL" sz="1800" dirty="0">
                <a:solidFill>
                  <a:srgbClr val="000000"/>
                </a:solidFill>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The contributor is familiar with IEEE patent policy, as stated in </a:t>
            </a:r>
            <a:r>
              <a:rPr lang="en-US" altLang="pl-PL" sz="1800" dirty="0">
                <a:solidFill>
                  <a:srgbClr val="000000"/>
                </a:solidFill>
                <a:cs typeface="Times New Roman" panose="02020603050405020304" pitchFamily="18" charset="0"/>
                <a:hlinkClick r:id="rId3"/>
              </a:rPr>
              <a:t>Section 6 of the IEEE-SA Standards Board bylaws</a:t>
            </a:r>
            <a:r>
              <a:rPr lang="en-US" altLang="pl-PL" sz="1800" dirty="0">
                <a:solidFill>
                  <a:srgbClr val="000099"/>
                </a:solidFill>
                <a:cs typeface="Times New Roman" panose="02020603050405020304" pitchFamily="18" charset="0"/>
              </a:rPr>
              <a:t> </a:t>
            </a:r>
            <a:r>
              <a:rPr lang="en-US" altLang="pl-PL" sz="1800" dirty="0">
                <a:solidFill>
                  <a:srgbClr val="000000"/>
                </a:solidFill>
                <a:cs typeface="Times New Roman" panose="02020603050405020304" pitchFamily="18" charset="0"/>
              </a:rPr>
              <a:t>&lt;</a:t>
            </a:r>
            <a:r>
              <a:rPr lang="en-US" altLang="pl-PL" sz="1800" dirty="0">
                <a:solidFill>
                  <a:srgbClr val="000000"/>
                </a:solidFill>
                <a:cs typeface="Times New Roman" panose="02020603050405020304" pitchFamily="18" charset="0"/>
                <a:hlinkClick r:id="rId5"/>
              </a:rPr>
              <a:t>http://standards.ieee.org/guides/bylaws/sect6-7.html#6</a:t>
            </a:r>
            <a:r>
              <a:rPr lang="en-US" altLang="pl-PL" sz="1800" dirty="0">
                <a:solidFill>
                  <a:srgbClr val="000000"/>
                </a:solidFill>
                <a:cs typeface="Times New Roman" panose="02020603050405020304" pitchFamily="18" charset="0"/>
              </a:rPr>
              <a:t>&gt; and in </a:t>
            </a:r>
            <a:r>
              <a:rPr lang="en-US" altLang="pl-PL" sz="1800" i="1" dirty="0">
                <a:solidFill>
                  <a:srgbClr val="000000"/>
                </a:solidFill>
                <a:cs typeface="Times New Roman" panose="02020603050405020304" pitchFamily="18" charset="0"/>
              </a:rPr>
              <a:t>Understanding Patent Issues During IEEE Standards Development</a:t>
            </a:r>
            <a:r>
              <a:rPr lang="en-US" altLang="pl-PL" sz="1800" dirty="0">
                <a:solidFill>
                  <a:srgbClr val="000000"/>
                </a:solidFill>
                <a:cs typeface="Times New Roman" panose="02020603050405020304" pitchFamily="18" charset="0"/>
              </a:rPr>
              <a:t> </a:t>
            </a:r>
            <a:r>
              <a:rPr lang="en-US" altLang="pl-PL" sz="1800" dirty="0">
                <a:solidFill>
                  <a:srgbClr val="000000"/>
                </a:solidFill>
                <a:cs typeface="Times New Roman" panose="02020603050405020304" pitchFamily="18" charset="0"/>
                <a:hlinkClick r:id="rId6"/>
              </a:rPr>
              <a:t>http://standards.ieee.org/board/pat/faq.pdf</a:t>
            </a:r>
            <a:r>
              <a:rPr lang="en-US" altLang="pl-PL" sz="1800" dirty="0">
                <a:solidFill>
                  <a:srgbClr val="000000"/>
                </a:solidFill>
                <a:cs typeface="Times New Roman" panose="02020603050405020304" pitchFamily="18" charset="0"/>
              </a:rPr>
              <a:t>&gt;</a:t>
            </a:r>
            <a:r>
              <a:rPr lang="en-US" altLang="pl-PL" sz="1800" dirty="0">
                <a:solidFill>
                  <a:srgbClr val="000000"/>
                </a:solidFill>
                <a:latin typeface="Times New Roman" panose="02020603050405020304" pitchFamily="18" charset="0"/>
                <a:cs typeface="Times New Roman" panose="02020603050405020304" pitchFamily="18" charset="0"/>
              </a:rPr>
              <a:t> </a:t>
            </a:r>
            <a:endParaRPr lang="en-US" altLang="pl-PL" sz="1800" dirty="0">
              <a:solidFill>
                <a:srgbClr val="000000"/>
              </a:solidFill>
            </a:endParaRPr>
          </a:p>
        </p:txBody>
      </p:sp>
      <p:sp>
        <p:nvSpPr>
          <p:cNvPr id="2" name="フッター プレースホルダー 1">
            <a:extLst>
              <a:ext uri="{FF2B5EF4-FFF2-40B4-BE49-F238E27FC236}">
                <a16:creationId xmlns:a16="http://schemas.microsoft.com/office/drawing/2014/main" id="{93BA8ADB-4107-462B-83EC-32BB496ED698}"/>
              </a:ext>
            </a:extLst>
          </p:cNvPr>
          <p:cNvSpPr>
            <a:spLocks noGrp="1"/>
          </p:cNvSpPr>
          <p:nvPr>
            <p:ph type="ftr" sz="quarter" idx="10"/>
          </p:nvPr>
        </p:nvSpPr>
        <p:spPr/>
        <p:txBody>
          <a:bodyPr/>
          <a:lstStyle/>
          <a:p>
            <a:pPr eaLnBrk="0" fontAlgn="base" latinLnBrk="0" hangingPunct="0">
              <a:spcBef>
                <a:spcPct val="0"/>
              </a:spcBef>
              <a:spcAft>
                <a:spcPct val="0"/>
              </a:spcAft>
              <a:defRPr/>
            </a:pPr>
            <a:r>
              <a:rPr lang="en-US" altLang="pl-PL">
                <a:solidFill>
                  <a:srgbClr val="000000"/>
                </a:solidFill>
                <a:latin typeface="Times"/>
              </a:rPr>
              <a:t>21-19-0042-01-0000</a:t>
            </a:r>
            <a:endParaRPr lang="en-US" altLang="pl-PL" dirty="0">
              <a:solidFill>
                <a:srgbClr val="000000"/>
              </a:solidFill>
              <a:latin typeface="Times"/>
            </a:endParaRPr>
          </a:p>
        </p:txBody>
      </p:sp>
      <p:sp>
        <p:nvSpPr>
          <p:cNvPr id="3" name="슬라이드 번호 개체 틀 2">
            <a:extLst>
              <a:ext uri="{FF2B5EF4-FFF2-40B4-BE49-F238E27FC236}">
                <a16:creationId xmlns:a16="http://schemas.microsoft.com/office/drawing/2014/main" id="{54F84D9B-4F8C-4335-A300-750023436782}"/>
              </a:ext>
            </a:extLst>
          </p:cNvPr>
          <p:cNvSpPr>
            <a:spLocks noGrp="1"/>
          </p:cNvSpPr>
          <p:nvPr>
            <p:ph type="sldNum" sz="quarter" idx="11"/>
          </p:nvPr>
        </p:nvSpPr>
        <p:spPr/>
        <p:txBody>
          <a:bodyPr/>
          <a:lstStyle/>
          <a:p>
            <a:pPr>
              <a:defRPr/>
            </a:pPr>
            <a:fld id="{13D3D877-D406-4E0C-A0B8-A5405FE26974}" type="slidenum">
              <a:rPr lang="en-US" altLang="pl-PL" smtClean="0"/>
              <a:pPr>
                <a:defRPr/>
              </a:pPr>
              <a:t>1</a:t>
            </a:fld>
            <a:endParaRPr lang="en-US" alt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제목 1">
            <a:extLst>
              <a:ext uri="{FF2B5EF4-FFF2-40B4-BE49-F238E27FC236}">
                <a16:creationId xmlns:a16="http://schemas.microsoft.com/office/drawing/2014/main" id="{C5120919-E8FD-47A4-9609-4B518D1070CA}"/>
              </a:ext>
            </a:extLst>
          </p:cNvPr>
          <p:cNvSpPr>
            <a:spLocks noGrp="1" noChangeArrowheads="1"/>
          </p:cNvSpPr>
          <p:nvPr>
            <p:ph type="title"/>
          </p:nvPr>
        </p:nvSpPr>
        <p:spPr/>
        <p:txBody>
          <a:bodyPr/>
          <a:lstStyle/>
          <a:p>
            <a:r>
              <a:rPr lang="en-US" altLang="ko-KR">
                <a:ea typeface="굴림" panose="020B0600000101010101" pitchFamily="50" charset="-127"/>
              </a:rPr>
              <a:t>Meeting Schedule</a:t>
            </a:r>
            <a:endParaRPr lang="ko-KR" altLang="en-US">
              <a:ea typeface="굴림" panose="020B0600000101010101" pitchFamily="50" charset="-127"/>
            </a:endParaRPr>
          </a:p>
        </p:txBody>
      </p:sp>
      <p:sp>
        <p:nvSpPr>
          <p:cNvPr id="4" name="바닥글 개체 틀 3">
            <a:extLst>
              <a:ext uri="{FF2B5EF4-FFF2-40B4-BE49-F238E27FC236}">
                <a16:creationId xmlns:a16="http://schemas.microsoft.com/office/drawing/2014/main" id="{925A1994-6FEC-4458-847B-1B4E8A349F74}"/>
              </a:ext>
            </a:extLst>
          </p:cNvPr>
          <p:cNvSpPr>
            <a:spLocks noGrp="1"/>
          </p:cNvSpPr>
          <p:nvPr>
            <p:ph type="ftr" sz="quarter" idx="10"/>
          </p:nvPr>
        </p:nvSpPr>
        <p:spPr/>
        <p:txBody>
          <a:bodyPr/>
          <a:lstStyle/>
          <a:p>
            <a:pPr>
              <a:defRPr/>
            </a:pPr>
            <a:r>
              <a:rPr lang="en-US"/>
              <a:t>21-19-0042-01-0000</a:t>
            </a:r>
            <a:endParaRPr lang="en-US" dirty="0"/>
          </a:p>
        </p:txBody>
      </p:sp>
      <p:sp>
        <p:nvSpPr>
          <p:cNvPr id="9220" name="슬라이드 번호 개체 틀 4">
            <a:extLst>
              <a:ext uri="{FF2B5EF4-FFF2-40B4-BE49-F238E27FC236}">
                <a16:creationId xmlns:a16="http://schemas.microsoft.com/office/drawing/2014/main" id="{EAFE09BC-0DED-4712-9899-50C5851F64EF}"/>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fld id="{72DAF076-03BE-4311-AED6-FEB463F3637A}" type="slidenum">
              <a:rPr kumimoji="0" lang="en-US" altLang="ja-JP" sz="1400" smtClean="0">
                <a:latin typeface="Times" panose="02020603050405020304" pitchFamily="18" charset="0"/>
              </a:rPr>
              <a:pPr/>
              <a:t>2</a:t>
            </a:fld>
            <a:endParaRPr kumimoji="0" lang="en-US" altLang="ja-JP" sz="1400">
              <a:latin typeface="Times" panose="02020603050405020304" pitchFamily="18" charset="0"/>
            </a:endParaRPr>
          </a:p>
        </p:txBody>
      </p:sp>
      <p:graphicFrame>
        <p:nvGraphicFramePr>
          <p:cNvPr id="6" name="표 5">
            <a:extLst>
              <a:ext uri="{FF2B5EF4-FFF2-40B4-BE49-F238E27FC236}">
                <a16:creationId xmlns:a16="http://schemas.microsoft.com/office/drawing/2014/main" id="{A4B464E8-1211-4183-B14B-3A8F2A343694}"/>
              </a:ext>
            </a:extLst>
          </p:cNvPr>
          <p:cNvGraphicFramePr>
            <a:graphicFrameLocks noGrp="1"/>
          </p:cNvGraphicFramePr>
          <p:nvPr>
            <p:extLst/>
          </p:nvPr>
        </p:nvGraphicFramePr>
        <p:xfrm>
          <a:off x="788988" y="1446213"/>
          <a:ext cx="7599363" cy="4367214"/>
        </p:xfrm>
        <a:graphic>
          <a:graphicData uri="http://schemas.openxmlformats.org/drawingml/2006/table">
            <a:tbl>
              <a:tblPr firstRow="1" firstCol="1" bandRow="1">
                <a:tableStyleId>{5C22544A-7EE6-4342-B048-85BDC9FD1C3A}</a:tableStyleId>
              </a:tblPr>
              <a:tblGrid>
                <a:gridCol w="1158489">
                  <a:extLst>
                    <a:ext uri="{9D8B030D-6E8A-4147-A177-3AD203B41FA5}">
                      <a16:colId xmlns:a16="http://schemas.microsoft.com/office/drawing/2014/main" val="2221804916"/>
                    </a:ext>
                  </a:extLst>
                </a:gridCol>
                <a:gridCol w="1672416">
                  <a:extLst>
                    <a:ext uri="{9D8B030D-6E8A-4147-A177-3AD203B41FA5}">
                      <a16:colId xmlns:a16="http://schemas.microsoft.com/office/drawing/2014/main" val="2230231539"/>
                    </a:ext>
                  </a:extLst>
                </a:gridCol>
                <a:gridCol w="1555422">
                  <a:extLst>
                    <a:ext uri="{9D8B030D-6E8A-4147-A177-3AD203B41FA5}">
                      <a16:colId xmlns:a16="http://schemas.microsoft.com/office/drawing/2014/main" val="3732631910"/>
                    </a:ext>
                  </a:extLst>
                </a:gridCol>
                <a:gridCol w="1561677">
                  <a:extLst>
                    <a:ext uri="{9D8B030D-6E8A-4147-A177-3AD203B41FA5}">
                      <a16:colId xmlns:a16="http://schemas.microsoft.com/office/drawing/2014/main" val="2611469922"/>
                    </a:ext>
                  </a:extLst>
                </a:gridCol>
                <a:gridCol w="1651359">
                  <a:extLst>
                    <a:ext uri="{9D8B030D-6E8A-4147-A177-3AD203B41FA5}">
                      <a16:colId xmlns:a16="http://schemas.microsoft.com/office/drawing/2014/main" val="3933297342"/>
                    </a:ext>
                  </a:extLst>
                </a:gridCol>
              </a:tblGrid>
              <a:tr h="727869">
                <a:tc>
                  <a:txBody>
                    <a:bodyPr/>
                    <a:lstStyle/>
                    <a:p>
                      <a:pPr algn="ctr">
                        <a:spcAft>
                          <a:spcPts val="0"/>
                        </a:spcAft>
                      </a:pPr>
                      <a:r>
                        <a:rPr lang="en-US" sz="1200" dirty="0">
                          <a:effectLst/>
                        </a:rPr>
                        <a:t>                 </a:t>
                      </a:r>
                      <a:endParaRPr lang="ko-KR" sz="1200" dirty="0">
                        <a:effectLst/>
                        <a:latin typeface="Times New Roman" panose="02020603050405020304" pitchFamily="18" charset="0"/>
                        <a:ea typeface="맑은 고딕" panose="020B0503020000020004" pitchFamily="50" charset="-127"/>
                      </a:endParaRPr>
                    </a:p>
                  </a:txBody>
                  <a:tcPr marL="9524" marR="9524" marT="9527" marB="0"/>
                </a:tc>
                <a:tc>
                  <a:txBody>
                    <a:bodyPr/>
                    <a:lstStyle/>
                    <a:p>
                      <a:pPr algn="ctr">
                        <a:spcAft>
                          <a:spcPts val="0"/>
                        </a:spcAft>
                      </a:pPr>
                      <a:r>
                        <a:rPr lang="en-US" sz="1200" dirty="0">
                          <a:effectLst/>
                        </a:rPr>
                        <a:t>Monday </a:t>
                      </a:r>
                      <a:endParaRPr lang="ko-KR" sz="1200" dirty="0">
                        <a:effectLst/>
                      </a:endParaRPr>
                    </a:p>
                    <a:p>
                      <a:pPr algn="ctr">
                        <a:spcAft>
                          <a:spcPts val="0"/>
                        </a:spcAft>
                      </a:pPr>
                      <a:r>
                        <a:rPr lang="en-US" sz="1200" dirty="0">
                          <a:effectLst/>
                        </a:rPr>
                        <a:t>(May 13,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Tuesday </a:t>
                      </a:r>
                      <a:endParaRPr lang="ko-KR" sz="1200" dirty="0">
                        <a:effectLst/>
                      </a:endParaRPr>
                    </a:p>
                    <a:p>
                      <a:pPr algn="ctr">
                        <a:spcAft>
                          <a:spcPts val="0"/>
                        </a:spcAft>
                      </a:pPr>
                      <a:r>
                        <a:rPr lang="en-US" sz="1200" dirty="0">
                          <a:effectLst/>
                        </a:rPr>
                        <a:t>(May</a:t>
                      </a:r>
                      <a:r>
                        <a:rPr lang="en-US" altLang="ko-KR" sz="1200" dirty="0">
                          <a:effectLst/>
                        </a:rPr>
                        <a:t> 14</a:t>
                      </a:r>
                      <a:r>
                        <a:rPr lang="en-US" sz="1200" dirty="0">
                          <a:effectLst/>
                        </a:rPr>
                        <a:t>,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Wednesday </a:t>
                      </a:r>
                      <a:endParaRPr lang="ko-KR" sz="1200" dirty="0">
                        <a:effectLst/>
                      </a:endParaRPr>
                    </a:p>
                    <a:p>
                      <a:pPr algn="ctr">
                        <a:spcAft>
                          <a:spcPts val="0"/>
                        </a:spcAft>
                      </a:pPr>
                      <a:r>
                        <a:rPr lang="en-US" sz="1200" dirty="0">
                          <a:effectLst/>
                        </a:rPr>
                        <a:t>(</a:t>
                      </a:r>
                      <a:r>
                        <a:rPr lang="en-US" altLang="ko-KR" sz="1200" dirty="0">
                          <a:effectLst/>
                        </a:rPr>
                        <a:t>May 15</a:t>
                      </a:r>
                      <a:r>
                        <a:rPr lang="en-US" sz="1200" dirty="0">
                          <a:effectLst/>
                        </a:rPr>
                        <a:t>,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Thursday </a:t>
                      </a:r>
                      <a:endParaRPr lang="ko-KR" sz="1200" dirty="0">
                        <a:effectLst/>
                      </a:endParaRPr>
                    </a:p>
                    <a:p>
                      <a:pPr algn="ctr">
                        <a:spcAft>
                          <a:spcPts val="0"/>
                        </a:spcAft>
                      </a:pPr>
                      <a:r>
                        <a:rPr lang="en-US" sz="1200" dirty="0">
                          <a:effectLst/>
                        </a:rPr>
                        <a:t>(</a:t>
                      </a:r>
                      <a:r>
                        <a:rPr lang="en-US" altLang="ko-KR" sz="1200" dirty="0">
                          <a:effectLst/>
                        </a:rPr>
                        <a:t>May 16</a:t>
                      </a:r>
                      <a:r>
                        <a:rPr lang="en-US" sz="1200" dirty="0">
                          <a:effectLst/>
                        </a:rPr>
                        <a:t>,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2713172594"/>
                  </a:ext>
                </a:extLst>
              </a:tr>
              <a:tr h="727869">
                <a:tc>
                  <a:txBody>
                    <a:bodyPr/>
                    <a:lstStyle/>
                    <a:p>
                      <a:pPr algn="ctr">
                        <a:spcAft>
                          <a:spcPts val="0"/>
                        </a:spcAft>
                      </a:pPr>
                      <a:r>
                        <a:rPr lang="en-US" sz="1200" dirty="0">
                          <a:effectLst/>
                        </a:rPr>
                        <a:t>AM-1 </a:t>
                      </a:r>
                      <a:endParaRPr lang="ko-KR" sz="1200" dirty="0">
                        <a:effectLst/>
                      </a:endParaRPr>
                    </a:p>
                    <a:p>
                      <a:pPr algn="ctr">
                        <a:spcAft>
                          <a:spcPts val="0"/>
                        </a:spcAft>
                      </a:pPr>
                      <a:r>
                        <a:rPr lang="en-US" sz="1200" dirty="0">
                          <a:effectLst/>
                        </a:rPr>
                        <a:t>8:00-10:00a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IEEE 802  Wireless EC Plenary (8:00-9:00 AM)</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N/A</a:t>
                      </a:r>
                      <a:endParaRPr lang="ko-KR" alt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N/A</a:t>
                      </a:r>
                      <a:endParaRPr lang="ko-KR" altLang="ko-KR" sz="1200" b="0" kern="1200" dirty="0">
                        <a:solidFill>
                          <a:schemeClr val="tx1"/>
                        </a:solidFill>
                        <a:effectLst/>
                        <a:latin typeface="+mn-lt"/>
                        <a:ea typeface="+mn-ea"/>
                        <a:cs typeface="+mn-cs"/>
                      </a:endParaRPr>
                    </a:p>
                  </a:txBody>
                  <a:tcPr marL="9524" marR="9524" marT="9527" marB="0" anchor="ctr"/>
                </a:tc>
                <a:tc>
                  <a:txBody>
                    <a:bodyPr/>
                    <a:lstStyle/>
                    <a:p>
                      <a:pPr algn="ctr">
                        <a:spcAft>
                          <a:spcPts val="0"/>
                        </a:spcAft>
                      </a:pPr>
                      <a:r>
                        <a:rPr lang="en-US" altLang="ko-KR" sz="1200" b="0" kern="1200" dirty="0">
                          <a:solidFill>
                            <a:schemeClr val="tx1"/>
                          </a:solidFill>
                          <a:effectLst/>
                          <a:latin typeface="+mn-lt"/>
                          <a:ea typeface="+mn-ea"/>
                          <a:cs typeface="+mn-cs"/>
                        </a:rPr>
                        <a:t>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3456651195"/>
                  </a:ext>
                </a:extLst>
              </a:tr>
              <a:tr h="727869">
                <a:tc>
                  <a:txBody>
                    <a:bodyPr/>
                    <a:lstStyle/>
                    <a:p>
                      <a:pPr algn="ctr">
                        <a:spcAft>
                          <a:spcPts val="0"/>
                        </a:spcAft>
                      </a:pPr>
                      <a:r>
                        <a:rPr lang="en-US" sz="1200">
                          <a:effectLst/>
                        </a:rPr>
                        <a:t>AM-2 </a:t>
                      </a:r>
                      <a:endParaRPr lang="ko-KR" sz="1200">
                        <a:effectLst/>
                      </a:endParaRPr>
                    </a:p>
                    <a:p>
                      <a:pPr algn="ctr">
                        <a:spcAft>
                          <a:spcPts val="0"/>
                        </a:spcAft>
                      </a:pPr>
                      <a:r>
                        <a:rPr lang="en-US" sz="1200">
                          <a:effectLst/>
                        </a:rPr>
                        <a:t>10:30-12:30 </a:t>
                      </a:r>
                      <a:endParaRPr lang="ko-KR" sz="120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rPr>
                        <a:t>SG Session</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SG Session</a:t>
                      </a:r>
                    </a:p>
                  </a:txBody>
                  <a:tcPr marL="9524" marR="9524" marT="9527" marB="0" anchor="ctr"/>
                </a:tc>
                <a:tc>
                  <a:txBody>
                    <a:bodyPr/>
                    <a:lstStyle/>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WG Closing Plenary</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2343726182"/>
                  </a:ext>
                </a:extLst>
              </a:tr>
              <a:tr h="727869">
                <a:tc>
                  <a:txBody>
                    <a:bodyPr/>
                    <a:lstStyle/>
                    <a:p>
                      <a:pPr algn="ctr">
                        <a:spcAft>
                          <a:spcPts val="0"/>
                        </a:spcAft>
                      </a:pPr>
                      <a:r>
                        <a:rPr lang="en-US" sz="1200" dirty="0">
                          <a:effectLst/>
                        </a:rPr>
                        <a:t>PM-1 </a:t>
                      </a:r>
                      <a:endParaRPr lang="ko-KR" sz="1200" dirty="0">
                        <a:effectLst/>
                      </a:endParaRPr>
                    </a:p>
                    <a:p>
                      <a:pPr algn="ctr">
                        <a:spcAft>
                          <a:spcPts val="0"/>
                        </a:spcAft>
                      </a:pPr>
                      <a:r>
                        <a:rPr lang="en-US" sz="1200" dirty="0">
                          <a:effectLst/>
                        </a:rPr>
                        <a:t>1:30 – 3:30p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WG Opening Plenary </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rPr>
                        <a:t>SG Session</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rPr>
                        <a:t>SG Session</a:t>
                      </a:r>
                      <a:endParaRPr lang="ko-KR" alt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N/A</a:t>
                      </a:r>
                      <a:endParaRPr lang="ko-KR" alt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3144716993"/>
                  </a:ext>
                </a:extLst>
              </a:tr>
              <a:tr h="727869">
                <a:tc>
                  <a:txBody>
                    <a:bodyPr/>
                    <a:lstStyle/>
                    <a:p>
                      <a:pPr algn="ctr">
                        <a:spcAft>
                          <a:spcPts val="0"/>
                        </a:spcAft>
                      </a:pPr>
                      <a:r>
                        <a:rPr lang="en-US" sz="1200" dirty="0">
                          <a:effectLst/>
                        </a:rPr>
                        <a:t>PM-2 </a:t>
                      </a:r>
                      <a:endParaRPr lang="ko-KR" sz="1200" dirty="0">
                        <a:effectLst/>
                      </a:endParaRPr>
                    </a:p>
                    <a:p>
                      <a:pPr algn="ctr">
                        <a:spcAft>
                          <a:spcPts val="0"/>
                        </a:spcAft>
                      </a:pPr>
                      <a:r>
                        <a:rPr lang="en-US" sz="1200" dirty="0">
                          <a:effectLst/>
                        </a:rPr>
                        <a:t>4:00 – 6:00p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rPr>
                        <a:t>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N/A</a:t>
                      </a:r>
                      <a:endParaRPr lang="ko-KR" alt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 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1580532084"/>
                  </a:ext>
                </a:extLst>
              </a:tr>
              <a:tr h="727869">
                <a:tc>
                  <a:txBody>
                    <a:bodyPr/>
                    <a:lstStyle/>
                    <a:p>
                      <a:pPr algn="ctr">
                        <a:spcAft>
                          <a:spcPts val="0"/>
                        </a:spcAft>
                      </a:pPr>
                      <a:r>
                        <a:rPr lang="en-US" sz="1200" dirty="0">
                          <a:effectLst/>
                        </a:rPr>
                        <a:t>Eve</a:t>
                      </a:r>
                      <a:endParaRPr lang="ko-KR" sz="1200" dirty="0">
                        <a:effectLst/>
                      </a:endParaRPr>
                    </a:p>
                    <a:p>
                      <a:pPr algn="ctr">
                        <a:spcAft>
                          <a:spcPts val="0"/>
                        </a:spcAft>
                      </a:pPr>
                      <a:r>
                        <a:rPr lang="en-US" sz="1200" dirty="0">
                          <a:effectLst/>
                        </a:rPr>
                        <a:t>6:00-10:30p</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N/A</a:t>
                      </a:r>
                      <a:endParaRPr lang="ko-KR" alt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rPr>
                        <a:t>N/A</a:t>
                      </a:r>
                      <a:endParaRPr lang="ko-KR" sz="1200" b="1"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Networking Social  (6:30 – 9:00 PM)</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3197649012"/>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FE0ADF4-459D-410F-9872-8AC833DD5859}"/>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0243" name="Slide Number Placeholder 11">
            <a:extLst>
              <a:ext uri="{FF2B5EF4-FFF2-40B4-BE49-F238E27FC236}">
                <a16:creationId xmlns:a16="http://schemas.microsoft.com/office/drawing/2014/main" id="{E6B8C300-BD9A-46DF-A598-8A439A0FADFD}"/>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4ACA2E2E-50C7-4FDE-9951-8AAFE1CF05C1}" type="slidenum">
              <a:rPr lang="en-US" altLang="ja-JP" sz="1400" smtClean="0"/>
              <a:pPr>
                <a:spcBef>
                  <a:spcPct val="0"/>
                </a:spcBef>
                <a:buClrTx/>
                <a:buFontTx/>
                <a:buNone/>
              </a:pPr>
              <a:t>3</a:t>
            </a:fld>
            <a:endParaRPr lang="en-US" altLang="ja-JP" sz="1400"/>
          </a:p>
        </p:txBody>
      </p:sp>
      <p:sp>
        <p:nvSpPr>
          <p:cNvPr id="10244" name="Text Box 65">
            <a:extLst>
              <a:ext uri="{FF2B5EF4-FFF2-40B4-BE49-F238E27FC236}">
                <a16:creationId xmlns:a16="http://schemas.microsoft.com/office/drawing/2014/main" id="{2BEDD914-F528-45DD-98BA-22FFB29DC262}"/>
              </a:ext>
            </a:extLst>
          </p:cNvPr>
          <p:cNvSpPr txBox="1">
            <a:spLocks noChangeArrowheads="1"/>
          </p:cNvSpPr>
          <p:nvPr/>
        </p:nvSpPr>
        <p:spPr bwMode="auto">
          <a:xfrm>
            <a:off x="266700" y="1357313"/>
            <a:ext cx="548201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eaLnBrk="1" hangingPunct="1">
              <a:lnSpc>
                <a:spcPct val="100000"/>
              </a:lnSpc>
              <a:spcBef>
                <a:spcPct val="0"/>
              </a:spcBef>
              <a:buClrTx/>
              <a:buFontTx/>
              <a:buNone/>
            </a:pPr>
            <a:r>
              <a:rPr kumimoji="0" lang="en-US" altLang="ja-JP" dirty="0">
                <a:solidFill>
                  <a:schemeClr val="accent2"/>
                </a:solidFill>
                <a:latin typeface="Times New Roman" panose="02020603050405020304" pitchFamily="18" charset="0"/>
              </a:rPr>
              <a:t>Tuesday, May 14, 2019, 10:30am-12:30pm</a:t>
            </a:r>
          </a:p>
        </p:txBody>
      </p:sp>
      <p:sp>
        <p:nvSpPr>
          <p:cNvPr id="10245" name="TextBox 1">
            <a:extLst>
              <a:ext uri="{FF2B5EF4-FFF2-40B4-BE49-F238E27FC236}">
                <a16:creationId xmlns:a16="http://schemas.microsoft.com/office/drawing/2014/main" id="{CCCA373F-A6CA-4EBE-9097-167463B336FA}"/>
              </a:ext>
            </a:extLst>
          </p:cNvPr>
          <p:cNvSpPr txBox="1">
            <a:spLocks noChangeArrowheads="1"/>
          </p:cNvSpPr>
          <p:nvPr/>
        </p:nvSpPr>
        <p:spPr bwMode="auto">
          <a:xfrm>
            <a:off x="628650" y="1917700"/>
            <a:ext cx="8191500" cy="1883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eaLnBrk="1" hangingPunct="1">
              <a:lnSpc>
                <a:spcPct val="150000"/>
              </a:lnSpc>
              <a:buFont typeface="Wingdings" panose="05000000000000000000" pitchFamily="2" charset="2"/>
              <a:buChar char="l"/>
            </a:pPr>
            <a:r>
              <a:rPr lang="en-US" altLang="ko-KR" sz="2000" dirty="0"/>
              <a:t>Discussed the direction of SG </a:t>
            </a:r>
          </a:p>
          <a:p>
            <a:pPr marL="857250" lvl="1" indent="-457200">
              <a:lnSpc>
                <a:spcPct val="150000"/>
              </a:lnSpc>
              <a:buFont typeface="Arial" panose="020B0604020202020204" pitchFamily="34" charset="0"/>
              <a:buChar char="•"/>
            </a:pPr>
            <a:r>
              <a:rPr lang="en-US" altLang="ko-KR" sz="2000" dirty="0"/>
              <a:t>Explored the option of drafting PAR/CSD for July Plenary</a:t>
            </a:r>
          </a:p>
          <a:p>
            <a:pPr marL="857250" lvl="1" indent="-457200">
              <a:lnSpc>
                <a:spcPct val="150000"/>
              </a:lnSpc>
              <a:buFont typeface="Arial" panose="020B0604020202020204" pitchFamily="34" charset="0"/>
              <a:buChar char="•"/>
            </a:pPr>
            <a:r>
              <a:rPr lang="en-US" altLang="ko-KR" sz="2000" dirty="0"/>
              <a:t>Discussed how to improve the white paper</a:t>
            </a:r>
          </a:p>
          <a:p>
            <a:pPr marL="857250" lvl="1" indent="-457200">
              <a:lnSpc>
                <a:spcPct val="150000"/>
              </a:lnSpc>
              <a:buFont typeface="Arial" panose="020B0604020202020204" pitchFamily="34" charset="0"/>
              <a:buChar char="•"/>
            </a:pPr>
            <a:r>
              <a:rPr lang="en-US" altLang="ko-KR" sz="2000" dirty="0"/>
              <a:t>Agreed on the discontinuation of SG after July Plenary</a:t>
            </a:r>
          </a:p>
        </p:txBody>
      </p:sp>
      <p:sp>
        <p:nvSpPr>
          <p:cNvPr id="9" name="바닥글 개체 틀 3">
            <a:extLst>
              <a:ext uri="{FF2B5EF4-FFF2-40B4-BE49-F238E27FC236}">
                <a16:creationId xmlns:a16="http://schemas.microsoft.com/office/drawing/2014/main" id="{C27ECCBE-CEB3-4973-96DE-C089DA9F010D}"/>
              </a:ext>
            </a:extLst>
          </p:cNvPr>
          <p:cNvSpPr>
            <a:spLocks noGrp="1"/>
          </p:cNvSpPr>
          <p:nvPr>
            <p:ph type="ftr" sz="quarter" idx="10"/>
          </p:nvPr>
        </p:nvSpPr>
        <p:spPr/>
        <p:txBody>
          <a:bodyPr/>
          <a:lstStyle/>
          <a:p>
            <a:pPr>
              <a:defRPr/>
            </a:pPr>
            <a:r>
              <a:rPr lang="en-US"/>
              <a:t>21-19-0042-01-0000</a:t>
            </a:r>
            <a:endParaRPr lang="en-US" dirty="0"/>
          </a:p>
        </p:txBody>
      </p:sp>
      <p:sp>
        <p:nvSpPr>
          <p:cNvPr id="7" name="Text Box 65">
            <a:extLst>
              <a:ext uri="{FF2B5EF4-FFF2-40B4-BE49-F238E27FC236}">
                <a16:creationId xmlns:a16="http://schemas.microsoft.com/office/drawing/2014/main" id="{6D314386-3F5B-4878-9652-04DDA2A7C466}"/>
              </a:ext>
            </a:extLst>
          </p:cNvPr>
          <p:cNvSpPr txBox="1">
            <a:spLocks noChangeArrowheads="1"/>
          </p:cNvSpPr>
          <p:nvPr/>
        </p:nvSpPr>
        <p:spPr bwMode="auto">
          <a:xfrm>
            <a:off x="268272" y="4064373"/>
            <a:ext cx="548201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eaLnBrk="1" hangingPunct="1">
              <a:lnSpc>
                <a:spcPct val="100000"/>
              </a:lnSpc>
              <a:spcBef>
                <a:spcPct val="0"/>
              </a:spcBef>
              <a:buClrTx/>
              <a:buFontTx/>
              <a:buNone/>
            </a:pPr>
            <a:r>
              <a:rPr kumimoji="0" lang="en-US" altLang="ja-JP" dirty="0">
                <a:solidFill>
                  <a:schemeClr val="accent2"/>
                </a:solidFill>
                <a:latin typeface="Times New Roman" panose="02020603050405020304" pitchFamily="18" charset="0"/>
              </a:rPr>
              <a:t>Tuesday, May 14, 2019, 01:30pm-3:30pm</a:t>
            </a:r>
          </a:p>
        </p:txBody>
      </p:sp>
      <p:sp>
        <p:nvSpPr>
          <p:cNvPr id="8" name="TextBox 1">
            <a:extLst>
              <a:ext uri="{FF2B5EF4-FFF2-40B4-BE49-F238E27FC236}">
                <a16:creationId xmlns:a16="http://schemas.microsoft.com/office/drawing/2014/main" id="{F2AFAD32-6596-4B1B-A039-0AB122207E25}"/>
              </a:ext>
            </a:extLst>
          </p:cNvPr>
          <p:cNvSpPr txBox="1">
            <a:spLocks noChangeArrowheads="1"/>
          </p:cNvSpPr>
          <p:nvPr/>
        </p:nvSpPr>
        <p:spPr bwMode="auto">
          <a:xfrm>
            <a:off x="630222" y="4624760"/>
            <a:ext cx="8191500" cy="49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eaLnBrk="1" hangingPunct="1">
              <a:lnSpc>
                <a:spcPct val="150000"/>
              </a:lnSpc>
              <a:buFont typeface="Wingdings" panose="05000000000000000000" pitchFamily="2" charset="2"/>
              <a:buChar char="l"/>
            </a:pPr>
            <a:r>
              <a:rPr lang="en-US" altLang="ko-KR" sz="2000" dirty="0"/>
              <a:t>Session was cancelled </a:t>
            </a:r>
          </a:p>
        </p:txBody>
      </p:sp>
    </p:spTree>
    <p:extLst>
      <p:ext uri="{BB962C8B-B14F-4D97-AF65-F5344CB8AC3E}">
        <p14:creationId xmlns:p14="http://schemas.microsoft.com/office/powerpoint/2010/main" val="3700754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FE0ADF4-459D-410F-9872-8AC833DD5859}"/>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0243" name="Slide Number Placeholder 11">
            <a:extLst>
              <a:ext uri="{FF2B5EF4-FFF2-40B4-BE49-F238E27FC236}">
                <a16:creationId xmlns:a16="http://schemas.microsoft.com/office/drawing/2014/main" id="{E6B8C300-BD9A-46DF-A598-8A439A0FADFD}"/>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4ACA2E2E-50C7-4FDE-9951-8AAFE1CF05C1}" type="slidenum">
              <a:rPr lang="en-US" altLang="ja-JP" sz="1400" smtClean="0"/>
              <a:pPr>
                <a:spcBef>
                  <a:spcPct val="0"/>
                </a:spcBef>
                <a:buClrTx/>
                <a:buFontTx/>
                <a:buNone/>
              </a:pPr>
              <a:t>4</a:t>
            </a:fld>
            <a:endParaRPr lang="en-US" altLang="ja-JP" sz="1400"/>
          </a:p>
        </p:txBody>
      </p:sp>
      <p:sp>
        <p:nvSpPr>
          <p:cNvPr id="10244" name="Text Box 65">
            <a:extLst>
              <a:ext uri="{FF2B5EF4-FFF2-40B4-BE49-F238E27FC236}">
                <a16:creationId xmlns:a16="http://schemas.microsoft.com/office/drawing/2014/main" id="{2BEDD914-F528-45DD-98BA-22FFB29DC262}"/>
              </a:ext>
            </a:extLst>
          </p:cNvPr>
          <p:cNvSpPr txBox="1">
            <a:spLocks noChangeArrowheads="1"/>
          </p:cNvSpPr>
          <p:nvPr/>
        </p:nvSpPr>
        <p:spPr bwMode="auto">
          <a:xfrm>
            <a:off x="266700" y="1357313"/>
            <a:ext cx="587237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eaLnBrk="1" hangingPunct="1">
              <a:lnSpc>
                <a:spcPct val="100000"/>
              </a:lnSpc>
              <a:spcBef>
                <a:spcPct val="0"/>
              </a:spcBef>
              <a:buClrTx/>
              <a:buFontTx/>
              <a:buNone/>
            </a:pPr>
            <a:r>
              <a:rPr kumimoji="0" lang="en-US" altLang="ja-JP" dirty="0">
                <a:solidFill>
                  <a:schemeClr val="accent2"/>
                </a:solidFill>
                <a:latin typeface="Times New Roman" panose="02020603050405020304" pitchFamily="18" charset="0"/>
              </a:rPr>
              <a:t>Wednesday, May 15, 2019, 10:30am-12:30pm</a:t>
            </a:r>
          </a:p>
        </p:txBody>
      </p:sp>
      <p:sp>
        <p:nvSpPr>
          <p:cNvPr id="9" name="바닥글 개체 틀 3">
            <a:extLst>
              <a:ext uri="{FF2B5EF4-FFF2-40B4-BE49-F238E27FC236}">
                <a16:creationId xmlns:a16="http://schemas.microsoft.com/office/drawing/2014/main" id="{C27ECCBE-CEB3-4973-96DE-C089DA9F010D}"/>
              </a:ext>
            </a:extLst>
          </p:cNvPr>
          <p:cNvSpPr>
            <a:spLocks noGrp="1"/>
          </p:cNvSpPr>
          <p:nvPr>
            <p:ph type="ftr" sz="quarter" idx="10"/>
          </p:nvPr>
        </p:nvSpPr>
        <p:spPr/>
        <p:txBody>
          <a:bodyPr/>
          <a:lstStyle/>
          <a:p>
            <a:pPr>
              <a:defRPr/>
            </a:pPr>
            <a:r>
              <a:rPr lang="en-US"/>
              <a:t>21-19-0042-01-0000</a:t>
            </a:r>
            <a:endParaRPr lang="en-US" dirty="0"/>
          </a:p>
        </p:txBody>
      </p:sp>
      <p:sp>
        <p:nvSpPr>
          <p:cNvPr id="7" name="Text Box 65">
            <a:extLst>
              <a:ext uri="{FF2B5EF4-FFF2-40B4-BE49-F238E27FC236}">
                <a16:creationId xmlns:a16="http://schemas.microsoft.com/office/drawing/2014/main" id="{6D314386-3F5B-4878-9652-04DDA2A7C466}"/>
              </a:ext>
            </a:extLst>
          </p:cNvPr>
          <p:cNvSpPr txBox="1">
            <a:spLocks noChangeArrowheads="1"/>
          </p:cNvSpPr>
          <p:nvPr/>
        </p:nvSpPr>
        <p:spPr bwMode="auto">
          <a:xfrm>
            <a:off x="268272" y="5148455"/>
            <a:ext cx="573612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eaLnBrk="1" hangingPunct="1">
              <a:lnSpc>
                <a:spcPct val="100000"/>
              </a:lnSpc>
              <a:spcBef>
                <a:spcPct val="0"/>
              </a:spcBef>
              <a:buClrTx/>
              <a:buFontTx/>
              <a:buNone/>
            </a:pPr>
            <a:r>
              <a:rPr kumimoji="0" lang="en-US" altLang="ja-JP" dirty="0">
                <a:solidFill>
                  <a:schemeClr val="accent2"/>
                </a:solidFill>
                <a:latin typeface="Times New Roman" panose="02020603050405020304" pitchFamily="18" charset="0"/>
              </a:rPr>
              <a:t>Wednesday, May 15, 2019, 01:30pm-3:30pm</a:t>
            </a:r>
          </a:p>
        </p:txBody>
      </p:sp>
      <p:sp>
        <p:nvSpPr>
          <p:cNvPr id="8" name="TextBox 1">
            <a:extLst>
              <a:ext uri="{FF2B5EF4-FFF2-40B4-BE49-F238E27FC236}">
                <a16:creationId xmlns:a16="http://schemas.microsoft.com/office/drawing/2014/main" id="{F2AFAD32-6596-4B1B-A039-0AB122207E25}"/>
              </a:ext>
            </a:extLst>
          </p:cNvPr>
          <p:cNvSpPr txBox="1">
            <a:spLocks noChangeArrowheads="1"/>
          </p:cNvSpPr>
          <p:nvPr/>
        </p:nvSpPr>
        <p:spPr bwMode="auto">
          <a:xfrm>
            <a:off x="630222" y="5708842"/>
            <a:ext cx="8191500" cy="49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eaLnBrk="1" hangingPunct="1">
              <a:lnSpc>
                <a:spcPct val="150000"/>
              </a:lnSpc>
              <a:buFont typeface="Wingdings" panose="05000000000000000000" pitchFamily="2" charset="2"/>
              <a:buChar char="l"/>
            </a:pPr>
            <a:r>
              <a:rPr lang="en-US" altLang="ko-KR" sz="2000" dirty="0"/>
              <a:t>Session was cancelled</a:t>
            </a:r>
          </a:p>
        </p:txBody>
      </p:sp>
      <p:sp>
        <p:nvSpPr>
          <p:cNvPr id="10" name="TextBox 1">
            <a:extLst>
              <a:ext uri="{FF2B5EF4-FFF2-40B4-BE49-F238E27FC236}">
                <a16:creationId xmlns:a16="http://schemas.microsoft.com/office/drawing/2014/main" id="{1D052233-17D7-40E5-B564-23F012B3A748}"/>
              </a:ext>
            </a:extLst>
          </p:cNvPr>
          <p:cNvSpPr txBox="1">
            <a:spLocks noChangeArrowheads="1"/>
          </p:cNvSpPr>
          <p:nvPr/>
        </p:nvSpPr>
        <p:spPr bwMode="auto">
          <a:xfrm>
            <a:off x="631790" y="1930260"/>
            <a:ext cx="8191500" cy="2806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eaLnBrk="1" hangingPunct="1">
              <a:lnSpc>
                <a:spcPct val="150000"/>
              </a:lnSpc>
              <a:buFont typeface="Wingdings" panose="05000000000000000000" pitchFamily="2" charset="2"/>
              <a:buChar char="l"/>
            </a:pPr>
            <a:r>
              <a:rPr lang="en-US" altLang="ko-KR" sz="2000" dirty="0"/>
              <a:t>Shared information on the status of 802.11 </a:t>
            </a:r>
            <a:r>
              <a:rPr lang="en-US" altLang="ko-KR" sz="2000" dirty="0" err="1"/>
              <a:t>TGbe</a:t>
            </a:r>
            <a:endParaRPr lang="en-US" altLang="ko-KR" sz="2000" dirty="0"/>
          </a:p>
          <a:p>
            <a:pPr marL="857250" lvl="1" indent="-457200">
              <a:lnSpc>
                <a:spcPct val="150000"/>
              </a:lnSpc>
              <a:buFont typeface="Arial" panose="020B0604020202020204" pitchFamily="34" charset="0"/>
              <a:buChar char="•"/>
            </a:pPr>
            <a:r>
              <a:rPr lang="en-US" altLang="ko-KR" sz="2000" dirty="0"/>
              <a:t>Discussed how 802.11 </a:t>
            </a:r>
            <a:r>
              <a:rPr lang="en-US" altLang="ko-KR" sz="2000" dirty="0" err="1"/>
              <a:t>TGbe</a:t>
            </a:r>
            <a:r>
              <a:rPr lang="en-US" altLang="ko-KR" sz="2000" dirty="0"/>
              <a:t> can include the VR/AR network requirements in their standard development specification </a:t>
            </a:r>
          </a:p>
          <a:p>
            <a:pPr marL="457200" indent="-457200" eaLnBrk="1" hangingPunct="1">
              <a:lnSpc>
                <a:spcPct val="150000"/>
              </a:lnSpc>
              <a:buFont typeface="Wingdings" panose="05000000000000000000" pitchFamily="2" charset="2"/>
              <a:buChar char="l"/>
            </a:pPr>
            <a:r>
              <a:rPr lang="en-US" altLang="ko-KR" sz="2000" dirty="0"/>
              <a:t>Shared information on the status of 802.24</a:t>
            </a:r>
          </a:p>
          <a:p>
            <a:pPr marL="857250" lvl="1" indent="-457200">
              <a:lnSpc>
                <a:spcPct val="150000"/>
              </a:lnSpc>
              <a:buFont typeface="Arial" panose="020B0604020202020204" pitchFamily="34" charset="0"/>
              <a:buChar char="•"/>
            </a:pPr>
            <a:r>
              <a:rPr lang="en-US" altLang="ko-KR" sz="2000" dirty="0"/>
              <a:t>Discussed how 802.24 can be leveraged to improve the current version of SG White Paper</a:t>
            </a:r>
          </a:p>
        </p:txBody>
      </p:sp>
    </p:spTree>
    <p:extLst>
      <p:ext uri="{BB962C8B-B14F-4D97-AF65-F5344CB8AC3E}">
        <p14:creationId xmlns:p14="http://schemas.microsoft.com/office/powerpoint/2010/main" val="2980435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29181B60-F72E-4882-A71F-763BAAE299BD}"/>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2291" name="Slide Number Placeholder 11">
            <a:extLst>
              <a:ext uri="{FF2B5EF4-FFF2-40B4-BE49-F238E27FC236}">
                <a16:creationId xmlns:a16="http://schemas.microsoft.com/office/drawing/2014/main" id="{4EE24E12-4726-439A-ACEE-50B178552018}"/>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85EC09B4-9B0B-43E1-AF42-82E4F262CE62}" type="slidenum">
              <a:rPr lang="en-US" altLang="ja-JP" sz="1400" smtClean="0"/>
              <a:pPr>
                <a:spcBef>
                  <a:spcPct val="0"/>
                </a:spcBef>
                <a:buClrTx/>
                <a:buFontTx/>
                <a:buNone/>
              </a:pPr>
              <a:t>5</a:t>
            </a:fld>
            <a:endParaRPr lang="en-US" altLang="ja-JP" sz="1400"/>
          </a:p>
        </p:txBody>
      </p:sp>
      <p:sp>
        <p:nvSpPr>
          <p:cNvPr id="9" name="바닥글 개체 틀 3">
            <a:extLst>
              <a:ext uri="{FF2B5EF4-FFF2-40B4-BE49-F238E27FC236}">
                <a16:creationId xmlns:a16="http://schemas.microsoft.com/office/drawing/2014/main" id="{C0D338B7-498E-4593-9124-DEBA1CF615C3}"/>
              </a:ext>
            </a:extLst>
          </p:cNvPr>
          <p:cNvSpPr>
            <a:spLocks noGrp="1"/>
          </p:cNvSpPr>
          <p:nvPr>
            <p:ph type="ftr" sz="quarter" idx="10"/>
          </p:nvPr>
        </p:nvSpPr>
        <p:spPr/>
        <p:txBody>
          <a:bodyPr/>
          <a:lstStyle/>
          <a:p>
            <a:pPr>
              <a:defRPr/>
            </a:pPr>
            <a:r>
              <a:rPr lang="en-US"/>
              <a:t>21-19-0042-01-0000</a:t>
            </a:r>
            <a:endParaRPr lang="en-US" dirty="0"/>
          </a:p>
        </p:txBody>
      </p:sp>
      <p:sp>
        <p:nvSpPr>
          <p:cNvPr id="7" name="Text Box 65">
            <a:extLst>
              <a:ext uri="{FF2B5EF4-FFF2-40B4-BE49-F238E27FC236}">
                <a16:creationId xmlns:a16="http://schemas.microsoft.com/office/drawing/2014/main" id="{2ADDC077-39F2-4FB3-9B55-2CC2271787B8}"/>
              </a:ext>
            </a:extLst>
          </p:cNvPr>
          <p:cNvSpPr txBox="1">
            <a:spLocks noChangeArrowheads="1"/>
          </p:cNvSpPr>
          <p:nvPr/>
        </p:nvSpPr>
        <p:spPr bwMode="auto">
          <a:xfrm>
            <a:off x="266700" y="1357313"/>
            <a:ext cx="161133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Future Plan</a:t>
            </a:r>
          </a:p>
        </p:txBody>
      </p:sp>
      <p:sp>
        <p:nvSpPr>
          <p:cNvPr id="8" name="TextBox 1">
            <a:extLst>
              <a:ext uri="{FF2B5EF4-FFF2-40B4-BE49-F238E27FC236}">
                <a16:creationId xmlns:a16="http://schemas.microsoft.com/office/drawing/2014/main" id="{1C4C5A0F-912C-4E3E-8371-6976AD36EE3F}"/>
              </a:ext>
            </a:extLst>
          </p:cNvPr>
          <p:cNvSpPr txBox="1">
            <a:spLocks noChangeArrowheads="1"/>
          </p:cNvSpPr>
          <p:nvPr/>
        </p:nvSpPr>
        <p:spPr bwMode="auto">
          <a:xfrm>
            <a:off x="628650" y="1818196"/>
            <a:ext cx="8191500" cy="3268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Action Items</a:t>
            </a:r>
          </a:p>
          <a:p>
            <a:pPr marL="857250" lvl="1" indent="-457200">
              <a:lnSpc>
                <a:spcPct val="150000"/>
              </a:lnSpc>
              <a:buFont typeface="Arial" panose="020B0604020202020204" pitchFamily="34" charset="0"/>
              <a:buChar char="•"/>
            </a:pPr>
            <a:r>
              <a:rPr lang="en-US" altLang="ko-KR" sz="2000" dirty="0"/>
              <a:t>Coordinate with 802.24 to help drafting “Low Latency White Paper”</a:t>
            </a:r>
          </a:p>
          <a:p>
            <a:pPr marL="857250" lvl="1" indent="-457200">
              <a:lnSpc>
                <a:spcPct val="150000"/>
              </a:lnSpc>
              <a:buFont typeface="Arial" panose="020B0604020202020204" pitchFamily="34" charset="0"/>
              <a:buChar char="•"/>
            </a:pPr>
            <a:r>
              <a:rPr lang="en-US" altLang="ko-KR" sz="2000" dirty="0"/>
              <a:t>Make the decision whether the SG plans to draft the PAR/CSD (PAR/CSD is due on the second week of June, 2019 if drafted)</a:t>
            </a:r>
          </a:p>
          <a:p>
            <a:pPr marL="457200" indent="-457200">
              <a:lnSpc>
                <a:spcPct val="150000"/>
              </a:lnSpc>
              <a:buFont typeface="Wingdings" panose="05000000000000000000" pitchFamily="2" charset="2"/>
              <a:buChar char="l"/>
            </a:pPr>
            <a:r>
              <a:rPr lang="en-US" altLang="ko-KR" sz="2000" dirty="0"/>
              <a:t>Teleconference Schedule</a:t>
            </a:r>
          </a:p>
          <a:p>
            <a:pPr marL="857250" lvl="1" indent="-457200">
              <a:lnSpc>
                <a:spcPct val="150000"/>
              </a:lnSpc>
              <a:buFont typeface="Wingdings" panose="05000000000000000000" pitchFamily="2" charset="2"/>
              <a:buChar char="§"/>
            </a:pPr>
            <a:r>
              <a:rPr lang="en-US" altLang="ko-KR" sz="2000" dirty="0"/>
              <a:t>Friday, May 31, 2019: US EDT 07:30 AM ~ 08:30 AM</a:t>
            </a:r>
          </a:p>
          <a:p>
            <a:pPr marL="857250" lvl="1" indent="-457200">
              <a:lnSpc>
                <a:spcPct val="150000"/>
              </a:lnSpc>
              <a:buFont typeface="Wingdings" panose="05000000000000000000" pitchFamily="2" charset="2"/>
              <a:buChar char="§"/>
            </a:pPr>
            <a:r>
              <a:rPr lang="en-US" altLang="ko-KR" sz="2000" dirty="0"/>
              <a:t>Wednesday, July 3, 2019: US EDT 07:30 AM ~ 08:30 AM</a:t>
            </a:r>
          </a:p>
        </p:txBody>
      </p:sp>
    </p:spTree>
  </p:cSld>
  <p:clrMapOvr>
    <a:masterClrMapping/>
  </p:clrMapOvr>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3641</TotalTime>
  <Words>843</Words>
  <Application>Microsoft Office PowerPoint</Application>
  <PresentationFormat>화면 슬라이드 쇼(4:3)</PresentationFormat>
  <Paragraphs>94</Paragraphs>
  <Slides>6</Slides>
  <Notes>5</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6</vt:i4>
      </vt:variant>
    </vt:vector>
  </HeadingPairs>
  <TitlesOfParts>
    <vt:vector size="13" baseType="lpstr">
      <vt:lpstr>Rotis Sans Serif for Nokia</vt:lpstr>
      <vt:lpstr>맑은 고딕</vt:lpstr>
      <vt:lpstr>Arial</vt:lpstr>
      <vt:lpstr>Times</vt:lpstr>
      <vt:lpstr>Times New Roman</vt:lpstr>
      <vt:lpstr>Wingdings</vt:lpstr>
      <vt:lpstr>blank presentation</vt:lpstr>
      <vt:lpstr>PowerPoint 프레젠테이션</vt:lpstr>
      <vt:lpstr>PowerPoint 프레젠테이션</vt:lpstr>
      <vt:lpstr>Meeting Schedule</vt:lpstr>
      <vt:lpstr>Network Enablers for seamless  HMD based VR Content Service SG</vt:lpstr>
      <vt:lpstr>Network Enablers for seamless  HMD based VR Content Service SG</vt:lpstr>
      <vt:lpstr>Network Enablers for seamless  HMD based VR Content Service SG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Sangkwon Jeong</dc:creator>
  <cp:lastModifiedBy>동일 서</cp:lastModifiedBy>
  <cp:revision>296</cp:revision>
  <dcterms:created xsi:type="dcterms:W3CDTF">2017-08-15T12:18:13Z</dcterms:created>
  <dcterms:modified xsi:type="dcterms:W3CDTF">2019-05-16T15:37:57Z</dcterms:modified>
</cp:coreProperties>
</file>