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21"/>
  </p:notesMasterIdLst>
  <p:handoutMasterIdLst>
    <p:handoutMasterId r:id="rId22"/>
  </p:handoutMasterIdLst>
  <p:sldIdLst>
    <p:sldId id="413" r:id="rId11"/>
    <p:sldId id="425" r:id="rId12"/>
    <p:sldId id="426" r:id="rId13"/>
    <p:sldId id="529" r:id="rId14"/>
    <p:sldId id="532" r:id="rId15"/>
    <p:sldId id="429" r:id="rId16"/>
    <p:sldId id="530" r:id="rId17"/>
    <p:sldId id="534" r:id="rId18"/>
    <p:sldId id="535" r:id="rId19"/>
    <p:sldId id="53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94" autoAdjust="0"/>
    <p:restoredTop sz="86387" autoAdjust="0"/>
  </p:normalViewPr>
  <p:slideViewPr>
    <p:cSldViewPr>
      <p:cViewPr varScale="1">
        <p:scale>
          <a:sx n="65" d="100"/>
          <a:sy n="65" d="100"/>
        </p:scale>
        <p:origin x="1200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07357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2137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59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2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71575" y="394156"/>
            <a:ext cx="430406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21-19-0044-00-0000-Session#91-Closing_Notes.ppt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724400"/>
            <a:ext cx="59436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perspectalabs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43000" y="997518"/>
            <a:ext cx="6858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noProof="0" dirty="0" smtClean="0">
                <a:solidFill>
                  <a:schemeClr val="accent2"/>
                </a:solidFill>
                <a:latin typeface="Arial" charset="0"/>
                <a:ea typeface="+mj-ea"/>
                <a:cs typeface="+mj-cs"/>
              </a:rPr>
              <a:t>9</a:t>
            </a:r>
            <a:r>
              <a:rPr lang="en-US" sz="4400" b="1" kern="0" noProof="0" dirty="0">
                <a:solidFill>
                  <a:schemeClr val="accent2"/>
                </a:solidFill>
                <a:latin typeface="Arial" charset="0"/>
                <a:ea typeface="+mj-ea"/>
                <a:cs typeface="+mj-cs"/>
              </a:rPr>
              <a:t>1</a:t>
            </a:r>
            <a:endParaRPr lang="en-US" sz="4400" b="1" kern="0" dirty="0">
              <a:solidFill>
                <a:schemeClr val="accent2"/>
              </a:solidFill>
              <a:latin typeface="Arial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noProof="0" dirty="0" smtClean="0">
                <a:solidFill>
                  <a:schemeClr val="accent2"/>
                </a:solidFill>
                <a:latin typeface="Arial" charset="0"/>
                <a:ea typeface="+mj-ea"/>
                <a:cs typeface="+mj-cs"/>
              </a:rPr>
              <a:t>Atlanta, GA, USA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82562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Straw Polls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95299" y="1268362"/>
            <a:ext cx="8499475" cy="50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 smtClean="0"/>
              <a:t>Would </a:t>
            </a:r>
            <a:r>
              <a:rPr lang="en-US" dirty="0"/>
              <a:t>you want to come back to this property again?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Y- 06    N – 01 </a:t>
            </a:r>
          </a:p>
          <a:p>
            <a:r>
              <a:rPr lang="en-US" dirty="0" smtClean="0"/>
              <a:t>Would </a:t>
            </a:r>
            <a:r>
              <a:rPr lang="en-US" dirty="0"/>
              <a:t>you be OK with meeting twice in Atlanta in 2020 (March and September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Y- 06   N- 02  </a:t>
            </a:r>
          </a:p>
          <a:p>
            <a:r>
              <a:rPr lang="en-US" dirty="0" smtClean="0"/>
              <a:t>If you have attended the Social, did you like it?</a:t>
            </a:r>
          </a:p>
          <a:p>
            <a:pPr lvl="1"/>
            <a:r>
              <a:rPr lang="en-US" dirty="0" smtClean="0"/>
              <a:t>Y- 06  N- 00</a:t>
            </a:r>
          </a:p>
          <a:p>
            <a:r>
              <a:rPr lang="en-US" dirty="0" smtClean="0"/>
              <a:t>How many didn’t attend the Social? – 01 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sz="2800" kern="0" dirty="0" smtClean="0"/>
          </a:p>
          <a:p>
            <a:pPr marL="0" indent="0">
              <a:buFontTx/>
              <a:buNone/>
            </a:pPr>
            <a:endParaRPr lang="en-US" sz="2200" kern="0" dirty="0" smtClean="0"/>
          </a:p>
          <a:p>
            <a:pPr lvl="1">
              <a:buFontTx/>
              <a:buNone/>
            </a:pPr>
            <a:endParaRPr lang="en-US" sz="1800" kern="0" dirty="0" smtClean="0"/>
          </a:p>
          <a:p>
            <a:pPr lvl="1"/>
            <a:endParaRPr lang="en-US" sz="1800" kern="0" dirty="0" smtClean="0"/>
          </a:p>
          <a:p>
            <a:pPr lvl="1">
              <a:buFontTx/>
              <a:buNone/>
            </a:pPr>
            <a:endParaRPr lang="en-US" sz="1800" kern="0" dirty="0" smtClean="0"/>
          </a:p>
          <a:p>
            <a:pPr lvl="1"/>
            <a:endParaRPr lang="en-US" sz="1800" kern="0" dirty="0" smtClean="0"/>
          </a:p>
          <a:p>
            <a:pPr>
              <a:buFontTx/>
              <a:buNone/>
            </a:pPr>
            <a:r>
              <a:rPr lang="en-US" sz="2200" kern="0" dirty="0" smtClean="0"/>
              <a:t>	</a:t>
            </a:r>
          </a:p>
          <a:p>
            <a:pPr lvl="1">
              <a:buFontTx/>
              <a:buNone/>
            </a:pPr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21890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Study Group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</a:t>
            </a:r>
            <a:r>
              <a:rPr lang="en-US" sz="2800" dirty="0" smtClean="0">
                <a:latin typeface="Arial" charset="0"/>
              </a:rPr>
              <a:t>Locations</a:t>
            </a:r>
          </a:p>
          <a:p>
            <a:r>
              <a:rPr lang="en-US" sz="2800" dirty="0" smtClean="0">
                <a:latin typeface="Arial" charset="0"/>
              </a:rPr>
              <a:t>Straw Poll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94750" cy="4038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Study Group report:</a:t>
            </a:r>
          </a:p>
          <a:p>
            <a:pPr lvl="1"/>
            <a:r>
              <a:rPr lang="en-US" sz="2000" dirty="0"/>
              <a:t> </a:t>
            </a:r>
            <a:r>
              <a:rPr lang="en-US" sz="2000" dirty="0"/>
              <a:t>https://</a:t>
            </a:r>
            <a:r>
              <a:rPr lang="en-US" sz="2000" dirty="0" smtClean="0"/>
              <a:t>mentor.ieee.org/802.21/dcn/19/21-19-0042-01-0000-vr-sg-meeting-summary.pptx </a:t>
            </a:r>
            <a:endParaRPr lang="en-US" sz="20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660" y="1828800"/>
            <a:ext cx="7964215" cy="2895600"/>
          </a:xfrm>
        </p:spPr>
        <p:txBody>
          <a:bodyPr/>
          <a:lstStyle/>
          <a:p>
            <a:r>
              <a:rPr lang="en-US" sz="2800" dirty="0" smtClean="0"/>
              <a:t>May </a:t>
            </a:r>
            <a:r>
              <a:rPr lang="en-US" sz="2800" dirty="0"/>
              <a:t>31, 2019: US EDT 07:30 AM ~ 08:30 </a:t>
            </a:r>
            <a:r>
              <a:rPr lang="en-US" sz="2800" dirty="0" smtClean="0"/>
              <a:t>AM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July 3, </a:t>
            </a:r>
            <a:r>
              <a:rPr lang="en-US" sz="2800" dirty="0"/>
              <a:t>2019: US EDT 07:30 AM ~ 08:30 AM</a:t>
            </a:r>
          </a:p>
          <a:p>
            <a:pPr marL="0" indent="0">
              <a:buNone/>
            </a:pPr>
            <a:endParaRPr lang="en-US" sz="22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Motion(None)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37420"/>
            <a:ext cx="7853218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2019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6013"/>
            <a:ext cx="8686800" cy="3775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 July 14-19, 2019,</a:t>
            </a:r>
            <a:r>
              <a:rPr lang="it-IT" sz="2000" b="1" dirty="0" smtClean="0">
                <a:solidFill>
                  <a:srgbClr val="FF0000"/>
                </a:solidFill>
              </a:rPr>
              <a:t> Austria Congress Centre, Vienna, Austria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 </a:t>
            </a:r>
            <a:r>
              <a:rPr lang="en-US" sz="2000" b="1" dirty="0">
                <a:solidFill>
                  <a:srgbClr val="0000FF"/>
                </a:solidFill>
              </a:rPr>
              <a:t>September 15-20, 2019 - Marriott Hanoi, Hanoi Vietnam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Plenary: November 10-15, 2019, Hilton Waikoloa Village, Kona, HI, USA,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9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85651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July  2019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94277"/>
            <a:ext cx="8763000" cy="5535123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IEEE </a:t>
            </a:r>
            <a:r>
              <a:rPr lang="en-US" sz="2000" b="1" dirty="0"/>
              <a:t>802 </a:t>
            </a:r>
            <a:r>
              <a:rPr lang="en-US" sz="2000" b="1" dirty="0" smtClean="0"/>
              <a:t>Plenary Meeting:  Sunday </a:t>
            </a:r>
            <a:r>
              <a:rPr lang="en-US" sz="2000" b="1" dirty="0"/>
              <a:t>July 14th through Friday July </a:t>
            </a:r>
            <a:r>
              <a:rPr lang="en-US" sz="2000" b="1" dirty="0" smtClean="0"/>
              <a:t>19</a:t>
            </a:r>
            <a:r>
              <a:rPr lang="en-US" sz="2000" b="1" baseline="30000" dirty="0" smtClean="0"/>
              <a:t>th</a:t>
            </a:r>
            <a:r>
              <a:rPr lang="en-US" sz="2000" b="1" dirty="0"/>
              <a:t>, Austria Center Vienna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Event and Registration Information: </a:t>
            </a:r>
            <a:r>
              <a:rPr lang="en-US" sz="2000" b="1" dirty="0"/>
              <a:t>https://www.regonline.com/ieee802plenaryjuly2019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Early Registration: </a:t>
            </a:r>
            <a:r>
              <a:rPr lang="en-US" sz="2000" b="1" dirty="0"/>
              <a:t>Before 6:00 PM </a:t>
            </a:r>
            <a:r>
              <a:rPr lang="en-US" sz="2000" b="1" dirty="0" smtClean="0"/>
              <a:t>PST, </a:t>
            </a:r>
            <a:r>
              <a:rPr lang="en-US" sz="2000" b="1" dirty="0"/>
              <a:t>Friday</a:t>
            </a:r>
            <a:r>
              <a:rPr lang="en-US" sz="2000" b="1" dirty="0" smtClean="0"/>
              <a:t>, </a:t>
            </a:r>
            <a:r>
              <a:rPr lang="en-US" sz="2000" b="1" dirty="0"/>
              <a:t>May 31, </a:t>
            </a:r>
            <a:r>
              <a:rPr lang="en-US" sz="2000" b="1" dirty="0" smtClean="0"/>
              <a:t>2019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 smtClean="0"/>
              <a:t>$US 600.00 for </a:t>
            </a:r>
            <a:r>
              <a:rPr lang="en-US" sz="1800" b="1" dirty="0"/>
              <a:t>all </a:t>
            </a:r>
            <a:r>
              <a:rPr lang="en-US" sz="1800" b="1" dirty="0" smtClean="0"/>
              <a:t>attendees </a:t>
            </a:r>
            <a:r>
              <a:rPr lang="en-US" sz="1800" b="1" dirty="0"/>
              <a:t>(including attendees not staying at the group hotel)</a:t>
            </a:r>
            <a:endParaRPr lang="en-US" sz="1800" b="1" dirty="0" smtClean="0"/>
          </a:p>
          <a:p>
            <a:r>
              <a:rPr lang="en-US" sz="2000" b="1" dirty="0" smtClean="0"/>
              <a:t>Standard Registration: Before </a:t>
            </a:r>
            <a:r>
              <a:rPr lang="en-US" sz="2000" b="1" dirty="0"/>
              <a:t>6:00 PM </a:t>
            </a:r>
            <a:r>
              <a:rPr lang="en-US" sz="2000" b="1" dirty="0" smtClean="0"/>
              <a:t>PST, Friday </a:t>
            </a:r>
            <a:r>
              <a:rPr lang="en-US" sz="2000" b="1" dirty="0"/>
              <a:t>June 28, 2019</a:t>
            </a:r>
          </a:p>
          <a:p>
            <a:pPr lvl="1"/>
            <a:r>
              <a:rPr lang="en-US" sz="1800" b="1" dirty="0" smtClean="0"/>
              <a:t>$</a:t>
            </a:r>
            <a:r>
              <a:rPr lang="en-US" sz="1800" b="1" dirty="0"/>
              <a:t>US 7</a:t>
            </a:r>
            <a:r>
              <a:rPr lang="en-US" sz="1800" b="1" dirty="0" smtClean="0"/>
              <a:t>00.00 for </a:t>
            </a:r>
            <a:r>
              <a:rPr lang="en-US" sz="1800" b="1" dirty="0"/>
              <a:t>all attendees (including attendees not staying at the group </a:t>
            </a:r>
            <a:r>
              <a:rPr lang="en-US" sz="1800" b="1" dirty="0" smtClean="0"/>
              <a:t>hotel)</a:t>
            </a:r>
            <a:endParaRPr lang="en-US" sz="1800" b="1" dirty="0"/>
          </a:p>
          <a:p>
            <a:r>
              <a:rPr lang="en-US" sz="2000" b="1" dirty="0" smtClean="0"/>
              <a:t>Late/On-site</a:t>
            </a:r>
            <a:r>
              <a:rPr lang="en-US" sz="2000" b="1" dirty="0"/>
              <a:t> R</a:t>
            </a:r>
            <a:r>
              <a:rPr lang="en-US" sz="2000" b="1" dirty="0" smtClean="0"/>
              <a:t>egistration: </a:t>
            </a:r>
            <a:r>
              <a:rPr lang="en-US" sz="2000" b="1" dirty="0"/>
              <a:t>  After 6:00 PM </a:t>
            </a:r>
            <a:r>
              <a:rPr lang="en-US" sz="2000" b="1" dirty="0" smtClean="0"/>
              <a:t>PST, Friday</a:t>
            </a:r>
            <a:r>
              <a:rPr lang="en-US" sz="2000" b="1" dirty="0"/>
              <a:t>, June 28, 2019</a:t>
            </a:r>
          </a:p>
          <a:p>
            <a:pPr lvl="1"/>
            <a:r>
              <a:rPr lang="en-US" sz="1800" b="1" dirty="0" smtClean="0"/>
              <a:t> </a:t>
            </a:r>
            <a:r>
              <a:rPr lang="en-US" sz="1800" b="1" dirty="0"/>
              <a:t>$US 9</a:t>
            </a:r>
            <a:r>
              <a:rPr lang="en-US" sz="1800" b="1" dirty="0" smtClean="0"/>
              <a:t>00.00 </a:t>
            </a:r>
            <a:r>
              <a:rPr lang="en-US" sz="1800" b="1" dirty="0"/>
              <a:t>for all attendees (including attendees not staying at the group hotel)</a:t>
            </a:r>
            <a:endParaRPr lang="en-US" sz="1800" b="1" dirty="0" smtClean="0"/>
          </a:p>
          <a:p>
            <a:r>
              <a:rPr lang="en-US" sz="2000" b="1" dirty="0" smtClean="0"/>
              <a:t>Hotel ROOM RATES: </a:t>
            </a:r>
          </a:p>
          <a:p>
            <a:pPr lvl="1"/>
            <a:r>
              <a:rPr lang="it-IT" sz="1800" dirty="0"/>
              <a:t>Melia </a:t>
            </a:r>
            <a:r>
              <a:rPr lang="it-IT" sz="1800" dirty="0" smtClean="0"/>
              <a:t>Vienna, Donau-City-Straße 7, 1220 </a:t>
            </a:r>
            <a:r>
              <a:rPr lang="it-IT" sz="1800" dirty="0"/>
              <a:t>Wien, </a:t>
            </a:r>
            <a:r>
              <a:rPr lang="it-IT" sz="1800" dirty="0" smtClean="0"/>
              <a:t>Austria, Tel </a:t>
            </a:r>
            <a:r>
              <a:rPr lang="it-IT" sz="1800" dirty="0"/>
              <a:t>+43 190 104 2003</a:t>
            </a:r>
          </a:p>
          <a:p>
            <a:pPr marL="457200" lvl="1" indent="0">
              <a:buNone/>
            </a:pPr>
            <a:r>
              <a:rPr lang="it-IT" sz="1800" dirty="0"/>
              <a:t>Email melia.vienna@melia.com</a:t>
            </a:r>
          </a:p>
          <a:p>
            <a:pPr lvl="1"/>
            <a:r>
              <a:rPr lang="it-IT" sz="1800" dirty="0"/>
              <a:t>Reservations: https://events.melia.com/en/events/melia-vienna/IEEE-802-Group-2019---Event.html</a:t>
            </a:r>
            <a:endParaRPr lang="en-US" sz="1000" dirty="0" smtClean="0"/>
          </a:p>
          <a:p>
            <a:r>
              <a:rPr lang="en-US" sz="1800" b="1" dirty="0" smtClean="0"/>
              <a:t> </a:t>
            </a:r>
            <a:r>
              <a:rPr lang="en-US" sz="2000" b="1" dirty="0" smtClean="0"/>
              <a:t>If visa is required</a:t>
            </a:r>
            <a:r>
              <a:rPr lang="en-US" sz="2000" b="1" dirty="0"/>
              <a:t>, Contact Meeting Planner directly </a:t>
            </a:r>
            <a:r>
              <a:rPr lang="en-US" sz="2000" b="1" dirty="0" smtClean="0"/>
              <a:t>at 802info@facetoface-events.com</a:t>
            </a:r>
            <a:endParaRPr lang="en-US" sz="2000" dirty="0"/>
          </a:p>
          <a:p>
            <a:pPr lvl="1"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25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85651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September  2019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94277"/>
            <a:ext cx="8763000" cy="5535123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IEEE </a:t>
            </a:r>
            <a:r>
              <a:rPr lang="en-US" sz="2000" b="1" dirty="0"/>
              <a:t>802 </a:t>
            </a:r>
            <a:r>
              <a:rPr lang="en-US" sz="2000" b="1" dirty="0" smtClean="0"/>
              <a:t>Wireless Interim Meeting:  September </a:t>
            </a:r>
            <a:r>
              <a:rPr lang="en-US" sz="2000" b="1" dirty="0"/>
              <a:t>15 – 20, </a:t>
            </a:r>
            <a:r>
              <a:rPr lang="en-US" sz="2000" b="1" dirty="0" smtClean="0"/>
              <a:t>2019 in JW </a:t>
            </a:r>
            <a:r>
              <a:rPr lang="en-US" sz="2000" b="1" dirty="0"/>
              <a:t>Marriott Hotel in </a:t>
            </a:r>
            <a:r>
              <a:rPr lang="en-US" sz="2000" b="1" dirty="0" smtClean="0"/>
              <a:t>Hanoi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Event and Registration Information: </a:t>
            </a:r>
            <a:r>
              <a:rPr lang="en-US" sz="2000" b="1" dirty="0"/>
              <a:t>http://www.mtgevents.com.au/ieee2019/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Early Registration </a:t>
            </a:r>
            <a:r>
              <a:rPr lang="en-US" sz="2000" b="1" dirty="0" smtClean="0"/>
              <a:t>Deadline: August </a:t>
            </a:r>
            <a:r>
              <a:rPr lang="en-US" sz="2000" b="1" dirty="0"/>
              <a:t>15, 2019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Standard Registration </a:t>
            </a:r>
            <a:r>
              <a:rPr lang="en-US" sz="2000" b="1" dirty="0" smtClean="0"/>
              <a:t>Deadline: September </a:t>
            </a:r>
            <a:r>
              <a:rPr lang="en-US" sz="2000" b="1" dirty="0"/>
              <a:t>4, 2019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Late/Onsite Registration </a:t>
            </a:r>
            <a:r>
              <a:rPr lang="en-US" sz="2000" b="1" dirty="0" smtClean="0"/>
              <a:t>Deadline: from </a:t>
            </a:r>
            <a:r>
              <a:rPr lang="en-US" sz="2000" b="1" dirty="0"/>
              <a:t>September 4, 2019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Accommodation </a:t>
            </a:r>
            <a:r>
              <a:rPr lang="en-US" sz="2000" b="1" dirty="0" smtClean="0"/>
              <a:t>Deadline: August </a:t>
            </a:r>
            <a:r>
              <a:rPr lang="en-US" sz="2000" b="1" dirty="0"/>
              <a:t>11, </a:t>
            </a:r>
            <a:r>
              <a:rPr lang="en-US" sz="2000" b="1" dirty="0" smtClean="0"/>
              <a:t>2019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Hotel link: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https</a:t>
            </a:r>
            <a:r>
              <a:rPr lang="en-US" sz="2000" b="1" dirty="0"/>
              <a:t>://www.marriott.com.au/hotels/travel/hanjw-jw-marriott-hotel-hanoi</a:t>
            </a:r>
            <a:r>
              <a:rPr lang="en-US" sz="2000" b="1" dirty="0" smtClean="0"/>
              <a:t>/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Visa </a:t>
            </a:r>
            <a:r>
              <a:rPr lang="en-US" sz="2400" b="1" dirty="0" smtClean="0"/>
              <a:t>Information: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Please use ONLY the following </a:t>
            </a:r>
            <a:r>
              <a:rPr lang="en-US" sz="2000" b="1" dirty="0"/>
              <a:t>link: http://www.mtgevents.com.au/ieee2019/visa-and-travel/</a:t>
            </a:r>
            <a:endParaRPr lang="en-US" sz="2000" b="1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Further </a:t>
            </a:r>
            <a:r>
              <a:rPr lang="en-US" sz="2000" b="1" dirty="0"/>
              <a:t>information is available on our Visa Page or directly on https://evisa.xuatnhapcanh.gov.vn/trang-chu-ttdt. 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6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103790</TotalTime>
  <Words>521</Words>
  <Application>Microsoft Office PowerPoint</Application>
  <PresentationFormat>On-screen Show (4:3)</PresentationFormat>
  <Paragraphs>117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8" baseType="lpstr">
      <vt:lpstr>ＭＳ Ｐゴシック</vt:lpstr>
      <vt:lpstr>ＭＳ Ｐゴシック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WG Update </vt:lpstr>
      <vt:lpstr>Teleconferences</vt:lpstr>
      <vt:lpstr>Motion(None)</vt:lpstr>
      <vt:lpstr>Future Sessions</vt:lpstr>
      <vt:lpstr>Future Sessions – 2019 </vt:lpstr>
      <vt:lpstr>July  2019 Meeting Logistics </vt:lpstr>
      <vt:lpstr>September  2019 Meeting Logistics </vt:lpstr>
      <vt:lpstr>Straw Polls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962</cp:revision>
  <cp:lastPrinted>1998-02-10T13:28:06Z</cp:lastPrinted>
  <dcterms:created xsi:type="dcterms:W3CDTF">2002-07-08T22:03:28Z</dcterms:created>
  <dcterms:modified xsi:type="dcterms:W3CDTF">2019-05-16T18:11:06Z</dcterms:modified>
</cp:coreProperties>
</file>