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6.xml" ContentType="application/vnd.openxmlformats-officedocument.theme+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734" r:id="rId3"/>
    <p:sldMasterId id="2147483902" r:id="rId4"/>
    <p:sldMasterId id="2147483915" r:id="rId5"/>
    <p:sldMasterId id="2147483975" r:id="rId6"/>
    <p:sldMasterId id="2147483988" r:id="rId7"/>
  </p:sldMasterIdLst>
  <p:notesMasterIdLst>
    <p:notesMasterId r:id="rId21"/>
  </p:notesMasterIdLst>
  <p:handoutMasterIdLst>
    <p:handoutMasterId r:id="rId22"/>
  </p:handoutMasterIdLst>
  <p:sldIdLst>
    <p:sldId id="413" r:id="rId8"/>
    <p:sldId id="425" r:id="rId9"/>
    <p:sldId id="426" r:id="rId10"/>
    <p:sldId id="532" r:id="rId11"/>
    <p:sldId id="451" r:id="rId12"/>
    <p:sldId id="537" r:id="rId13"/>
    <p:sldId id="450" r:id="rId14"/>
    <p:sldId id="438" r:id="rId15"/>
    <p:sldId id="539" r:id="rId16"/>
    <p:sldId id="429" r:id="rId17"/>
    <p:sldId id="530" r:id="rId18"/>
    <p:sldId id="535" r:id="rId19"/>
    <p:sldId id="5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809" autoAdjust="0"/>
    <p:restoredTop sz="86387" autoAdjust="0"/>
  </p:normalViewPr>
  <p:slideViewPr>
    <p:cSldViewPr>
      <p:cViewPr varScale="1">
        <p:scale>
          <a:sx n="131" d="100"/>
          <a:sy n="131" d="100"/>
        </p:scale>
        <p:origin x="1416" y="184"/>
      </p:cViewPr>
      <p:guideLst>
        <p:guide orient="horz" pos="2160"/>
        <p:guide pos="2880"/>
      </p:guideLst>
    </p:cSldViewPr>
  </p:slideViewPr>
  <p:outlineViewPr>
    <p:cViewPr>
      <p:scale>
        <a:sx n="33" d="100"/>
        <a:sy n="33" d="100"/>
      </p:scale>
      <p:origin x="0" y="0"/>
    </p:cViewPr>
    <p:sldLst>
      <p:sld r:id="rId1" collapse="1"/>
    </p:sldLst>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78" y="8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31218709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46175" y="607357"/>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03952016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a:p>
        </p:txBody>
      </p:sp>
      <p:sp>
        <p:nvSpPr>
          <p:cNvPr id="38916" name="Header Placeholder 3"/>
          <p:cNvSpPr>
            <a:spLocks noGrp="1"/>
          </p:cNvSpPr>
          <p:nvPr>
            <p:ph type="hdr" sz="quarter"/>
          </p:nvPr>
        </p:nvSpPr>
        <p:spPr>
          <a:noFill/>
        </p:spPr>
        <p:txBody>
          <a:bodyPr/>
          <a:lstStyle/>
          <a:p>
            <a:r>
              <a:rPr lang="en-US" dirty="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a:t>Month 20xx</a:t>
            </a:r>
          </a:p>
        </p:txBody>
      </p:sp>
      <p:sp>
        <p:nvSpPr>
          <p:cNvPr id="38918" name="Footer Placeholder 5"/>
          <p:cNvSpPr>
            <a:spLocks noGrp="1"/>
          </p:cNvSpPr>
          <p:nvPr>
            <p:ph type="ftr" sz="quarter" idx="4"/>
          </p:nvPr>
        </p:nvSpPr>
        <p:spPr>
          <a:noFill/>
        </p:spPr>
        <p:txBody>
          <a:bodyPr/>
          <a:lstStyle/>
          <a:p>
            <a:pPr lvl="4"/>
            <a:r>
              <a:rPr lang="en-US" dirty="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a:t>Page </a:t>
            </a:r>
            <a:fld id="{9ADD8F5F-B7E5-4B0C-9D30-C37ACEF62728}" type="slidenum">
              <a:rPr lang="en-US" smtClean="0"/>
              <a:pPr/>
              <a:t>1</a:t>
            </a:fld>
            <a:endParaRPr lang="en-US" dirty="0"/>
          </a:p>
        </p:txBody>
      </p:sp>
    </p:spTree>
    <p:extLst>
      <p:ext uri="{BB962C8B-B14F-4D97-AF65-F5344CB8AC3E}">
        <p14:creationId xmlns:p14="http://schemas.microsoft.com/office/powerpoint/2010/main" val="2420612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solidFill>
                  <a:srgbClr val="000000"/>
                </a:solidFill>
              </a:rPr>
              <a:t>doc.: IEEE 802.21-02/xxxr0</a:t>
            </a: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a:solidFill>
                  <a:srgbClr val="000000"/>
                </a:solidFill>
              </a:rPr>
              <a:t>Month 20xx</a:t>
            </a:r>
          </a:p>
        </p:txBody>
      </p:sp>
      <p:sp>
        <p:nvSpPr>
          <p:cNvPr id="6" name="Footer Placeholder 5"/>
          <p:cNvSpPr>
            <a:spLocks noGrp="1"/>
          </p:cNvSpPr>
          <p:nvPr>
            <p:ph type="ftr" sz="quarter" idx="12"/>
          </p:nvPr>
        </p:nvSpPr>
        <p:spPr/>
        <p:txBody>
          <a:bodyPr/>
          <a:lstStyle/>
          <a:p>
            <a:pPr lvl="4">
              <a:defRPr/>
            </a:pPr>
            <a:r>
              <a:rPr lang="en-US" dirty="0">
                <a:solidFill>
                  <a:srgbClr val="000000"/>
                </a:solidFill>
              </a:rPr>
              <a:t>XXXX, His Company</a:t>
            </a: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a:solidFill>
                  <a:srgbClr val="000000"/>
                </a:solidFill>
              </a:rPr>
              <a:t>Page </a:t>
            </a:r>
            <a:fld id="{E2D12AD0-39D7-481D-A90E-51416BE1228E}"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4253250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a:noFill/>
          <a:ln w="12700">
            <a:solidFill>
              <a:prstClr val="black"/>
            </a:solidFill>
          </a:ln>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5" name="Footer Placeholder 4"/>
          <p:cNvSpPr>
            <a:spLocks noGrp="1"/>
          </p:cNvSpPr>
          <p:nvPr>
            <p:ph type="ftr" sz="quarter" idx="11"/>
          </p:nvPr>
        </p:nvSpPr>
        <p:spPr/>
        <p:txBody>
          <a:bodyPr/>
          <a:lstStyle/>
          <a:p>
            <a:pPr lvl="4">
              <a:defRPr/>
            </a:pPr>
            <a:r>
              <a:rPr lang="pt-BR"/>
              <a:t>Subir Das, Chair, IEEE 2010</a:t>
            </a:r>
            <a:endParaRPr lang="en-US" dirty="0"/>
          </a:p>
        </p:txBody>
      </p:sp>
      <p:sp>
        <p:nvSpPr>
          <p:cNvPr id="6" name="Slide Number Placeholder 5"/>
          <p:cNvSpPr>
            <a:spLocks noGrp="1"/>
          </p:cNvSpPr>
          <p:nvPr>
            <p:ph type="sldNum" sz="quarter" idx="12"/>
          </p:nvPr>
        </p:nvSpPr>
        <p:spPr>
          <a:xfrm>
            <a:off x="3927475" y="8815388"/>
            <a:ext cx="3005138" cy="463550"/>
          </a:xfrm>
          <a:prstGeom prst="rect">
            <a:avLst/>
          </a:prstGeom>
        </p:spPr>
        <p:txBody>
          <a:bodyPr/>
          <a:lstStyle/>
          <a:p>
            <a:pPr>
              <a:defRPr/>
            </a:pPr>
            <a:r>
              <a:rPr lang="en-US" dirty="0"/>
              <a:t>Page </a:t>
            </a:r>
            <a:fld id="{E5FD7119-2480-4BDB-AC46-C8803C888925}" type="slidenum">
              <a:rPr lang="en-US" smtClean="0"/>
              <a:pPr>
                <a:defRPr/>
              </a:pPr>
              <a:t>2</a:t>
            </a:fld>
            <a:endParaRPr lang="en-US" dirty="0"/>
          </a:p>
        </p:txBody>
      </p:sp>
    </p:spTree>
    <p:extLst>
      <p:ext uri="{BB962C8B-B14F-4D97-AF65-F5344CB8AC3E}">
        <p14:creationId xmlns:p14="http://schemas.microsoft.com/office/powerpoint/2010/main" val="3712459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0" y="638175"/>
            <a:ext cx="4641850" cy="34813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Footer Placeholder 4"/>
          <p:cNvSpPr>
            <a:spLocks noGrp="1"/>
          </p:cNvSpPr>
          <p:nvPr>
            <p:ph type="ftr" sz="quarter" idx="11"/>
          </p:nvPr>
        </p:nvSpPr>
        <p:spPr/>
        <p:txBody>
          <a:bodyPr/>
          <a:lstStyle/>
          <a:p>
            <a:pPr lvl="4">
              <a:defRPr/>
            </a:pPr>
            <a:r>
              <a:rPr lang="en-US" dirty="0"/>
              <a:t>XXXX, His Company</a:t>
            </a:r>
          </a:p>
        </p:txBody>
      </p:sp>
    </p:spTree>
    <p:extLst>
      <p:ext uri="{BB962C8B-B14F-4D97-AF65-F5344CB8AC3E}">
        <p14:creationId xmlns:p14="http://schemas.microsoft.com/office/powerpoint/2010/main" val="212710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58670" y="8984170"/>
            <a:ext cx="75372" cy="185420"/>
          </a:xfrm>
          <a:prstGeom prst="rect">
            <a:avLst/>
          </a:prstGeom>
          <a:noFill/>
        </p:spPr>
        <p:txBody>
          <a:bodyPr lIns="90919" tIns="45459" rIns="90919" bIns="45459"/>
          <a:lstStyle/>
          <a:p>
            <a:pPr defTabSz="932865"/>
            <a:fld id="{FAAE0E8B-988F-47CE-9949-D3DED8909968}" type="slidenum">
              <a:rPr lang="en-US" smtClean="0"/>
              <a:pPr defTabSz="932865"/>
              <a:t>5</a:t>
            </a:fld>
            <a:endParaRPr lang="en-US" dirty="0"/>
          </a:p>
        </p:txBody>
      </p:sp>
      <p:sp>
        <p:nvSpPr>
          <p:cNvPr id="34819"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356114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58670" y="8984170"/>
            <a:ext cx="75372" cy="185420"/>
          </a:xfrm>
          <a:prstGeom prst="rect">
            <a:avLst/>
          </a:prstGeom>
          <a:noFill/>
        </p:spPr>
        <p:txBody>
          <a:bodyPr lIns="90919" tIns="45459" rIns="90919" bIns="45459"/>
          <a:lstStyle/>
          <a:p>
            <a:pPr defTabSz="932865"/>
            <a:fld id="{FAAE0E8B-988F-47CE-9949-D3DED8909968}" type="slidenum">
              <a:rPr lang="en-US" smtClean="0"/>
              <a:pPr defTabSz="932865"/>
              <a:t>6</a:t>
            </a:fld>
            <a:endParaRPr lang="en-US" dirty="0"/>
          </a:p>
        </p:txBody>
      </p:sp>
      <p:sp>
        <p:nvSpPr>
          <p:cNvPr id="34819"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138923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58670" y="8984170"/>
            <a:ext cx="75372" cy="185420"/>
          </a:xfrm>
          <a:prstGeom prst="rect">
            <a:avLst/>
          </a:prstGeom>
          <a:noFill/>
        </p:spPr>
        <p:txBody>
          <a:bodyPr lIns="90919" tIns="45459" rIns="90919" bIns="45459"/>
          <a:lstStyle/>
          <a:p>
            <a:pPr defTabSz="932865"/>
            <a:fld id="{FAAE0E8B-988F-47CE-9949-D3DED8909968}" type="slidenum">
              <a:rPr lang="en-US" smtClean="0"/>
              <a:pPr defTabSz="932865"/>
              <a:t>7</a:t>
            </a:fld>
            <a:endParaRPr lang="en-US" dirty="0"/>
          </a:p>
        </p:txBody>
      </p:sp>
      <p:sp>
        <p:nvSpPr>
          <p:cNvPr id="34819"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597211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xfrm>
            <a:off x="3698875" y="8999538"/>
            <a:ext cx="76200" cy="185737"/>
          </a:xfrm>
          <a:prstGeom prst="rect">
            <a:avLst/>
          </a:prstGeom>
          <a:noFill/>
        </p:spPr>
        <p:txBody>
          <a:bodyPr/>
          <a:lstStyle/>
          <a:p>
            <a:pPr defTabSz="938213"/>
            <a:fld id="{BBF48AF3-1D1F-4BFA-A572-3FA3504FDCD2}" type="slidenum">
              <a:rPr lang="en-US" smtClean="0"/>
              <a:pPr defTabSz="938213"/>
              <a:t>8</a:t>
            </a:fld>
            <a:endParaRPr lang="en-US" dirty="0"/>
          </a:p>
        </p:txBody>
      </p:sp>
      <p:sp>
        <p:nvSpPr>
          <p:cNvPr id="35843"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714516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58670" y="8984170"/>
            <a:ext cx="75372" cy="185420"/>
          </a:xfrm>
          <a:prstGeom prst="rect">
            <a:avLst/>
          </a:prstGeom>
          <a:noFill/>
        </p:spPr>
        <p:txBody>
          <a:bodyPr lIns="90919" tIns="45459" rIns="90919" bIns="45459"/>
          <a:lstStyle/>
          <a:p>
            <a:pPr defTabSz="932865"/>
            <a:fld id="{FAAE0E8B-988F-47CE-9949-D3DED8909968}" type="slidenum">
              <a:rPr lang="en-US" smtClean="0"/>
              <a:pPr defTabSz="932865"/>
              <a:t>9</a:t>
            </a:fld>
            <a:endParaRPr lang="en-US" dirty="0"/>
          </a:p>
        </p:txBody>
      </p:sp>
      <p:sp>
        <p:nvSpPr>
          <p:cNvPr id="34819"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3504197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rPr>
              <a:t>doc.: IEEE 802.21-02/xxxr0</a:t>
            </a: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Month 20xx</a:t>
            </a: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XXXX, His Company</a:t>
            </a: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1621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0"/>
          </p:nvPr>
        </p:nvSpPr>
        <p:spPr/>
        <p:txBody>
          <a:bodyPr/>
          <a:lstStyle/>
          <a:p>
            <a:pPr>
              <a:defRPr/>
            </a:pPr>
            <a:r>
              <a:rPr lang="en-US" dirty="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a:t>Subir Das, Chair, IEEE 802.21</a:t>
            </a:r>
            <a:endParaRPr 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8" name="Footer Placeholder 7"/>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9" name="Slide Number Placeholder 8"/>
          <p:cNvSpPr>
            <a:spLocks noGrp="1"/>
          </p:cNvSpPr>
          <p:nvPr>
            <p:ph type="sldNum" sz="quarter" idx="12"/>
          </p:nvPr>
        </p:nvSpPr>
        <p:spPr/>
        <p:txBody>
          <a:bodyPr/>
          <a:lstStyle>
            <a:lvl1pPr>
              <a:defRPr/>
            </a:lvl1pPr>
          </a:lstStyle>
          <a:p>
            <a:pPr>
              <a:defRPr/>
            </a:pPr>
            <a:r>
              <a:rPr lang="en-US" dirty="0"/>
              <a:t>Slide </a:t>
            </a:r>
            <a:fld id="{EA519437-B6E0-45D2-ADBE-CED11A2324B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4" name="Footer Placeholder 3"/>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5F31B28D-59C5-4D92-A491-E66C7A6F60A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3" name="Footer Placeholder 2"/>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4" name="Slide Number Placeholder 3"/>
          <p:cNvSpPr>
            <a:spLocks noGrp="1"/>
          </p:cNvSpPr>
          <p:nvPr>
            <p:ph type="sldNum" sz="quarter" idx="12"/>
          </p:nvPr>
        </p:nvSpPr>
        <p:spPr/>
        <p:txBody>
          <a:bodyPr/>
          <a:lstStyle>
            <a:lvl1pPr>
              <a:defRPr/>
            </a:lvl1pPr>
          </a:lstStyle>
          <a:p>
            <a:pPr>
              <a:defRPr/>
            </a:pPr>
            <a:r>
              <a:rPr lang="en-US" dirty="0"/>
              <a:t>Slide </a:t>
            </a:r>
            <a:fld id="{C922C443-5D96-4DE7-99CD-7C5E19B8A471}"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6" name="Footer Placeholder 5"/>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6" name="Footer Placeholder 5"/>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6825E2F7-1D07-407B-992F-AC7D28176587}"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7" name="Slide Number Placeholder 6"/>
          <p:cNvSpPr>
            <a:spLocks noGrp="1"/>
          </p:cNvSpPr>
          <p:nvPr>
            <p:ph type="sldNum" sz="quarter" idx="10"/>
          </p:nvPr>
        </p:nvSpPr>
        <p:spPr/>
        <p:txBody>
          <a:bodyPr/>
          <a:lstStyle/>
          <a:p>
            <a:pPr>
              <a:defRPr/>
            </a:pPr>
            <a:r>
              <a:rPr lang="en-US" dirty="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a:t>Subir Das, Chair, IEEE 802.21</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dirty="0"/>
              <a:t>July 2012</a:t>
            </a:r>
          </a:p>
        </p:txBody>
      </p:sp>
      <p:sp>
        <p:nvSpPr>
          <p:cNvPr id="5" name="Footer Placeholder 4"/>
          <p:cNvSpPr>
            <a:spLocks noGrp="1"/>
          </p:cNvSpPr>
          <p:nvPr>
            <p:ph type="ftr" sz="quarter" idx="11"/>
          </p:nvPr>
        </p:nvSpPr>
        <p:spPr/>
        <p:txBody>
          <a:bodyPr/>
          <a:lstStyle/>
          <a:p>
            <a:r>
              <a:rPr lang="pt-BR"/>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July 2012</a:t>
            </a:r>
          </a:p>
        </p:txBody>
      </p:sp>
      <p:sp>
        <p:nvSpPr>
          <p:cNvPr id="5" name="Footer Placeholder 4"/>
          <p:cNvSpPr>
            <a:spLocks noGrp="1"/>
          </p:cNvSpPr>
          <p:nvPr>
            <p:ph type="ftr" sz="quarter" idx="11"/>
          </p:nvPr>
        </p:nvSpPr>
        <p:spPr/>
        <p:txBody>
          <a:bodyPr/>
          <a:lstStyle/>
          <a:p>
            <a:r>
              <a:rPr lang="pt-BR"/>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pt-BR"/>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a:t>Slide </a:t>
            </a:r>
            <a:fld id="{F3D7A4F0-0FCF-4224-B81A-51E9E7009AFE}"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dirty="0"/>
              <a:t>July 2012</a:t>
            </a:r>
          </a:p>
        </p:txBody>
      </p:sp>
      <p:sp>
        <p:nvSpPr>
          <p:cNvPr id="5" name="Footer Placeholder 4"/>
          <p:cNvSpPr>
            <a:spLocks noGrp="1"/>
          </p:cNvSpPr>
          <p:nvPr>
            <p:ph type="ftr" sz="quarter" idx="11"/>
          </p:nvPr>
        </p:nvSpPr>
        <p:spPr/>
        <p:txBody>
          <a:bodyPr/>
          <a:lstStyle/>
          <a:p>
            <a:r>
              <a:rPr lang="pt-BR"/>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dirty="0"/>
              <a:t>July 2012</a:t>
            </a:r>
          </a:p>
        </p:txBody>
      </p:sp>
      <p:sp>
        <p:nvSpPr>
          <p:cNvPr id="6" name="Footer Placeholder 5"/>
          <p:cNvSpPr>
            <a:spLocks noGrp="1"/>
          </p:cNvSpPr>
          <p:nvPr>
            <p:ph type="ftr" sz="quarter" idx="11"/>
          </p:nvPr>
        </p:nvSpPr>
        <p:spPr/>
        <p:txBody>
          <a:bodyPr/>
          <a:lstStyle/>
          <a:p>
            <a:r>
              <a:rPr lang="pt-BR"/>
              <a:t>Subir Das, Chair, IEEE 802.21</a:t>
            </a:r>
            <a:endParaRPr lang="en-US" dirty="0"/>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dirty="0"/>
              <a:t>July 2012</a:t>
            </a:r>
          </a:p>
        </p:txBody>
      </p:sp>
      <p:sp>
        <p:nvSpPr>
          <p:cNvPr id="8" name="Footer Placeholder 7"/>
          <p:cNvSpPr>
            <a:spLocks noGrp="1"/>
          </p:cNvSpPr>
          <p:nvPr>
            <p:ph type="ftr" sz="quarter" idx="11"/>
          </p:nvPr>
        </p:nvSpPr>
        <p:spPr/>
        <p:txBody>
          <a:bodyPr/>
          <a:lstStyle/>
          <a:p>
            <a:r>
              <a:rPr lang="pt-BR"/>
              <a:t>Subir Das, Chair, IEEE 802.21</a:t>
            </a:r>
            <a:endParaRPr lang="en-US" dirty="0"/>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dirty="0"/>
              <a:t>July 2012</a:t>
            </a:r>
          </a:p>
        </p:txBody>
      </p:sp>
      <p:sp>
        <p:nvSpPr>
          <p:cNvPr id="4" name="Footer Placeholder 3"/>
          <p:cNvSpPr>
            <a:spLocks noGrp="1"/>
          </p:cNvSpPr>
          <p:nvPr>
            <p:ph type="ftr" sz="quarter" idx="11"/>
          </p:nvPr>
        </p:nvSpPr>
        <p:spPr/>
        <p:txBody>
          <a:bodyPr/>
          <a:lstStyle/>
          <a:p>
            <a:r>
              <a:rPr lang="pt-BR"/>
              <a:t>Subir Das, Chair, IEEE 802.21</a:t>
            </a:r>
            <a:endParaRPr lang="en-US" dirty="0"/>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t>July 2012</a:t>
            </a:r>
          </a:p>
        </p:txBody>
      </p:sp>
      <p:sp>
        <p:nvSpPr>
          <p:cNvPr id="3" name="Footer Placeholder 2"/>
          <p:cNvSpPr>
            <a:spLocks noGrp="1"/>
          </p:cNvSpPr>
          <p:nvPr>
            <p:ph type="ftr" sz="quarter" idx="11"/>
          </p:nvPr>
        </p:nvSpPr>
        <p:spPr/>
        <p:txBody>
          <a:bodyPr/>
          <a:lstStyle/>
          <a:p>
            <a:r>
              <a:rPr lang="pt-BR"/>
              <a:t>Subir Das, Chair, IEEE 802.21</a:t>
            </a:r>
            <a:endParaRPr lang="en-US" dirty="0"/>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July 2012</a:t>
            </a:r>
          </a:p>
        </p:txBody>
      </p:sp>
      <p:sp>
        <p:nvSpPr>
          <p:cNvPr id="6" name="Footer Placeholder 5"/>
          <p:cNvSpPr>
            <a:spLocks noGrp="1"/>
          </p:cNvSpPr>
          <p:nvPr>
            <p:ph type="ftr" sz="quarter" idx="11"/>
          </p:nvPr>
        </p:nvSpPr>
        <p:spPr/>
        <p:txBody>
          <a:bodyPr/>
          <a:lstStyle/>
          <a:p>
            <a:r>
              <a:rPr lang="pt-BR"/>
              <a:t>Subir Das, Chair, IEEE 802.21</a:t>
            </a:r>
            <a:endParaRPr lang="en-US" dirty="0"/>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dirty="0"/>
              <a:t>July 2012</a:t>
            </a:r>
          </a:p>
        </p:txBody>
      </p:sp>
      <p:sp>
        <p:nvSpPr>
          <p:cNvPr id="6" name="Footer Placeholder 5"/>
          <p:cNvSpPr>
            <a:spLocks noGrp="1"/>
          </p:cNvSpPr>
          <p:nvPr>
            <p:ph type="ftr" sz="quarter" idx="11"/>
          </p:nvPr>
        </p:nvSpPr>
        <p:spPr/>
        <p:txBody>
          <a:bodyPr/>
          <a:lstStyle/>
          <a:p>
            <a:r>
              <a:rPr lang="pt-BR"/>
              <a:t>Subir Das, Chair, IEEE 802.21</a:t>
            </a:r>
            <a:endParaRPr lang="en-US" dirty="0"/>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July 2012</a:t>
            </a:r>
          </a:p>
        </p:txBody>
      </p:sp>
      <p:sp>
        <p:nvSpPr>
          <p:cNvPr id="5" name="Footer Placeholder 4"/>
          <p:cNvSpPr>
            <a:spLocks noGrp="1"/>
          </p:cNvSpPr>
          <p:nvPr>
            <p:ph type="ftr" sz="quarter" idx="11"/>
          </p:nvPr>
        </p:nvSpPr>
        <p:spPr/>
        <p:txBody>
          <a:bodyPr/>
          <a:lstStyle/>
          <a:p>
            <a:r>
              <a:rPr lang="pt-BR"/>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dirty="0"/>
              <a:t>July 2012</a:t>
            </a:r>
          </a:p>
        </p:txBody>
      </p:sp>
      <p:sp>
        <p:nvSpPr>
          <p:cNvPr id="5" name="Footer Placeholder 4"/>
          <p:cNvSpPr>
            <a:spLocks noGrp="1"/>
          </p:cNvSpPr>
          <p:nvPr>
            <p:ph type="ftr" sz="quarter" idx="11"/>
          </p:nvPr>
        </p:nvSpPr>
        <p:spPr/>
        <p:txBody>
          <a:bodyPr/>
          <a:lstStyle/>
          <a:p>
            <a:r>
              <a:rPr lang="pt-BR"/>
              <a:t>Subir Das, Chair, IEEE 802.21</a:t>
            </a:r>
            <a:endParaRPr lang="en-US" dirty="0"/>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dirty="0"/>
              <a:t>July 2012</a:t>
            </a:r>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a:t>Click to edit Master title style</a:t>
            </a:r>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dirty="0"/>
              <a:t>July 2012</a:t>
            </a:r>
          </a:p>
        </p:txBody>
      </p:sp>
      <p:sp>
        <p:nvSpPr>
          <p:cNvPr id="4" name="Footer Placeholder 3"/>
          <p:cNvSpPr>
            <a:spLocks noGrp="1"/>
          </p:cNvSpPr>
          <p:nvPr>
            <p:ph type="ftr" sz="quarter" idx="11"/>
          </p:nvPr>
        </p:nvSpPr>
        <p:spPr/>
        <p:txBody>
          <a:bodyPr/>
          <a:lstStyle/>
          <a:p>
            <a:pPr>
              <a:defRPr/>
            </a:pPr>
            <a:r>
              <a:rPr lang="pt-BR"/>
              <a:t>Subir Das, Chair, IEEE 802.21</a:t>
            </a:r>
            <a:endParaRPr lang="en-US" dirty="0"/>
          </a:p>
        </p:txBody>
      </p:sp>
      <p:sp>
        <p:nvSpPr>
          <p:cNvPr id="5" name="Slide Number Placeholder 4"/>
          <p:cNvSpPr>
            <a:spLocks noGrp="1"/>
          </p:cNvSpPr>
          <p:nvPr>
            <p:ph type="sldNum" sz="quarter" idx="12"/>
          </p:nvPr>
        </p:nvSpPr>
        <p:spPr/>
        <p:txBody>
          <a:bodyPr/>
          <a:lstStyle/>
          <a:p>
            <a:pPr>
              <a:defRPr/>
            </a:pPr>
            <a:r>
              <a:rPr lang="en-US" dirty="0"/>
              <a:t>Slide </a:t>
            </a:r>
            <a:fld id="{F3D7A4F0-0FCF-4224-B81A-51E9E7009AFE}" type="slidenum">
              <a:rPr lang="en-US" smtClean="0"/>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dirty="0"/>
              <a:t>July 2012</a:t>
            </a:r>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dirty="0"/>
              <a:t>July 2012</a:t>
            </a:r>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dirty="0"/>
              <a:t>July 2012</a:t>
            </a:r>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dirty="0"/>
              <a:t>July 2012</a:t>
            </a:r>
          </a:p>
        </p:txBody>
      </p:sp>
      <p:sp>
        <p:nvSpPr>
          <p:cNvPr id="8"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dirty="0"/>
              <a:t>July 2012</a:t>
            </a:r>
          </a:p>
        </p:txBody>
      </p:sp>
      <p:sp>
        <p:nvSpPr>
          <p:cNvPr id="4"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dirty="0"/>
              <a:t>July 2012</a:t>
            </a:r>
          </a:p>
        </p:txBody>
      </p:sp>
      <p:sp>
        <p:nvSpPr>
          <p:cNvPr id="3"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July 2012</a:t>
            </a:r>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dirty="0"/>
              <a:t>July 2012</a:t>
            </a:r>
          </a:p>
        </p:txBody>
      </p:sp>
      <p:sp>
        <p:nvSpPr>
          <p:cNvPr id="6"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dirty="0"/>
              <a:t>July 2012</a:t>
            </a:r>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r>
              <a:rPr lang="en-US" dirty="0"/>
              <a:t>July 2012</a:t>
            </a:r>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pPr>
              <a:defRPr/>
            </a:pPr>
            <a:r>
              <a:rPr lang="pt-BR"/>
              <a:t>Subir Das, Chair, IEEE 802.21</a:t>
            </a:r>
            <a:endParaRPr lang="en-US" dirty="0"/>
          </a:p>
        </p:txBody>
      </p:sp>
      <p:sp>
        <p:nvSpPr>
          <p:cNvPr id="5" name="Slide Number Placeholder 4"/>
          <p:cNvSpPr>
            <a:spLocks noGrp="1"/>
          </p:cNvSpPr>
          <p:nvPr>
            <p:ph type="sldNum" sz="quarter" idx="12"/>
          </p:nvPr>
        </p:nvSpPr>
        <p:spPr/>
        <p:txBody>
          <a:bodyPr/>
          <a:lstStyle/>
          <a:p>
            <a:pPr>
              <a:defRPr/>
            </a:pPr>
            <a:r>
              <a:rPr lang="en-US" dirty="0"/>
              <a:t>Slide </a:t>
            </a:r>
            <a:fld id="{F3D7A4F0-0FCF-4224-B81A-51E9E7009AFE}" type="slidenum">
              <a:rPr lang="en-US" smtClean="0"/>
              <a:pPr>
                <a:defRPr/>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5" name="Rectangle 5"/>
          <p:cNvSpPr>
            <a:spLocks noGrp="1" noChangeArrowheads="1"/>
          </p:cNvSpPr>
          <p:nvPr>
            <p:ph type="sldNum" sz="quarter" idx="11"/>
          </p:nvPr>
        </p:nvSpPr>
        <p:spPr>
          <a:ln/>
        </p:spPr>
        <p:txBody>
          <a:bodyPr/>
          <a:lstStyle>
            <a:lvl1pPr>
              <a:defRPr/>
            </a:lvl1pPr>
          </a:lstStyle>
          <a:p>
            <a:fld id="{1A8D6E22-D652-423A-AF54-7FCC63B88B79}"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428625" y="6400800"/>
            <a:ext cx="2571750" cy="285750"/>
          </a:xfrm>
        </p:spPr>
        <p:txBody>
          <a:bodyPr/>
          <a:lstStyle>
            <a:lvl1pPr>
              <a:defRPr smtClean="0"/>
            </a:lvl1pPr>
          </a:lstStyle>
          <a:p>
            <a:pPr>
              <a:defRPr/>
            </a:pPr>
            <a:r>
              <a:rPr lang="en-US" dirty="0">
                <a:solidFill>
                  <a:srgbClr val="000000"/>
                </a:solidFill>
              </a:rPr>
              <a:t>21-13-0139-01-MuGM</a:t>
            </a:r>
          </a:p>
        </p:txBody>
      </p:sp>
      <p:sp>
        <p:nvSpPr>
          <p:cNvPr id="5" name="Slide Number Placeholder 4"/>
          <p:cNvSpPr>
            <a:spLocks noGrp="1"/>
          </p:cNvSpPr>
          <p:nvPr>
            <p:ph type="sldNum" sz="quarter" idx="11"/>
          </p:nvPr>
        </p:nvSpPr>
        <p:spPr/>
        <p:txBody>
          <a:bodyPr/>
          <a:lstStyle>
            <a:lvl1pPr>
              <a:defRPr/>
            </a:lvl1pPr>
          </a:lstStyle>
          <a:p>
            <a:fld id="{565517F1-EB6E-4F81-AC89-74369054FC55}"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5" name="Rectangle 5"/>
          <p:cNvSpPr>
            <a:spLocks noGrp="1" noChangeArrowheads="1"/>
          </p:cNvSpPr>
          <p:nvPr>
            <p:ph type="sldNum" sz="quarter" idx="11"/>
          </p:nvPr>
        </p:nvSpPr>
        <p:spPr>
          <a:ln/>
        </p:spPr>
        <p:txBody>
          <a:bodyPr/>
          <a:lstStyle>
            <a:lvl1pPr>
              <a:defRPr/>
            </a:lvl1pPr>
          </a:lstStyle>
          <a:p>
            <a:fld id="{DEFBC0B3-241B-4D5F-8F6B-334F1B7A2D50}"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6" name="Rectangle 5"/>
          <p:cNvSpPr>
            <a:spLocks noGrp="1" noChangeArrowheads="1"/>
          </p:cNvSpPr>
          <p:nvPr>
            <p:ph type="sldNum" sz="quarter" idx="11"/>
          </p:nvPr>
        </p:nvSpPr>
        <p:spPr>
          <a:ln/>
        </p:spPr>
        <p:txBody>
          <a:bodyPr/>
          <a:lstStyle>
            <a:lvl1pPr>
              <a:defRPr/>
            </a:lvl1pPr>
          </a:lstStyle>
          <a:p>
            <a:fld id="{A384C91E-A10F-41F8-9C46-D7F1DEF15A81}"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8" name="Rectangle 5"/>
          <p:cNvSpPr>
            <a:spLocks noGrp="1" noChangeArrowheads="1"/>
          </p:cNvSpPr>
          <p:nvPr>
            <p:ph type="sldNum" sz="quarter" idx="11"/>
          </p:nvPr>
        </p:nvSpPr>
        <p:spPr>
          <a:ln/>
        </p:spPr>
        <p:txBody>
          <a:bodyPr/>
          <a:lstStyle>
            <a:lvl1pPr>
              <a:defRPr/>
            </a:lvl1pPr>
          </a:lstStyle>
          <a:p>
            <a:fld id="{52054AAA-100F-4D79-BC9A-76C2FE4879A1}"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4" name="Rectangle 5"/>
          <p:cNvSpPr>
            <a:spLocks noGrp="1" noChangeArrowheads="1"/>
          </p:cNvSpPr>
          <p:nvPr>
            <p:ph type="sldNum" sz="quarter" idx="11"/>
          </p:nvPr>
        </p:nvSpPr>
        <p:spPr>
          <a:ln/>
        </p:spPr>
        <p:txBody>
          <a:bodyPr/>
          <a:lstStyle>
            <a:lvl1pPr>
              <a:defRPr/>
            </a:lvl1pPr>
          </a:lstStyle>
          <a:p>
            <a:fld id="{42A6D1BD-8B4B-441D-B047-EC4CFFD2BD77}"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3" name="Rectangle 5"/>
          <p:cNvSpPr>
            <a:spLocks noGrp="1" noChangeArrowheads="1"/>
          </p:cNvSpPr>
          <p:nvPr>
            <p:ph type="sldNum" sz="quarter" idx="11"/>
          </p:nvPr>
        </p:nvSpPr>
        <p:spPr>
          <a:ln/>
        </p:spPr>
        <p:txBody>
          <a:bodyPr/>
          <a:lstStyle>
            <a:lvl1pPr>
              <a:defRPr/>
            </a:lvl1pPr>
          </a:lstStyle>
          <a:p>
            <a:fld id="{AAC6255C-89DB-48E4-8183-0CC31013F7D2}"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6" name="Rectangle 5"/>
          <p:cNvSpPr>
            <a:spLocks noGrp="1" noChangeArrowheads="1"/>
          </p:cNvSpPr>
          <p:nvPr>
            <p:ph type="sldNum" sz="quarter" idx="11"/>
          </p:nvPr>
        </p:nvSpPr>
        <p:spPr>
          <a:ln/>
        </p:spPr>
        <p:txBody>
          <a:bodyPr/>
          <a:lstStyle>
            <a:lvl1pPr>
              <a:defRPr/>
            </a:lvl1pPr>
          </a:lstStyle>
          <a:p>
            <a:fld id="{55959048-C632-45BE-9AF1-FC3AAC76FD4C}"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6" name="Rectangle 5"/>
          <p:cNvSpPr>
            <a:spLocks noGrp="1" noChangeArrowheads="1"/>
          </p:cNvSpPr>
          <p:nvPr>
            <p:ph type="sldNum" sz="quarter" idx="11"/>
          </p:nvPr>
        </p:nvSpPr>
        <p:spPr>
          <a:ln/>
        </p:spPr>
        <p:txBody>
          <a:bodyPr/>
          <a:lstStyle>
            <a:lvl1pPr>
              <a:defRPr/>
            </a:lvl1pPr>
          </a:lstStyle>
          <a:p>
            <a:fld id="{3565FC97-2D4E-400A-9A8D-F56388743B3C}"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5" name="Rectangle 5"/>
          <p:cNvSpPr>
            <a:spLocks noGrp="1" noChangeArrowheads="1"/>
          </p:cNvSpPr>
          <p:nvPr>
            <p:ph type="sldNum" sz="quarter" idx="11"/>
          </p:nvPr>
        </p:nvSpPr>
        <p:spPr>
          <a:ln/>
        </p:spPr>
        <p:txBody>
          <a:bodyPr/>
          <a:lstStyle>
            <a:lvl1pPr>
              <a:defRPr/>
            </a:lvl1pPr>
          </a:lstStyle>
          <a:p>
            <a:fld id="{6FA2ABC5-4BDB-4DB6-9C7D-C1FCE27DD1BE}"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dirty="0"/>
              <a:t>July 2012</a:t>
            </a:r>
          </a:p>
        </p:txBody>
      </p:sp>
      <p:sp>
        <p:nvSpPr>
          <p:cNvPr id="4" name="Rectangle 5"/>
          <p:cNvSpPr>
            <a:spLocks noGrp="1" noChangeArrowheads="1"/>
          </p:cNvSpPr>
          <p:nvPr>
            <p:ph type="ftr" sz="quarter" idx="11"/>
          </p:nvPr>
        </p:nvSpPr>
        <p:spPr>
          <a:ln/>
        </p:spPr>
        <p:txBody>
          <a:bodyPr/>
          <a:lstStyle>
            <a:lvl1pPr>
              <a:defRPr/>
            </a:lvl1pPr>
          </a:lstStyle>
          <a:p>
            <a:pPr>
              <a:defRPr/>
            </a:pPr>
            <a:r>
              <a:rPr lang="pt-BR"/>
              <a:t>Subir Das, Chair, IEEE 802.21</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3CBDE478-540A-4533-B630-5289DA16E16C}" type="slidenum">
              <a:rPr lang="en-US"/>
              <a:pPr>
                <a:defRPr/>
              </a:pPr>
              <a:t>‹#›</a:t>
            </a:fld>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5" name="Rectangle 5"/>
          <p:cNvSpPr>
            <a:spLocks noGrp="1" noChangeArrowheads="1"/>
          </p:cNvSpPr>
          <p:nvPr>
            <p:ph type="sldNum" sz="quarter" idx="11"/>
          </p:nvPr>
        </p:nvSpPr>
        <p:spPr>
          <a:ln/>
        </p:spPr>
        <p:txBody>
          <a:bodyPr/>
          <a:lstStyle>
            <a:lvl1pPr>
              <a:defRPr/>
            </a:lvl1pPr>
          </a:lstStyle>
          <a:p>
            <a:fld id="{ADF76302-3909-43F9-AE0C-0B38374A3256}"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21-13-0139-01-MuGM</a:t>
            </a:r>
          </a:p>
        </p:txBody>
      </p:sp>
      <p:sp>
        <p:nvSpPr>
          <p:cNvPr id="4" name="Rectangle 5"/>
          <p:cNvSpPr>
            <a:spLocks noGrp="1" noChangeArrowheads="1"/>
          </p:cNvSpPr>
          <p:nvPr>
            <p:ph type="sldNum" sz="quarter" idx="11"/>
          </p:nvPr>
        </p:nvSpPr>
        <p:spPr>
          <a:ln/>
        </p:spPr>
        <p:txBody>
          <a:bodyPr/>
          <a:lstStyle>
            <a:lvl1pPr>
              <a:defRPr/>
            </a:lvl1pPr>
          </a:lstStyle>
          <a:p>
            <a:fld id="{FB15869C-EB8F-4957-A1BE-4BEBD24B54D7}" type="slidenum">
              <a:rPr lang="en-US" altLang="ja-JP">
                <a:solidFill>
                  <a:srgbClr val="000000"/>
                </a:solidFill>
              </a:rPr>
              <a:pPr/>
              <a:t>‹#›</a:t>
            </a:fld>
            <a:endParaRPr lang="en-US" altLang="ja-JP" dirty="0">
              <a:solidFill>
                <a:srgbClr val="000000"/>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5" name="Rectangle 5"/>
          <p:cNvSpPr>
            <a:spLocks noGrp="1" noChangeArrowheads="1"/>
          </p:cNvSpPr>
          <p:nvPr>
            <p:ph type="sldNum" sz="quarter" idx="11"/>
          </p:nvPr>
        </p:nvSpPr>
        <p:spPr>
          <a:ln/>
        </p:spPr>
        <p:txBody>
          <a:bodyPr/>
          <a:lstStyle>
            <a:lvl1pPr>
              <a:defRPr/>
            </a:lvl1pPr>
          </a:lstStyle>
          <a:p>
            <a:pPr>
              <a:defRPr/>
            </a:pPr>
            <a:fld id="{08827CBD-6FFE-44A1-890E-CA0399ECC50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3606199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428625" y="6400800"/>
            <a:ext cx="2571750" cy="285750"/>
          </a:xfrm>
        </p:spPr>
        <p:txBody>
          <a:bodyPr/>
          <a:lstStyle>
            <a:lvl1pPr>
              <a:defRPr smtClean="0"/>
            </a:lvl1pPr>
          </a:lstStyle>
          <a:p>
            <a:pPr>
              <a:defRPr/>
            </a:pPr>
            <a:r>
              <a:rPr lang="en-US" dirty="0">
                <a:solidFill>
                  <a:srgbClr val="000000"/>
                </a:solidFill>
              </a:rPr>
              <a:t>21-15-0028-00-MuG28M</a:t>
            </a:r>
          </a:p>
        </p:txBody>
      </p:sp>
      <p:sp>
        <p:nvSpPr>
          <p:cNvPr id="5" name="Slide Number Placeholder 4"/>
          <p:cNvSpPr>
            <a:spLocks noGrp="1"/>
          </p:cNvSpPr>
          <p:nvPr>
            <p:ph type="sldNum" sz="quarter" idx="11"/>
          </p:nvPr>
        </p:nvSpPr>
        <p:spPr/>
        <p:txBody>
          <a:bodyPr/>
          <a:lstStyle>
            <a:lvl1pPr>
              <a:defRPr/>
            </a:lvl1pPr>
          </a:lstStyle>
          <a:p>
            <a:pPr>
              <a:defRPr/>
            </a:pPr>
            <a:fld id="{FA9CE2DE-28B4-4F5A-9F90-427CEA689D6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8115712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5" name="Rectangle 5"/>
          <p:cNvSpPr>
            <a:spLocks noGrp="1" noChangeArrowheads="1"/>
          </p:cNvSpPr>
          <p:nvPr>
            <p:ph type="sldNum" sz="quarter" idx="11"/>
          </p:nvPr>
        </p:nvSpPr>
        <p:spPr>
          <a:ln/>
        </p:spPr>
        <p:txBody>
          <a:bodyPr/>
          <a:lstStyle>
            <a:lvl1pPr>
              <a:defRPr/>
            </a:lvl1pPr>
          </a:lstStyle>
          <a:p>
            <a:pPr>
              <a:defRPr/>
            </a:pPr>
            <a:fld id="{FE0F56F6-515C-41E2-8DE9-92690FD8AD63}"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2132126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6" name="Rectangle 5"/>
          <p:cNvSpPr>
            <a:spLocks noGrp="1" noChangeArrowheads="1"/>
          </p:cNvSpPr>
          <p:nvPr>
            <p:ph type="sldNum" sz="quarter" idx="11"/>
          </p:nvPr>
        </p:nvSpPr>
        <p:spPr>
          <a:ln/>
        </p:spPr>
        <p:txBody>
          <a:bodyPr/>
          <a:lstStyle>
            <a:lvl1pPr>
              <a:defRPr/>
            </a:lvl1pPr>
          </a:lstStyle>
          <a:p>
            <a:pPr>
              <a:defRPr/>
            </a:pPr>
            <a:fld id="{552AC8D7-77BC-437C-B130-114D21DF8B4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696643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8" name="Rectangle 5"/>
          <p:cNvSpPr>
            <a:spLocks noGrp="1" noChangeArrowheads="1"/>
          </p:cNvSpPr>
          <p:nvPr>
            <p:ph type="sldNum" sz="quarter" idx="11"/>
          </p:nvPr>
        </p:nvSpPr>
        <p:spPr>
          <a:ln/>
        </p:spPr>
        <p:txBody>
          <a:bodyPr/>
          <a:lstStyle>
            <a:lvl1pPr>
              <a:defRPr/>
            </a:lvl1pPr>
          </a:lstStyle>
          <a:p>
            <a:pPr>
              <a:defRPr/>
            </a:pPr>
            <a:fld id="{1B704A82-AE05-4088-A240-BBABDD056BA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6142830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4" name="Rectangle 5"/>
          <p:cNvSpPr>
            <a:spLocks noGrp="1" noChangeArrowheads="1"/>
          </p:cNvSpPr>
          <p:nvPr>
            <p:ph type="sldNum" sz="quarter" idx="11"/>
          </p:nvPr>
        </p:nvSpPr>
        <p:spPr>
          <a:ln/>
        </p:spPr>
        <p:txBody>
          <a:bodyPr/>
          <a:lstStyle>
            <a:lvl1pPr>
              <a:defRPr/>
            </a:lvl1pPr>
          </a:lstStyle>
          <a:p>
            <a:pPr>
              <a:defRPr/>
            </a:pPr>
            <a:fld id="{7BED6170-A256-4B34-BC16-3211A8A0E563}"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73484574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3" name="Rectangle 5"/>
          <p:cNvSpPr>
            <a:spLocks noGrp="1" noChangeArrowheads="1"/>
          </p:cNvSpPr>
          <p:nvPr>
            <p:ph type="sldNum" sz="quarter" idx="11"/>
          </p:nvPr>
        </p:nvSpPr>
        <p:spPr>
          <a:ln/>
        </p:spPr>
        <p:txBody>
          <a:bodyPr/>
          <a:lstStyle>
            <a:lvl1pPr>
              <a:defRPr/>
            </a:lvl1pPr>
          </a:lstStyle>
          <a:p>
            <a:pPr>
              <a:defRPr/>
            </a:pPr>
            <a:fld id="{A48CA68B-A37C-4CD8-98DF-15B3ED388D4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81000906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6" name="Rectangle 5"/>
          <p:cNvSpPr>
            <a:spLocks noGrp="1" noChangeArrowheads="1"/>
          </p:cNvSpPr>
          <p:nvPr>
            <p:ph type="sldNum" sz="quarter" idx="11"/>
          </p:nvPr>
        </p:nvSpPr>
        <p:spPr>
          <a:ln/>
        </p:spPr>
        <p:txBody>
          <a:bodyPr/>
          <a:lstStyle>
            <a:lvl1pPr>
              <a:defRPr/>
            </a:lvl1pPr>
          </a:lstStyle>
          <a:p>
            <a:pPr>
              <a:defRPr/>
            </a:pPr>
            <a:fld id="{E958F22E-92A0-44F2-B5EB-73304712CC9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191794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a:t>Click to edit Master title style</a:t>
            </a:r>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dirty="0"/>
              <a:t>July 2012</a:t>
            </a:r>
          </a:p>
        </p:txBody>
      </p:sp>
      <p:sp>
        <p:nvSpPr>
          <p:cNvPr id="4" name="Footer Placeholder 3"/>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5" name="Slide Number Placeholder 4"/>
          <p:cNvSpPr>
            <a:spLocks noGrp="1"/>
          </p:cNvSpPr>
          <p:nvPr>
            <p:ph type="sldNum" sz="quarter" idx="12"/>
          </p:nvPr>
        </p:nvSpPr>
        <p:spPr/>
        <p:txBody>
          <a:bodyPr/>
          <a:lstStyle>
            <a:lvl1pPr>
              <a:defRPr/>
            </a:lvl1pPr>
          </a:lstStyle>
          <a:p>
            <a:pPr>
              <a:defRPr/>
            </a:pPr>
            <a:r>
              <a:rPr lang="en-US" dirty="0"/>
              <a:t>Slide </a:t>
            </a:r>
            <a:fld id="{43DACD2F-9786-486C-9E92-757D70B8C56C}" type="slidenum">
              <a:rPr lang="en-US"/>
              <a:pPr>
                <a:defRPr/>
              </a:pPr>
              <a:t>‹#›</a:t>
            </a:fld>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6" name="Rectangle 5"/>
          <p:cNvSpPr>
            <a:spLocks noGrp="1" noChangeArrowheads="1"/>
          </p:cNvSpPr>
          <p:nvPr>
            <p:ph type="sldNum" sz="quarter" idx="11"/>
          </p:nvPr>
        </p:nvSpPr>
        <p:spPr>
          <a:ln/>
        </p:spPr>
        <p:txBody>
          <a:bodyPr/>
          <a:lstStyle>
            <a:lvl1pPr>
              <a:defRPr/>
            </a:lvl1pPr>
          </a:lstStyle>
          <a:p>
            <a:pPr>
              <a:defRPr/>
            </a:pPr>
            <a:fld id="{1FB326FC-C031-44D5-BBDD-53CB707CD773}"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7301631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5" name="Rectangle 5"/>
          <p:cNvSpPr>
            <a:spLocks noGrp="1" noChangeArrowheads="1"/>
          </p:cNvSpPr>
          <p:nvPr>
            <p:ph type="sldNum" sz="quarter" idx="11"/>
          </p:nvPr>
        </p:nvSpPr>
        <p:spPr>
          <a:ln/>
        </p:spPr>
        <p:txBody>
          <a:bodyPr/>
          <a:lstStyle>
            <a:lvl1pPr>
              <a:defRPr/>
            </a:lvl1pPr>
          </a:lstStyle>
          <a:p>
            <a:pPr>
              <a:defRPr/>
            </a:pPr>
            <a:fld id="{2E6F6E8D-B773-4DB8-95D8-E929C1CA519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9774115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5" name="Rectangle 5"/>
          <p:cNvSpPr>
            <a:spLocks noGrp="1" noChangeArrowheads="1"/>
          </p:cNvSpPr>
          <p:nvPr>
            <p:ph type="sldNum" sz="quarter" idx="11"/>
          </p:nvPr>
        </p:nvSpPr>
        <p:spPr>
          <a:ln/>
        </p:spPr>
        <p:txBody>
          <a:bodyPr/>
          <a:lstStyle>
            <a:lvl1pPr>
              <a:defRPr/>
            </a:lvl1pPr>
          </a:lstStyle>
          <a:p>
            <a:pPr>
              <a:defRPr/>
            </a:pPr>
            <a:fld id="{60E4F328-0789-4C1E-B01E-8D12406219D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7682325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solidFill>
                  <a:srgbClr val="000000"/>
                </a:solidFill>
              </a:rPr>
              <a:t>21-15-0028-00-MuG28M</a:t>
            </a:r>
          </a:p>
        </p:txBody>
      </p:sp>
      <p:sp>
        <p:nvSpPr>
          <p:cNvPr id="4" name="Rectangle 5"/>
          <p:cNvSpPr>
            <a:spLocks noGrp="1" noChangeArrowheads="1"/>
          </p:cNvSpPr>
          <p:nvPr>
            <p:ph type="sldNum" sz="quarter" idx="11"/>
          </p:nvPr>
        </p:nvSpPr>
        <p:spPr>
          <a:ln/>
        </p:spPr>
        <p:txBody>
          <a:bodyPr/>
          <a:lstStyle>
            <a:lvl1pPr>
              <a:defRPr/>
            </a:lvl1pPr>
          </a:lstStyle>
          <a:p>
            <a:pPr>
              <a:defRPr/>
            </a:pPr>
            <a:fld id="{10ACA150-1287-4710-BF91-B16C8729B56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5360677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dirty="0"/>
          </a:p>
        </p:txBody>
      </p:sp>
    </p:spTree>
    <p:extLst>
      <p:ext uri="{BB962C8B-B14F-4D97-AF65-F5344CB8AC3E}">
        <p14:creationId xmlns:p14="http://schemas.microsoft.com/office/powerpoint/2010/main" val="21100490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dirty="0"/>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dirty="0"/>
          </a:p>
        </p:txBody>
      </p:sp>
    </p:spTree>
    <p:extLst>
      <p:ext uri="{BB962C8B-B14F-4D97-AF65-F5344CB8AC3E}">
        <p14:creationId xmlns:p14="http://schemas.microsoft.com/office/powerpoint/2010/main" val="34929568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dirty="0"/>
          </a:p>
        </p:txBody>
      </p:sp>
    </p:spTree>
    <p:extLst>
      <p:ext uri="{BB962C8B-B14F-4D97-AF65-F5344CB8AC3E}">
        <p14:creationId xmlns:p14="http://schemas.microsoft.com/office/powerpoint/2010/main" val="126912374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dirty="0"/>
          </a:p>
        </p:txBody>
      </p:sp>
    </p:spTree>
    <p:extLst>
      <p:ext uri="{BB962C8B-B14F-4D97-AF65-F5344CB8AC3E}">
        <p14:creationId xmlns:p14="http://schemas.microsoft.com/office/powerpoint/2010/main" val="60411619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dirty="0"/>
          </a:p>
        </p:txBody>
      </p:sp>
    </p:spTree>
    <p:extLst>
      <p:ext uri="{BB962C8B-B14F-4D97-AF65-F5344CB8AC3E}">
        <p14:creationId xmlns:p14="http://schemas.microsoft.com/office/powerpoint/2010/main" val="378393515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dirty="0"/>
          </a:p>
        </p:txBody>
      </p:sp>
    </p:spTree>
    <p:extLst>
      <p:ext uri="{BB962C8B-B14F-4D97-AF65-F5344CB8AC3E}">
        <p14:creationId xmlns:p14="http://schemas.microsoft.com/office/powerpoint/2010/main" val="2290106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dirty="0"/>
          </a:p>
        </p:txBody>
      </p:sp>
    </p:spTree>
    <p:extLst>
      <p:ext uri="{BB962C8B-B14F-4D97-AF65-F5344CB8AC3E}">
        <p14:creationId xmlns:p14="http://schemas.microsoft.com/office/powerpoint/2010/main" val="120299616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dirty="0"/>
          </a:p>
        </p:txBody>
      </p:sp>
    </p:spTree>
    <p:extLst>
      <p:ext uri="{BB962C8B-B14F-4D97-AF65-F5344CB8AC3E}">
        <p14:creationId xmlns:p14="http://schemas.microsoft.com/office/powerpoint/2010/main" val="225787342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dirty="0"/>
          </a:p>
        </p:txBody>
      </p:sp>
    </p:spTree>
    <p:extLst>
      <p:ext uri="{BB962C8B-B14F-4D97-AF65-F5344CB8AC3E}">
        <p14:creationId xmlns:p14="http://schemas.microsoft.com/office/powerpoint/2010/main" val="74533164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dirty="0"/>
          </a:p>
        </p:txBody>
      </p:sp>
    </p:spTree>
    <p:extLst>
      <p:ext uri="{BB962C8B-B14F-4D97-AF65-F5344CB8AC3E}">
        <p14:creationId xmlns:p14="http://schemas.microsoft.com/office/powerpoint/2010/main" val="89877083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dirty="0"/>
          </a:p>
        </p:txBody>
      </p:sp>
    </p:spTree>
    <p:extLst>
      <p:ext uri="{BB962C8B-B14F-4D97-AF65-F5344CB8AC3E}">
        <p14:creationId xmlns:p14="http://schemas.microsoft.com/office/powerpoint/2010/main" val="388961466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dirty="0"/>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dirty="0"/>
          </a:p>
        </p:txBody>
      </p:sp>
    </p:spTree>
    <p:extLst>
      <p:ext uri="{BB962C8B-B14F-4D97-AF65-F5344CB8AC3E}">
        <p14:creationId xmlns:p14="http://schemas.microsoft.com/office/powerpoint/2010/main" val="142590355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dirty="0">
                <a:solidFill>
                  <a:srgbClr val="FFFFFF"/>
                </a:solidFill>
                <a:latin typeface="Arial" panose="020B0604020202020204" pitchFamily="34" charset="0"/>
                <a:ea typeface="ＭＳ Ｐゴシック" panose="020B0600070205080204" pitchFamily="34" charset="-128"/>
              </a:rPr>
              <a:t>Page </a:t>
            </a:r>
            <a:fld id="{51AD4080-6D3A-494C-8BF2-E1F8C9265CB5}" type="slidenum">
              <a:rPr lang="en-US" altLang="en-US">
                <a:solidFill>
                  <a:srgbClr val="FFFFFF"/>
                </a:solidFill>
                <a:latin typeface="Arial" panose="020B0604020202020204" pitchFamily="34" charset="0"/>
                <a:ea typeface="ＭＳ Ｐゴシック" panose="020B0600070205080204" pitchFamily="34" charset="-128"/>
              </a:rPr>
              <a:pPr algn="r" eaLnBrk="1" hangingPunct="1">
                <a:spcBef>
                  <a:spcPct val="50000"/>
                </a:spcBef>
              </a:pPr>
              <a:t>‹#›</a:t>
            </a:fld>
            <a:endParaRPr lang="en-US" altLang="en-US" dirty="0">
              <a:solidFill>
                <a:srgbClr val="FFFFFF"/>
              </a:solidFill>
              <a:latin typeface="Arial" panose="020B0604020202020204" pitchFamily="34" charset="0"/>
              <a:ea typeface="ＭＳ Ｐゴシック" panose="020B0600070205080204" pitchFamily="34" charset="-128"/>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dirty="0">
                <a:solidFill>
                  <a:srgbClr val="FFFFFF"/>
                </a:solidFill>
                <a:latin typeface="Arial" panose="020B0604020202020204" pitchFamily="34" charset="0"/>
                <a:ea typeface="ＭＳ Ｐゴシック" panose="020B0600070205080204" pitchFamily="34" charset="-128"/>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dirty="0">
                <a:solidFill>
                  <a:srgbClr val="FFFFFF"/>
                </a:solidFill>
                <a:latin typeface="Arial" panose="020B0604020202020204" pitchFamily="34" charset="0"/>
                <a:ea typeface="ＭＳ Ｐゴシック" panose="020B0600070205080204" pitchFamily="34" charset="-128"/>
              </a:rPr>
              <a:t>ec-16-0170-03</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dirty="0">
                  <a:solidFill>
                    <a:srgbClr val="FFFFFF"/>
                  </a:solidFill>
                  <a:latin typeface="Arial" panose="020B0604020202020204" pitchFamily="34" charset="0"/>
                  <a:ea typeface="ＭＳ Ｐゴシック" panose="020B0600070205080204" pitchFamily="34" charset="-128"/>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rgbClr val="FFFFFF"/>
                  </a:solidFill>
                  <a:latin typeface="Arial" panose="020B0604020202020204" pitchFamily="34" charset="0"/>
                  <a:ea typeface="ＭＳ Ｐゴシック" panose="020B0600070205080204" pitchFamily="34" charset="-128"/>
                </a:rPr>
                <a:t>802</a:t>
              </a:r>
            </a:p>
          </p:txBody>
        </p:sp>
      </p:grpSp>
    </p:spTree>
    <p:extLst>
      <p:ext uri="{BB962C8B-B14F-4D97-AF65-F5344CB8AC3E}">
        <p14:creationId xmlns:p14="http://schemas.microsoft.com/office/powerpoint/2010/main" val="125570719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409106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2318512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84635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5" name="Footer Placeholder 4"/>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7222298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9545614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725220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28994814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02932833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9683883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026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dirty="0"/>
              <a:t>July 2012</a:t>
            </a:r>
          </a:p>
        </p:txBody>
      </p:sp>
      <p:sp>
        <p:nvSpPr>
          <p:cNvPr id="6" name="Footer Placeholder 5"/>
          <p:cNvSpPr>
            <a:spLocks noGrp="1"/>
          </p:cNvSpPr>
          <p:nvPr>
            <p:ph type="ftr" sz="quarter" idx="11"/>
          </p:nvPr>
        </p:nvSpPr>
        <p:spPr/>
        <p:txBody>
          <a:bodyPr/>
          <a:lstStyle>
            <a:lvl1pPr>
              <a:defRPr/>
            </a:lvl1pPr>
          </a:lstStyle>
          <a:p>
            <a:pPr>
              <a:defRPr/>
            </a:pPr>
            <a:r>
              <a:rPr lang="pt-BR"/>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1.png"/><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theme" Target="../theme/theme5.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image" Target="../media/image1.png"/><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theme" Target="../theme/theme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pn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image" Target="../media/image2.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3.xml"/><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7.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19"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0"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a:t>
            </a:r>
            <a:r>
              <a:rPr lang="en-US" dirty="0" err="1"/>
              <a:t>styl</a:t>
            </a:r>
            <a:endParaRPr lang="en-US" dirty="0"/>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881806" y="394156"/>
            <a:ext cx="4393832"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a:t>21-19-0050-00-0000-Session#92-Closing_Notes.ppt</a:t>
            </a:r>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2" r:id="rId3"/>
    <p:sldLayoutId id="2147483863" r:id="rId4"/>
    <p:sldLayoutId id="2147483837"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 id="2147483860" r:id="rId16"/>
    <p:sldLayoutId id="2147483861" r:id="rId17"/>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 2012</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a:t>Subir Das, Chair, IEEE 802.21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a:t>July 2012</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a:t>Subir Das, Chair, IEEE 802.21</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a:t>IEEE 802.21 Powerpoint Template</a:t>
            </a:r>
            <a:br>
              <a:rPr lang="en-US" altLang="ja-JP"/>
            </a:br>
            <a:r>
              <a:rPr lang="en-US" altLang="ja-JP"/>
              <a:t>(Rotis Sans Serif 24 pt)</a:t>
            </a:r>
          </a:p>
          <a:p>
            <a:pPr lvl="0"/>
            <a:r>
              <a:rPr lang="en-US" altLang="ja-JP"/>
              <a:t>1st Level Bullet</a:t>
            </a:r>
          </a:p>
          <a:p>
            <a:pPr lvl="1"/>
            <a:r>
              <a:rPr lang="en-US" altLang="ja-JP"/>
              <a:t>2nd Level Bullet</a:t>
            </a:r>
          </a:p>
          <a:p>
            <a:pPr lvl="2"/>
            <a:r>
              <a:rPr lang="en-US" altLang="ja-JP"/>
              <a:t>3rd Level Bullet</a:t>
            </a:r>
          </a:p>
          <a:p>
            <a:pPr lvl="2"/>
            <a:endParaRPr lang="en-US" altLang="ja-JP"/>
          </a:p>
          <a:p>
            <a:pPr lvl="1"/>
            <a:endParaRPr lang="en-US" altLang="ja-JP"/>
          </a:p>
          <a:p>
            <a:pPr lvl="0"/>
            <a:endParaRPr lang="en-US" altLang="ja-JP"/>
          </a:p>
          <a:p>
            <a:pPr lvl="0"/>
            <a:endParaRPr lang="en-US" altLang="ja-JP"/>
          </a:p>
          <a:p>
            <a:pPr lvl="0"/>
            <a:br>
              <a:rPr lang="en-US" altLang="ja-JP"/>
            </a:br>
            <a:endParaRPr lang="en-US" altLang="ja-JP"/>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mn-lt"/>
              </a:defRPr>
            </a:lvl1pPr>
          </a:lstStyle>
          <a:p>
            <a:pPr>
              <a:defRPr/>
            </a:pPr>
            <a:r>
              <a:rPr lang="en-US" dirty="0">
                <a:solidFill>
                  <a:srgbClr val="000000"/>
                </a:solidFill>
              </a:rPr>
              <a:t>21-13-0139-01-MuGM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ＭＳ Ｐゴシック" pitchFamily="34" charset="-128"/>
              </a:defRPr>
            </a:lvl1pPr>
          </a:lstStyle>
          <a:p>
            <a:fld id="{2899EB77-1999-4334-A7A8-63863A257729}" type="slidenum">
              <a:rPr lang="en-US" altLang="ja-JP" smtClean="0">
                <a:solidFill>
                  <a:srgbClr val="000000"/>
                </a:solidFill>
              </a: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ja-JP"/>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ja-JP"/>
              <a:t>IEEE 802.21 Powerpoint Template</a:t>
            </a:r>
            <a:br>
              <a:rPr lang="en-US" altLang="ja-JP"/>
            </a:br>
            <a:r>
              <a:rPr lang="en-US" altLang="ja-JP"/>
              <a:t>(Rotis Sans Serif 24 pt)</a:t>
            </a:r>
          </a:p>
          <a:p>
            <a:pPr lvl="0"/>
            <a:r>
              <a:rPr lang="en-US" altLang="ja-JP"/>
              <a:t>1st Level Bullet</a:t>
            </a:r>
          </a:p>
          <a:p>
            <a:pPr lvl="1"/>
            <a:r>
              <a:rPr lang="en-US" altLang="ja-JP"/>
              <a:t>2nd Level Bullet</a:t>
            </a:r>
          </a:p>
          <a:p>
            <a:pPr lvl="2"/>
            <a:r>
              <a:rPr lang="en-US" altLang="ja-JP"/>
              <a:t>3rd Level Bullet</a:t>
            </a:r>
          </a:p>
          <a:p>
            <a:pPr lvl="2"/>
            <a:endParaRPr lang="en-US" altLang="ja-JP"/>
          </a:p>
          <a:p>
            <a:pPr lvl="1"/>
            <a:endParaRPr lang="en-US" altLang="ja-JP"/>
          </a:p>
          <a:p>
            <a:pPr lvl="0"/>
            <a:endParaRPr lang="en-US" altLang="ja-JP"/>
          </a:p>
          <a:p>
            <a:pPr lvl="0"/>
            <a:endParaRPr lang="en-US" altLang="ja-JP"/>
          </a:p>
          <a:p>
            <a:pPr lvl="0"/>
            <a:br>
              <a:rPr lang="en-US" altLang="ja-JP"/>
            </a:br>
            <a:endParaRPr lang="en-US" altLang="ja-JP"/>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mn-lt"/>
              </a:defRPr>
            </a:lvl1pPr>
          </a:lstStyle>
          <a:p>
            <a:pPr>
              <a:defRPr/>
            </a:pPr>
            <a:r>
              <a:rPr lang="en-US" dirty="0">
                <a:solidFill>
                  <a:srgbClr val="000000"/>
                </a:solidFill>
              </a:rPr>
              <a:t>21-15-0028-00-MuG28M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anose="02020603050405020304" pitchFamily="18" charset="0"/>
                <a:ea typeface="ＭＳ Ｐゴシック" panose="020B0600070205080204" pitchFamily="50" charset="-128"/>
              </a:defRPr>
            </a:lvl1pPr>
          </a:lstStyle>
          <a:p>
            <a:pPr>
              <a:defRPr/>
            </a:pPr>
            <a:fld id="{A9416940-AF3F-470C-8976-935CDD36EA42}" type="slidenum">
              <a:rPr lang="en-US" altLang="ja-JP">
                <a:solidFill>
                  <a:srgbClr val="000000"/>
                </a:solidFill>
              </a:rPr>
              <a:pPr>
                <a:defRPr/>
              </a:pPr>
              <a:t>‹#›</a:t>
            </a:fld>
            <a:endParaRPr lang="en-US" altLang="ja-JP" dirty="0">
              <a:solidFill>
                <a:srgbClr val="000000"/>
              </a:solidFill>
            </a:endParaRPr>
          </a:p>
        </p:txBody>
      </p:sp>
      <p:pic>
        <p:nvPicPr>
          <p:cNvPr id="1030" name="Picture 6" descr="smllieee"/>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28600" y="57150"/>
            <a:ext cx="754063"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802logo"/>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237538" y="76200"/>
            <a:ext cx="75406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6609215"/>
      </p:ext>
    </p:extLst>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 id="214748392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a:t>IEEE 802.21 Powerpoint Template</a:t>
            </a:r>
            <a:br>
              <a:rPr lang="en-US" altLang="ja-JP"/>
            </a:br>
            <a:r>
              <a:rPr lang="en-US" altLang="ja-JP"/>
              <a:t>(Rotis Sans Serif 24 pt)</a:t>
            </a:r>
          </a:p>
          <a:p>
            <a:pPr lvl="0"/>
            <a:r>
              <a:rPr lang="en-US" altLang="ja-JP"/>
              <a:t>1st Level Bullet</a:t>
            </a:r>
          </a:p>
          <a:p>
            <a:pPr lvl="1"/>
            <a:r>
              <a:rPr lang="en-US" altLang="ja-JP"/>
              <a:t>2nd Level Bullet</a:t>
            </a:r>
          </a:p>
          <a:p>
            <a:pPr lvl="2"/>
            <a:r>
              <a:rPr lang="en-US" altLang="ja-JP"/>
              <a:t>3rd Level Bullet</a:t>
            </a:r>
          </a:p>
          <a:p>
            <a:pPr lvl="2"/>
            <a:endParaRPr lang="en-US" altLang="ja-JP"/>
          </a:p>
          <a:p>
            <a:pPr lvl="1"/>
            <a:endParaRPr lang="en-US" altLang="ja-JP"/>
          </a:p>
          <a:p>
            <a:pPr lvl="0"/>
            <a:endParaRPr lang="en-US" altLang="ja-JP"/>
          </a:p>
          <a:p>
            <a:pPr lvl="0"/>
            <a:endParaRPr lang="en-US" altLang="ja-JP"/>
          </a:p>
          <a:p>
            <a:pPr lvl="0"/>
            <a:br>
              <a:rPr lang="en-US" altLang="ja-JP"/>
            </a:br>
            <a:endParaRPr lang="en-US" altLang="ja-JP"/>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dirty="0"/>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dirty="0"/>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945675447"/>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 id="214748398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dirty="0">
                <a:solidFill>
                  <a:srgbClr val="FFFFFF"/>
                </a:solidFill>
                <a:latin typeface="Arial" panose="020B0604020202020204" pitchFamily="34" charset="0"/>
                <a:ea typeface="ＭＳ Ｐゴシック" panose="020B0600070205080204" pitchFamily="34" charset="-128"/>
              </a:rPr>
              <a:t>Page </a:t>
            </a:r>
            <a:fld id="{7E0ED744-2AD2-45F1-9385-55C79C00BA3B}" type="slidenum">
              <a:rPr lang="en-US" altLang="en-US">
                <a:solidFill>
                  <a:srgbClr val="FFFFFF"/>
                </a:solidFill>
                <a:latin typeface="Arial" panose="020B0604020202020204" pitchFamily="34" charset="0"/>
                <a:ea typeface="ＭＳ Ｐゴシック" panose="020B0600070205080204" pitchFamily="34" charset="-128"/>
              </a:rPr>
              <a:pPr algn="r" eaLnBrk="1" hangingPunct="1">
                <a:spcBef>
                  <a:spcPct val="50000"/>
                </a:spcBef>
              </a:pPr>
              <a:t>‹#›</a:t>
            </a:fld>
            <a:endParaRPr lang="en-US" altLang="en-US" dirty="0">
              <a:solidFill>
                <a:srgbClr val="FFFFFF"/>
              </a:solidFill>
              <a:latin typeface="Arial" panose="020B0604020202020204" pitchFamily="34" charset="0"/>
              <a:ea typeface="ＭＳ Ｐゴシック" panose="020B0600070205080204" pitchFamily="34" charset="-128"/>
            </a:endParaRPr>
          </a:p>
        </p:txBody>
      </p:sp>
      <p:sp>
        <p:nvSpPr>
          <p:cNvPr id="329736" name="Text Box 8"/>
          <p:cNvSpPr txBox="1">
            <a:spLocks noChangeArrowheads="1"/>
          </p:cNvSpPr>
          <p:nvPr/>
        </p:nvSpPr>
        <p:spPr bwMode="auto">
          <a:xfrm>
            <a:off x="0" y="6586539"/>
            <a:ext cx="19812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dirty="0">
                <a:solidFill>
                  <a:srgbClr val="FFFFFF"/>
                </a:solidFill>
                <a:latin typeface="Arial" panose="020B0604020202020204" pitchFamily="34" charset="0"/>
                <a:ea typeface="ＭＳ Ｐゴシック" panose="020B0600070205080204" pitchFamily="34" charset="-128"/>
              </a:rPr>
              <a:t>ec-16-0170-02</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dirty="0">
                <a:solidFill>
                  <a:srgbClr val="FFFFFF"/>
                </a:solidFill>
                <a:latin typeface="Arial" panose="020B0604020202020204" pitchFamily="34" charset="0"/>
                <a:ea typeface="ＭＳ Ｐゴシック" panose="020B0600070205080204" pitchFamily="34" charset="-128"/>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dirty="0">
                  <a:solidFill>
                    <a:srgbClr val="FFFFFF"/>
                  </a:solidFill>
                  <a:latin typeface="Arial" panose="020B0604020202020204" pitchFamily="34" charset="0"/>
                  <a:ea typeface="ＭＳ Ｐゴシック" panose="020B0600070205080204" pitchFamily="34" charset="-128"/>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dirty="0">
                <a:solidFill>
                  <a:srgbClr val="000000"/>
                </a:solidFill>
                <a:latin typeface="Arial" panose="020B0604020202020204" pitchFamily="34" charset="0"/>
                <a:ea typeface="ＭＳ Ｐゴシック" panose="020B0600070205080204" pitchFamily="34" charset="-128"/>
              </a:endParaRPr>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rgbClr val="FFFFFF"/>
                  </a:solidFill>
                  <a:latin typeface="Arial" panose="020B0604020202020204" pitchFamily="34" charset="0"/>
                  <a:ea typeface="ＭＳ Ｐゴシック" panose="020B0600070205080204" pitchFamily="34" charset="-128"/>
                </a:rPr>
                <a:t>802</a:t>
              </a:r>
            </a:p>
          </p:txBody>
        </p:sp>
      </p:grpSp>
    </p:spTree>
    <p:extLst>
      <p:ext uri="{BB962C8B-B14F-4D97-AF65-F5344CB8AC3E}">
        <p14:creationId xmlns:p14="http://schemas.microsoft.com/office/powerpoint/2010/main" val="1692405180"/>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21/dcn/19/21-19-0049-01-0000-vr-sg-final-report.ppt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752600" y="4724400"/>
            <a:ext cx="5943600" cy="1066800"/>
          </a:xfrm>
        </p:spPr>
        <p:txBody>
          <a:bodyPr/>
          <a:lstStyle/>
          <a:p>
            <a:pPr eaLnBrk="1" hangingPunct="1"/>
            <a:r>
              <a:rPr lang="en-US" sz="2800" b="1" dirty="0">
                <a:solidFill>
                  <a:schemeClr val="accent2"/>
                </a:solidFill>
                <a:latin typeface="Arial" charset="0"/>
              </a:rPr>
              <a:t>Subir Das</a:t>
            </a:r>
          </a:p>
          <a:p>
            <a:pPr eaLnBrk="1" hangingPunct="1"/>
            <a:r>
              <a:rPr lang="en-US" sz="2800" b="1" dirty="0">
                <a:solidFill>
                  <a:schemeClr val="accent2"/>
                </a:solidFill>
                <a:latin typeface="Arial" charset="0"/>
              </a:rPr>
              <a:t>sdas at perspectalabs dot com</a:t>
            </a:r>
          </a:p>
        </p:txBody>
      </p:sp>
      <p:sp>
        <p:nvSpPr>
          <p:cNvPr id="7" name="Rectangle 2"/>
          <p:cNvSpPr txBox="1">
            <a:spLocks noChangeArrowheads="1"/>
          </p:cNvSpPr>
          <p:nvPr/>
        </p:nvSpPr>
        <p:spPr bwMode="auto">
          <a:xfrm>
            <a:off x="1143000" y="997518"/>
            <a:ext cx="6858000" cy="3505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400" b="1" i="0" u="none" strike="noStrike" kern="0" cap="none" spc="0" normalizeH="0" baseline="0" noProof="0" dirty="0">
                <a:ln>
                  <a:noFill/>
                </a:ln>
                <a:solidFill>
                  <a:schemeClr val="accent2"/>
                </a:solidFill>
                <a:effectLst/>
                <a:uLnTx/>
                <a:uFillTx/>
                <a:latin typeface="Arial" charset="0"/>
                <a:ea typeface="+mj-ea"/>
                <a:cs typeface="+mj-cs"/>
              </a:rPr>
              <a:t>IEEE 802.21</a:t>
            </a:r>
            <a:br>
              <a:rPr kumimoji="0" lang="en-US" sz="5400" b="1" i="0" u="none" strike="noStrike" kern="0" cap="none" spc="0" normalizeH="0" baseline="0" noProof="0" dirty="0">
                <a:ln>
                  <a:noFill/>
                </a:ln>
                <a:solidFill>
                  <a:schemeClr val="accent2"/>
                </a:solidFill>
                <a:effectLst/>
                <a:uLnTx/>
                <a:uFillTx/>
                <a:latin typeface="Arial" charset="0"/>
                <a:ea typeface="+mj-ea"/>
                <a:cs typeface="+mj-cs"/>
              </a:rPr>
            </a:br>
            <a:r>
              <a:rPr kumimoji="0" lang="en-US" sz="4400" b="1" i="0" u="none" strike="noStrike" kern="0" cap="none" spc="0" normalizeH="0" baseline="0" noProof="0" dirty="0">
                <a:ln>
                  <a:noFill/>
                </a:ln>
                <a:solidFill>
                  <a:schemeClr val="accent2"/>
                </a:solidFill>
                <a:effectLst/>
                <a:uLnTx/>
                <a:uFillTx/>
                <a:latin typeface="Arial" charset="0"/>
                <a:ea typeface="+mj-ea"/>
                <a:cs typeface="+mj-cs"/>
              </a:rPr>
              <a:t>Session #</a:t>
            </a:r>
            <a:r>
              <a:rPr lang="en-US" sz="4400" b="1" kern="0" noProof="0" dirty="0">
                <a:solidFill>
                  <a:schemeClr val="accent2"/>
                </a:solidFill>
                <a:latin typeface="Arial" charset="0"/>
                <a:ea typeface="+mj-ea"/>
                <a:cs typeface="+mj-cs"/>
              </a:rPr>
              <a:t>92</a:t>
            </a:r>
            <a:endParaRPr lang="en-US" sz="4400" b="1" kern="0" dirty="0">
              <a:solidFill>
                <a:schemeClr val="accent2"/>
              </a:solidFill>
              <a:latin typeface="Arial" charset="0"/>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b="1" kern="0" noProof="0" dirty="0">
                <a:solidFill>
                  <a:schemeClr val="accent2"/>
                </a:solidFill>
                <a:latin typeface="Arial" charset="0"/>
                <a:ea typeface="+mj-ea"/>
                <a:cs typeface="+mj-cs"/>
              </a:rPr>
              <a:t>Vienna, Austria </a:t>
            </a:r>
            <a:br>
              <a:rPr kumimoji="0" lang="en-US" sz="4400" b="1" i="0" u="none" strike="noStrike" kern="0" cap="none" spc="0" normalizeH="0" baseline="0" noProof="0" dirty="0">
                <a:ln>
                  <a:noFill/>
                </a:ln>
                <a:solidFill>
                  <a:schemeClr val="accent2"/>
                </a:solidFill>
                <a:effectLst/>
                <a:uLnTx/>
                <a:uFillTx/>
                <a:latin typeface="Arial" charset="0"/>
                <a:ea typeface="+mj-ea"/>
                <a:cs typeface="+mj-cs"/>
              </a:rPr>
            </a:br>
            <a:r>
              <a:rPr kumimoji="0" lang="en-US" sz="4400" b="1" i="0" u="none" strike="noStrike" kern="0" cap="none" spc="0" normalizeH="0" baseline="0" noProof="0" dirty="0">
                <a:ln>
                  <a:noFill/>
                </a:ln>
                <a:solidFill>
                  <a:schemeClr val="accent2"/>
                </a:solidFill>
                <a:effectLst/>
                <a:uLnTx/>
                <a:uFillTx/>
                <a:latin typeface="Arial" charset="0"/>
                <a:ea typeface="+mj-ea"/>
                <a:cs typeface="+mj-cs"/>
              </a:rPr>
              <a:t>WG Closing</a:t>
            </a:r>
            <a:r>
              <a:rPr kumimoji="0" lang="en-US" sz="4400" b="1" i="0" u="none" strike="noStrike" kern="0" cap="none" spc="0" normalizeH="0" noProof="0" dirty="0">
                <a:ln>
                  <a:noFill/>
                </a:ln>
                <a:solidFill>
                  <a:schemeClr val="accent2"/>
                </a:solidFill>
                <a:effectLst/>
                <a:uLnTx/>
                <a:uFillTx/>
                <a:latin typeface="Arial" charset="0"/>
                <a:ea typeface="+mj-ea"/>
                <a:cs typeface="+mj-cs"/>
              </a:rPr>
              <a:t> </a:t>
            </a:r>
            <a:r>
              <a:rPr kumimoji="0" lang="en-US" sz="4400" b="1" i="0" u="none" strike="noStrike" kern="0" cap="none" spc="0" normalizeH="0" baseline="0" noProof="0" dirty="0">
                <a:ln>
                  <a:noFill/>
                </a:ln>
                <a:solidFill>
                  <a:schemeClr val="accent2"/>
                </a:solidFill>
                <a:effectLst/>
                <a:uLnTx/>
                <a:uFillTx/>
                <a:latin typeface="Arial" charset="0"/>
                <a:ea typeface="+mj-ea"/>
                <a:cs typeface="+mj-cs"/>
              </a:rPr>
              <a:t>Plenary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381000" y="2514600"/>
            <a:ext cx="8270875" cy="685800"/>
          </a:xfrm>
        </p:spPr>
        <p:txBody>
          <a:bodyPr/>
          <a:lstStyle/>
          <a:p>
            <a:r>
              <a:rPr lang="en-US" altLang="zh-CN" b="1" dirty="0">
                <a:ea typeface="SimSun" pitchFamily="2" charset="-122"/>
              </a:rPr>
              <a:t>Future 802 Sessions</a:t>
            </a:r>
            <a:endParaRPr lang="zh-CN" altLang="en-US" b="1" dirty="0">
              <a:ea typeface="SimSun" pitchFamily="2" charset="-122"/>
            </a:endParaRPr>
          </a:p>
        </p:txBody>
      </p:sp>
      <p:sp>
        <p:nvSpPr>
          <p:cNvPr id="8" name="Footer Placeholder 5"/>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rPr>
              <a:t>Subir Das, Chair, IEEE 802.21</a:t>
            </a:r>
          </a:p>
        </p:txBody>
      </p:sp>
      <p:sp>
        <p:nvSpPr>
          <p:cNvPr id="10" name="Slide Number Placeholder 9"/>
          <p:cNvSpPr>
            <a:spLocks noGrp="1"/>
          </p:cNvSpPr>
          <p:nvPr>
            <p:ph type="sldNum" sz="quarter" idx="12"/>
          </p:nvPr>
        </p:nvSpPr>
        <p:spPr/>
        <p:txBody>
          <a:bodyPr/>
          <a:lstStyle/>
          <a:p>
            <a:pPr>
              <a:defRPr/>
            </a:pPr>
            <a:r>
              <a:rPr lang="en-US" dirty="0"/>
              <a:t>Slide </a:t>
            </a:r>
            <a:fld id="{55EAE60E-B8AB-4C07-8727-0B4A640A876B}"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685800" y="737420"/>
            <a:ext cx="7853218" cy="571500"/>
          </a:xfrm>
        </p:spPr>
        <p:txBody>
          <a:bodyPr/>
          <a:lstStyle/>
          <a:p>
            <a:r>
              <a:rPr lang="en-US" sz="3600" dirty="0">
                <a:solidFill>
                  <a:schemeClr val="accent2"/>
                </a:solidFill>
              </a:rPr>
              <a:t>Future Sessions – 2019</a:t>
            </a:r>
            <a:br>
              <a:rPr lang="en-US" sz="4000" dirty="0">
                <a:solidFill>
                  <a:schemeClr val="accent2"/>
                </a:solidFill>
              </a:rPr>
            </a:br>
            <a:endParaRPr lang="en-US" sz="2000" b="1" dirty="0">
              <a:solidFill>
                <a:schemeClr val="accent2"/>
              </a:solidFill>
            </a:endParaRPr>
          </a:p>
        </p:txBody>
      </p:sp>
      <p:sp>
        <p:nvSpPr>
          <p:cNvPr id="36870" name="Rectangle 3"/>
          <p:cNvSpPr>
            <a:spLocks noGrp="1" noChangeArrowheads="1"/>
          </p:cNvSpPr>
          <p:nvPr>
            <p:ph type="body" idx="1"/>
          </p:nvPr>
        </p:nvSpPr>
        <p:spPr>
          <a:xfrm>
            <a:off x="304800" y="1406013"/>
            <a:ext cx="8686800" cy="3775587"/>
          </a:xfrm>
        </p:spPr>
        <p:txBody>
          <a:bodyPr/>
          <a:lstStyle/>
          <a:p>
            <a:pPr>
              <a:lnSpc>
                <a:spcPct val="90000"/>
              </a:lnSpc>
            </a:pPr>
            <a:r>
              <a:rPr lang="en-US" sz="2000" b="1" dirty="0">
                <a:solidFill>
                  <a:srgbClr val="0000FF"/>
                </a:solidFill>
              </a:rPr>
              <a:t>Interim:  September 15-20, 2019 - Marriott Hanoi, Hanoi Vietnam </a:t>
            </a:r>
          </a:p>
          <a:p>
            <a:pPr lvl="1">
              <a:lnSpc>
                <a:spcPct val="90000"/>
              </a:lnSpc>
            </a:pPr>
            <a:r>
              <a:rPr lang="en-US" sz="2000" dirty="0">
                <a:solidFill>
                  <a:srgbClr val="0000FF"/>
                </a:solidFill>
              </a:rPr>
              <a:t>Co-located with  all 802 wireless groups </a:t>
            </a:r>
            <a:endParaRPr lang="en-US" sz="2000" dirty="0">
              <a:solidFill>
                <a:srgbClr val="FF0000"/>
              </a:solidFill>
            </a:endParaRPr>
          </a:p>
          <a:p>
            <a:pPr>
              <a:lnSpc>
                <a:spcPct val="90000"/>
              </a:lnSpc>
            </a:pPr>
            <a:r>
              <a:rPr lang="en-US" sz="2000" b="1" dirty="0">
                <a:solidFill>
                  <a:srgbClr val="FF0000"/>
                </a:solidFill>
              </a:rPr>
              <a:t>Plenary: November 10-15, 2019, Hilton Waikoloa Village, Kona, HI, USA, </a:t>
            </a:r>
          </a:p>
          <a:p>
            <a:pPr lvl="1">
              <a:lnSpc>
                <a:spcPct val="90000"/>
              </a:lnSpc>
            </a:pPr>
            <a:r>
              <a:rPr lang="en-US" sz="2000" dirty="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55987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533400" y="585651"/>
            <a:ext cx="7772400" cy="533400"/>
          </a:xfrm>
        </p:spPr>
        <p:txBody>
          <a:bodyPr/>
          <a:lstStyle/>
          <a:p>
            <a:r>
              <a:rPr lang="en-US" sz="3200" dirty="0">
                <a:solidFill>
                  <a:schemeClr val="accent2"/>
                </a:solidFill>
                <a:latin typeface="Arial" charset="0"/>
              </a:rPr>
              <a:t>September  2019 Meeting Logistics </a:t>
            </a:r>
          </a:p>
        </p:txBody>
      </p:sp>
      <p:sp>
        <p:nvSpPr>
          <p:cNvPr id="34822" name="Rectangle 3"/>
          <p:cNvSpPr>
            <a:spLocks noGrp="1" noChangeArrowheads="1"/>
          </p:cNvSpPr>
          <p:nvPr>
            <p:ph type="body" idx="1"/>
          </p:nvPr>
        </p:nvSpPr>
        <p:spPr>
          <a:xfrm>
            <a:off x="228600" y="1094277"/>
            <a:ext cx="8763000" cy="5535123"/>
          </a:xfrm>
        </p:spPr>
        <p:txBody>
          <a:bodyPr/>
          <a:lstStyle/>
          <a:p>
            <a:pPr>
              <a:lnSpc>
                <a:spcPct val="90000"/>
              </a:lnSpc>
              <a:buFont typeface="Arial" panose="020B0604020202020204" pitchFamily="34" charset="0"/>
              <a:buChar char="•"/>
            </a:pPr>
            <a:r>
              <a:rPr lang="en-US" sz="2000" b="1" dirty="0"/>
              <a:t>IEEE 802 Wireless Interim Meeting:  September 15 – 20, 2019 in JW Marriott Hotel in Hanoi</a:t>
            </a:r>
          </a:p>
          <a:p>
            <a:pPr>
              <a:lnSpc>
                <a:spcPct val="90000"/>
              </a:lnSpc>
              <a:buFont typeface="Arial" panose="020B0604020202020204" pitchFamily="34" charset="0"/>
              <a:buChar char="•"/>
            </a:pPr>
            <a:r>
              <a:rPr lang="en-US" sz="2000" b="1" dirty="0"/>
              <a:t>Event and Registration Information: http://www.mtgevents.com.au/ieee2019/</a:t>
            </a:r>
          </a:p>
          <a:p>
            <a:pPr>
              <a:lnSpc>
                <a:spcPct val="90000"/>
              </a:lnSpc>
              <a:buFont typeface="Arial" panose="020B0604020202020204" pitchFamily="34" charset="0"/>
              <a:buChar char="•"/>
            </a:pPr>
            <a:r>
              <a:rPr lang="en-US" sz="2000" b="1" dirty="0"/>
              <a:t>Early Registration Deadline: August 15, 2019</a:t>
            </a:r>
          </a:p>
          <a:p>
            <a:pPr>
              <a:lnSpc>
                <a:spcPct val="90000"/>
              </a:lnSpc>
              <a:buFont typeface="Arial" panose="020B0604020202020204" pitchFamily="34" charset="0"/>
              <a:buChar char="•"/>
            </a:pPr>
            <a:r>
              <a:rPr lang="en-US" sz="2000" b="1" dirty="0"/>
              <a:t>Standard Registration Deadline: September 4, 2019</a:t>
            </a:r>
          </a:p>
          <a:p>
            <a:pPr>
              <a:lnSpc>
                <a:spcPct val="90000"/>
              </a:lnSpc>
              <a:buFont typeface="Arial" panose="020B0604020202020204" pitchFamily="34" charset="0"/>
              <a:buChar char="•"/>
            </a:pPr>
            <a:r>
              <a:rPr lang="en-US" sz="2000" b="1" dirty="0"/>
              <a:t>Late/Onsite Registration Deadline: from September 4, 2019</a:t>
            </a:r>
          </a:p>
          <a:p>
            <a:pPr>
              <a:lnSpc>
                <a:spcPct val="90000"/>
              </a:lnSpc>
              <a:buFont typeface="Arial" panose="020B0604020202020204" pitchFamily="34" charset="0"/>
              <a:buChar char="•"/>
            </a:pPr>
            <a:r>
              <a:rPr lang="en-US" sz="2000" b="1" dirty="0"/>
              <a:t>Accommodation Deadline: August 11, 2019</a:t>
            </a:r>
          </a:p>
          <a:p>
            <a:pPr>
              <a:lnSpc>
                <a:spcPct val="90000"/>
              </a:lnSpc>
              <a:buFont typeface="Arial" panose="020B0604020202020204" pitchFamily="34" charset="0"/>
              <a:buChar char="•"/>
            </a:pPr>
            <a:r>
              <a:rPr lang="en-US" sz="2000" b="1" dirty="0"/>
              <a:t>Hotel link:</a:t>
            </a:r>
          </a:p>
          <a:p>
            <a:pPr lvl="1">
              <a:lnSpc>
                <a:spcPct val="90000"/>
              </a:lnSpc>
              <a:buFont typeface="Arial" panose="020B0604020202020204" pitchFamily="34" charset="0"/>
              <a:buChar char="•"/>
            </a:pPr>
            <a:r>
              <a:rPr lang="en-US" sz="2000" b="1" dirty="0"/>
              <a:t>https://www.marriott.com.au/hotels/travel/hanjw-jw-marriott-hotel-hanoi/ </a:t>
            </a:r>
          </a:p>
          <a:p>
            <a:pPr>
              <a:lnSpc>
                <a:spcPct val="90000"/>
              </a:lnSpc>
              <a:buFont typeface="Arial" panose="020B0604020202020204" pitchFamily="34" charset="0"/>
              <a:buChar char="•"/>
            </a:pPr>
            <a:r>
              <a:rPr lang="en-US" sz="2400" b="1" dirty="0"/>
              <a:t>Visa Information:</a:t>
            </a:r>
          </a:p>
          <a:p>
            <a:pPr lvl="1">
              <a:lnSpc>
                <a:spcPct val="90000"/>
              </a:lnSpc>
              <a:buFont typeface="Arial" panose="020B0604020202020204" pitchFamily="34" charset="0"/>
              <a:buChar char="•"/>
            </a:pPr>
            <a:r>
              <a:rPr lang="en-US" sz="2000" b="1" dirty="0"/>
              <a:t>Please use ONLY the following link: http://www.mtgevents.com.au/ieee2019/visa-and-travel/</a:t>
            </a:r>
          </a:p>
          <a:p>
            <a:pPr lvl="1">
              <a:lnSpc>
                <a:spcPct val="90000"/>
              </a:lnSpc>
              <a:buFont typeface="Arial" panose="020B0604020202020204" pitchFamily="34" charset="0"/>
              <a:buChar char="•"/>
            </a:pPr>
            <a:r>
              <a:rPr lang="en-US" sz="2000" b="1" dirty="0"/>
              <a:t>Further information is available on our Visa Page or directly on https://evisa.xuatnhapcanh.gov.vn/trang-chu-ttdt. </a:t>
            </a:r>
          </a:p>
          <a:p>
            <a:pPr lvl="1">
              <a:lnSpc>
                <a:spcPct val="90000"/>
              </a:lnSpc>
              <a:buNone/>
            </a:pPr>
            <a:endParaRPr lang="en-US" sz="2000" dirty="0"/>
          </a:p>
          <a:p>
            <a:pPr lvl="1">
              <a:lnSpc>
                <a:spcPct val="90000"/>
              </a:lnSpc>
              <a:buNone/>
            </a:pPr>
            <a:endParaRPr lang="en-US" sz="2000" dirty="0"/>
          </a:p>
          <a:p>
            <a:pPr lvl="1">
              <a:lnSpc>
                <a:spcPct val="90000"/>
              </a:lnSpc>
              <a:buNone/>
            </a:pPr>
            <a:endParaRPr lang="en-US" sz="2000" dirty="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a:defRPr/>
            </a:pPr>
            <a:r>
              <a:rPr lang="pt-BR" dirty="0">
                <a:solidFill>
                  <a:srgbClr val="000000"/>
                </a:solidFill>
              </a:rPr>
              <a:t>  Subir Das, Chair 802.21 WG</a:t>
            </a:r>
            <a:endParaRPr lang="en-US" dirty="0">
              <a:solidFill>
                <a:srgbClr val="000000"/>
              </a:solidFill>
            </a:endParaRPr>
          </a:p>
        </p:txBody>
      </p:sp>
      <p:sp>
        <p:nvSpPr>
          <p:cNvPr id="4" name="Rectangle 3"/>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ltLang="en-US" sz="1800" dirty="0">
              <a:solidFill>
                <a:srgbClr val="000000"/>
              </a:solidFill>
              <a:latin typeface="Arial" panose="020B0604020202020204" pitchFamily="34" charset="0"/>
            </a:endParaRPr>
          </a:p>
          <a:p>
            <a:endParaRPr lang="en-US" altLang="en-US" sz="18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530685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609600" y="582562"/>
            <a:ext cx="8270875" cy="685800"/>
          </a:xfrm>
        </p:spPr>
        <p:txBody>
          <a:bodyPr/>
          <a:lstStyle/>
          <a:p>
            <a:r>
              <a:rPr lang="en-US" altLang="zh-CN" b="1" dirty="0">
                <a:ea typeface="SimSun" pitchFamily="2" charset="-122"/>
              </a:rPr>
              <a:t>Straw Polls</a:t>
            </a:r>
            <a:endParaRPr lang="zh-CN" altLang="en-US" b="1" dirty="0">
              <a:ea typeface="SimSun" pitchFamily="2" charset="-122"/>
            </a:endParaRPr>
          </a:p>
        </p:txBody>
      </p:sp>
      <p:sp>
        <p:nvSpPr>
          <p:cNvPr id="8" name="Footer Placeholder 5"/>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rPr>
              <a:t>Subir Das, Chair, IEEE 802.21</a:t>
            </a:r>
          </a:p>
        </p:txBody>
      </p:sp>
      <p:sp>
        <p:nvSpPr>
          <p:cNvPr id="10" name="Slide Number Placeholder 9"/>
          <p:cNvSpPr>
            <a:spLocks noGrp="1"/>
          </p:cNvSpPr>
          <p:nvPr>
            <p:ph type="sldNum" sz="quarter" idx="12"/>
          </p:nvPr>
        </p:nvSpPr>
        <p:spPr/>
        <p:txBody>
          <a:bodyPr/>
          <a:lstStyle/>
          <a:p>
            <a:pPr>
              <a:defRPr/>
            </a:pPr>
            <a:r>
              <a:rPr lang="en-US" dirty="0"/>
              <a:t>Slide </a:t>
            </a:r>
            <a:fld id="{55EAE60E-B8AB-4C07-8727-0B4A640A876B}" type="slidenum">
              <a:rPr lang="en-US" smtClean="0"/>
              <a:pPr>
                <a:defRPr/>
              </a:pPr>
              <a:t>13</a:t>
            </a:fld>
            <a:endParaRPr lang="en-US" dirty="0"/>
          </a:p>
        </p:txBody>
      </p:sp>
      <p:sp>
        <p:nvSpPr>
          <p:cNvPr id="5" name="Rectangle 3"/>
          <p:cNvSpPr txBox="1">
            <a:spLocks noChangeArrowheads="1"/>
          </p:cNvSpPr>
          <p:nvPr/>
        </p:nvSpPr>
        <p:spPr bwMode="auto">
          <a:xfrm>
            <a:off x="495299" y="1268362"/>
            <a:ext cx="8499475" cy="505623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r>
              <a:rPr lang="en-US" sz="2800" dirty="0"/>
              <a:t>Would you want to come back to this property again?  </a:t>
            </a:r>
          </a:p>
          <a:p>
            <a:pPr lvl="1"/>
            <a:r>
              <a:rPr lang="en-US" dirty="0"/>
              <a:t>Y-   01  N –  04</a:t>
            </a:r>
          </a:p>
          <a:p>
            <a:r>
              <a:rPr lang="en-GB" sz="2800" dirty="0"/>
              <a:t>How many people would like to come back to venue (did you like the venue) (Y/N)?</a:t>
            </a:r>
          </a:p>
          <a:p>
            <a:r>
              <a:rPr lang="en-GB" dirty="0"/>
              <a:t>        Yes =     01    No = 04</a:t>
            </a:r>
          </a:p>
          <a:p>
            <a:pPr>
              <a:spcBef>
                <a:spcPts val="1272"/>
              </a:spcBef>
              <a:spcAft>
                <a:spcPts val="600"/>
              </a:spcAft>
            </a:pPr>
            <a:r>
              <a:rPr lang="en-GB" sz="2800" dirty="0"/>
              <a:t>For a July Plenary, Would you prefer</a:t>
            </a:r>
            <a:br>
              <a:rPr lang="en-GB" dirty="0"/>
            </a:br>
            <a:r>
              <a:rPr lang="en-GB" sz="2400" dirty="0"/>
              <a:t>  a) Conference </a:t>
            </a:r>
            <a:r>
              <a:rPr lang="en-GB" sz="2400" dirty="0" err="1"/>
              <a:t>center</a:t>
            </a:r>
            <a:r>
              <a:rPr lang="en-GB" sz="2400" dirty="0"/>
              <a:t> independent from a Hotel</a:t>
            </a:r>
            <a:br>
              <a:rPr lang="en-GB" sz="2400" dirty="0"/>
            </a:br>
            <a:r>
              <a:rPr lang="en-GB" sz="2400" dirty="0"/>
              <a:t>  b) Combined Hotel/Conference </a:t>
            </a:r>
            <a:r>
              <a:rPr lang="en-GB" sz="2400" dirty="0" err="1"/>
              <a:t>Center</a:t>
            </a:r>
            <a:r>
              <a:rPr lang="en-GB" sz="2400" dirty="0"/>
              <a:t> (1 night min </a:t>
            </a:r>
            <a:r>
              <a:rPr lang="en-GB" sz="2400" dirty="0" err="1"/>
              <a:t>mtg</a:t>
            </a:r>
            <a:r>
              <a:rPr lang="en-GB" sz="2400" dirty="0"/>
              <a:t> hotel)</a:t>
            </a:r>
            <a:r>
              <a:rPr lang="en-GB" sz="2800" dirty="0"/>
              <a:t>     </a:t>
            </a:r>
          </a:p>
          <a:p>
            <a:pPr marL="0" indent="0">
              <a:spcBef>
                <a:spcPts val="1272"/>
              </a:spcBef>
              <a:spcAft>
                <a:spcPts val="600"/>
              </a:spcAft>
              <a:buNone/>
            </a:pPr>
            <a:r>
              <a:rPr lang="en-GB" sz="2800" dirty="0"/>
              <a:t>      (b) Y-05, N-01</a:t>
            </a:r>
          </a:p>
          <a:p>
            <a:endParaRPr lang="en-US" dirty="0"/>
          </a:p>
          <a:p>
            <a:pPr marL="457200" lvl="1" indent="0">
              <a:buNone/>
            </a:pPr>
            <a:endParaRPr lang="en-US" dirty="0"/>
          </a:p>
          <a:p>
            <a:endParaRPr lang="en-US" sz="2800" kern="0" dirty="0"/>
          </a:p>
          <a:p>
            <a:pPr marL="0" indent="0">
              <a:buFontTx/>
              <a:buNone/>
            </a:pPr>
            <a:endParaRPr lang="en-US" sz="2200" kern="0" dirty="0"/>
          </a:p>
          <a:p>
            <a:pPr lvl="1">
              <a:buFontTx/>
              <a:buNone/>
            </a:pPr>
            <a:endParaRPr lang="en-US" sz="1800" kern="0" dirty="0"/>
          </a:p>
          <a:p>
            <a:pPr lvl="1"/>
            <a:endParaRPr lang="en-US" sz="1800" kern="0" dirty="0"/>
          </a:p>
          <a:p>
            <a:pPr lvl="1">
              <a:buFontTx/>
              <a:buNone/>
            </a:pPr>
            <a:endParaRPr lang="en-US" sz="1800" kern="0" dirty="0"/>
          </a:p>
          <a:p>
            <a:pPr lvl="1"/>
            <a:endParaRPr lang="en-US" sz="1800" kern="0" dirty="0"/>
          </a:p>
          <a:p>
            <a:pPr>
              <a:buFontTx/>
              <a:buNone/>
            </a:pPr>
            <a:r>
              <a:rPr lang="en-US" sz="2200" kern="0" dirty="0"/>
              <a:t>	</a:t>
            </a:r>
          </a:p>
          <a:p>
            <a:pPr lvl="1">
              <a:buFontTx/>
              <a:buNone/>
            </a:pPr>
            <a:endParaRPr lang="en-US" sz="1800" kern="0" dirty="0"/>
          </a:p>
        </p:txBody>
      </p:sp>
    </p:spTree>
    <p:extLst>
      <p:ext uri="{BB962C8B-B14F-4D97-AF65-F5344CB8AC3E}">
        <p14:creationId xmlns:p14="http://schemas.microsoft.com/office/powerpoint/2010/main" val="2189039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609600" y="609600"/>
            <a:ext cx="7772400" cy="914400"/>
          </a:xfrm>
        </p:spPr>
        <p:txBody>
          <a:bodyPr/>
          <a:lstStyle/>
          <a:p>
            <a:r>
              <a:rPr lang="en-US" altLang="zh-CN" sz="3200" b="1" dirty="0">
                <a:ea typeface="SimSun" pitchFamily="2" charset="-122"/>
              </a:rPr>
              <a:t>Meeting Updates</a:t>
            </a:r>
            <a:endParaRPr lang="zh-CN" altLang="en-US" sz="3200" b="1" dirty="0">
              <a:ea typeface="SimSun" pitchFamily="2" charset="-122"/>
            </a:endParaRPr>
          </a:p>
        </p:txBody>
      </p:sp>
      <p:sp>
        <p:nvSpPr>
          <p:cNvPr id="4100" name="Rectangle 3"/>
          <p:cNvSpPr>
            <a:spLocks noGrp="1" noChangeArrowheads="1"/>
          </p:cNvSpPr>
          <p:nvPr>
            <p:ph type="body" idx="1"/>
          </p:nvPr>
        </p:nvSpPr>
        <p:spPr>
          <a:xfrm>
            <a:off x="381000" y="1524000"/>
            <a:ext cx="8470900" cy="4191000"/>
          </a:xfrm>
        </p:spPr>
        <p:txBody>
          <a:bodyPr/>
          <a:lstStyle/>
          <a:p>
            <a:r>
              <a:rPr lang="en-US" sz="2800" dirty="0">
                <a:latin typeface="Arial" charset="0"/>
              </a:rPr>
              <a:t>Study Group Report</a:t>
            </a:r>
          </a:p>
          <a:p>
            <a:r>
              <a:rPr lang="en-US" sz="2800" dirty="0">
                <a:latin typeface="Arial" charset="0"/>
              </a:rPr>
              <a:t>Motions </a:t>
            </a:r>
          </a:p>
          <a:p>
            <a:r>
              <a:rPr lang="en-US" sz="2800" dirty="0">
                <a:latin typeface="Arial" charset="0"/>
              </a:rPr>
              <a:t>Future 802 Sessions </a:t>
            </a:r>
          </a:p>
          <a:p>
            <a:r>
              <a:rPr lang="en-US" sz="2800" dirty="0">
                <a:latin typeface="Arial" charset="0"/>
              </a:rPr>
              <a:t>Straw Poll</a:t>
            </a:r>
          </a:p>
        </p:txBody>
      </p:sp>
      <p:sp>
        <p:nvSpPr>
          <p:cNvPr id="10" name="Footer Placeholder 6"/>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rPr>
              <a:t>Subir Das, Chair, IEEE 802.21</a:t>
            </a:r>
          </a:p>
        </p:txBody>
      </p:sp>
      <p:sp>
        <p:nvSpPr>
          <p:cNvPr id="7" name="Slide Number Placeholder 6"/>
          <p:cNvSpPr>
            <a:spLocks noGrp="1"/>
          </p:cNvSpPr>
          <p:nvPr>
            <p:ph type="sldNum" sz="quarter" idx="11"/>
          </p:nvPr>
        </p:nvSpPr>
        <p:spPr>
          <a:xfrm>
            <a:off x="4191000" y="6477000"/>
            <a:ext cx="577850" cy="184150"/>
          </a:xfrm>
        </p:spPr>
        <p:txBody>
          <a:bodyPr/>
          <a:lstStyle/>
          <a:p>
            <a:pPr>
              <a:defRPr/>
            </a:pPr>
            <a:r>
              <a:rPr lang="en-US" dirty="0"/>
              <a:t>Slide </a:t>
            </a:r>
            <a:fld id="{D048621D-5B88-454B-8BF8-1A14712DC776}"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381000" y="457200"/>
            <a:ext cx="8270875" cy="838200"/>
          </a:xfrm>
        </p:spPr>
        <p:txBody>
          <a:bodyPr/>
          <a:lstStyle/>
          <a:p>
            <a:r>
              <a:rPr lang="en-US" sz="3600" b="1" dirty="0"/>
              <a:t>SG Update </a:t>
            </a:r>
          </a:p>
        </p:txBody>
      </p:sp>
      <p:sp>
        <p:nvSpPr>
          <p:cNvPr id="5124" name="Rectangle 3"/>
          <p:cNvSpPr>
            <a:spLocks noGrp="1" noChangeArrowheads="1"/>
          </p:cNvSpPr>
          <p:nvPr>
            <p:ph type="body" idx="1"/>
          </p:nvPr>
        </p:nvSpPr>
        <p:spPr>
          <a:xfrm>
            <a:off x="152400" y="1371600"/>
            <a:ext cx="8794750" cy="4038600"/>
          </a:xfrm>
        </p:spPr>
        <p:txBody>
          <a:bodyPr/>
          <a:lstStyle/>
          <a:p>
            <a:pPr marL="0" indent="0">
              <a:buNone/>
            </a:pPr>
            <a:endParaRPr lang="en-US" sz="2400" dirty="0"/>
          </a:p>
          <a:p>
            <a:r>
              <a:rPr lang="en-US" sz="2400" dirty="0"/>
              <a:t>Study Group report:</a:t>
            </a:r>
          </a:p>
          <a:p>
            <a:pPr lvl="1"/>
            <a:r>
              <a:rPr lang="en-US" sz="2000" dirty="0"/>
              <a:t> </a:t>
            </a:r>
            <a:r>
              <a:rPr lang="en-US" sz="2000" dirty="0">
                <a:hlinkClick r:id="rId3"/>
              </a:rPr>
              <a:t>https://mentor.ieee.org/802.21/dcn/19/21-19-0049-01-0000-vr-sg-final-report.pptx</a:t>
            </a:r>
            <a:endParaRPr lang="en-US" sz="2000" dirty="0"/>
          </a:p>
          <a:p>
            <a:pPr lvl="1"/>
            <a:endParaRPr lang="en-US" sz="1600" dirty="0"/>
          </a:p>
          <a:p>
            <a:pPr marL="457200" lvl="1" indent="0">
              <a:buNone/>
            </a:pPr>
            <a:endParaRPr lang="en-US" sz="2000" dirty="0"/>
          </a:p>
          <a:p>
            <a:pPr>
              <a:buNone/>
            </a:pPr>
            <a:r>
              <a:rPr lang="en-US" sz="2000" dirty="0"/>
              <a:t>	</a:t>
            </a:r>
          </a:p>
          <a:p>
            <a:pPr lvl="1">
              <a:buNone/>
            </a:pPr>
            <a:endParaRPr lang="en-US" sz="1800" dirty="0"/>
          </a:p>
        </p:txBody>
      </p:sp>
      <p:sp>
        <p:nvSpPr>
          <p:cNvPr id="10" name="Footer Placeholder 6"/>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rPr>
              <a:t>Subir Das, Chair, IEEE 802.21</a:t>
            </a:r>
          </a:p>
        </p:txBody>
      </p:sp>
      <p:sp>
        <p:nvSpPr>
          <p:cNvPr id="7" name="Slide Number Placeholder 6"/>
          <p:cNvSpPr>
            <a:spLocks noGrp="1"/>
          </p:cNvSpPr>
          <p:nvPr>
            <p:ph type="sldNum" sz="quarter" idx="11"/>
          </p:nvPr>
        </p:nvSpPr>
        <p:spPr>
          <a:xfrm>
            <a:off x="4114800" y="6477000"/>
            <a:ext cx="577850" cy="184150"/>
          </a:xfrm>
        </p:spPr>
        <p:txBody>
          <a:bodyPr/>
          <a:lstStyle/>
          <a:p>
            <a:pPr>
              <a:defRPr/>
            </a:pPr>
            <a:r>
              <a:rPr lang="en-US" dirty="0"/>
              <a:t>Slide </a:t>
            </a:r>
            <a:fld id="{D048621D-5B88-454B-8BF8-1A14712DC776}"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381000" y="2514600"/>
            <a:ext cx="8270875" cy="685800"/>
          </a:xfrm>
        </p:spPr>
        <p:txBody>
          <a:bodyPr/>
          <a:lstStyle/>
          <a:p>
            <a:r>
              <a:rPr lang="en-US" altLang="zh-CN" b="1" dirty="0">
                <a:ea typeface="SimSun" pitchFamily="2" charset="-122"/>
              </a:rPr>
              <a:t>Motions</a:t>
            </a:r>
            <a:endParaRPr lang="zh-CN" altLang="en-US" b="1" dirty="0">
              <a:ea typeface="SimSun" pitchFamily="2" charset="-122"/>
            </a:endParaRPr>
          </a:p>
        </p:txBody>
      </p:sp>
      <p:sp>
        <p:nvSpPr>
          <p:cNvPr id="8" name="Footer Placeholder 5"/>
          <p:cNvSpPr txBox="1">
            <a:spLocks/>
          </p:cNvSpPr>
          <p:nvPr/>
        </p:nvSpPr>
        <p:spPr>
          <a:xfrm>
            <a:off x="6400800" y="6477000"/>
            <a:ext cx="2133600" cy="228601"/>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rPr>
              <a:t>Subir Das, Chair, IEEE 802.21</a:t>
            </a:r>
          </a:p>
        </p:txBody>
      </p:sp>
      <p:sp>
        <p:nvSpPr>
          <p:cNvPr id="10" name="Slide Number Placeholder 9"/>
          <p:cNvSpPr>
            <a:spLocks noGrp="1"/>
          </p:cNvSpPr>
          <p:nvPr>
            <p:ph type="sldNum" sz="quarter" idx="12"/>
          </p:nvPr>
        </p:nvSpPr>
        <p:spPr/>
        <p:txBody>
          <a:bodyPr/>
          <a:lstStyle/>
          <a:p>
            <a:pPr>
              <a:defRPr/>
            </a:pPr>
            <a:r>
              <a:rPr lang="en-US" dirty="0"/>
              <a:t>Slide </a:t>
            </a:r>
            <a:fld id="{55EAE60E-B8AB-4C07-8727-0B4A640A876B}" type="slidenum">
              <a:rPr lang="en-US" smtClean="0"/>
              <a:pPr>
                <a:defRPr/>
              </a:pPr>
              <a:t>4</a:t>
            </a:fld>
            <a:endParaRPr lang="en-US" dirty="0"/>
          </a:p>
        </p:txBody>
      </p:sp>
    </p:spTree>
    <p:extLst>
      <p:ext uri="{BB962C8B-B14F-4D97-AF65-F5344CB8AC3E}">
        <p14:creationId xmlns:p14="http://schemas.microsoft.com/office/powerpoint/2010/main" val="2203459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7481422-3CF1-440D-B52D-9D01E0AA829E}" type="slidenum">
              <a:rPr lang="en-US" sz="1200" b="0">
                <a:solidFill>
                  <a:schemeClr val="tx1"/>
                </a:solidFill>
              </a:rPr>
              <a:pPr/>
              <a:t>5</a:t>
            </a:fld>
            <a:endParaRPr lang="en-US" sz="1200" b="0" dirty="0">
              <a:solidFill>
                <a:schemeClr val="tx1"/>
              </a:solidFill>
            </a:endParaRPr>
          </a:p>
        </p:txBody>
      </p:sp>
      <p:sp>
        <p:nvSpPr>
          <p:cNvPr id="23558" name="Title 6"/>
          <p:cNvSpPr>
            <a:spLocks noGrp="1"/>
          </p:cNvSpPr>
          <p:nvPr>
            <p:ph type="title"/>
          </p:nvPr>
        </p:nvSpPr>
        <p:spPr>
          <a:xfrm>
            <a:off x="762000" y="685800"/>
            <a:ext cx="7772400" cy="685800"/>
          </a:xfrm>
        </p:spPr>
        <p:txBody>
          <a:bodyPr/>
          <a:lstStyle/>
          <a:p>
            <a:r>
              <a:rPr lang="en-US" sz="2800" b="1" dirty="0">
                <a:ea typeface="SimSun" pitchFamily="2" charset="-122"/>
              </a:rPr>
              <a:t>Background: P&amp;P references regarding Working Group hibernation </a:t>
            </a:r>
          </a:p>
        </p:txBody>
      </p:sp>
      <p:sp>
        <p:nvSpPr>
          <p:cNvPr id="8" name="Rectangle 5"/>
          <p:cNvSpPr>
            <a:spLocks noGrp="1" noChangeArrowheads="1"/>
          </p:cNvSpPr>
          <p:nvPr>
            <p:ph type="ftr" sz="quarter" idx="11"/>
          </p:nvPr>
        </p:nvSpPr>
        <p:spPr>
          <a:xfrm>
            <a:off x="6645713" y="6475413"/>
            <a:ext cx="1898212" cy="184666"/>
          </a:xfrm>
          <a:noFill/>
        </p:spPr>
        <p:txBody>
          <a:bodyPr/>
          <a:lstStyle/>
          <a:p>
            <a:r>
              <a:rPr lang="en-US" dirty="0"/>
              <a:t>Subir Das, Chair, IEEE 802.21</a:t>
            </a:r>
          </a:p>
        </p:txBody>
      </p:sp>
      <p:sp>
        <p:nvSpPr>
          <p:cNvPr id="3" name="직사각형 2">
            <a:extLst>
              <a:ext uri="{FF2B5EF4-FFF2-40B4-BE49-F238E27FC236}">
                <a16:creationId xmlns:a16="http://schemas.microsoft.com/office/drawing/2014/main" id="{47AAD032-2222-4AAE-8B63-18EB4122F10B}"/>
              </a:ext>
            </a:extLst>
          </p:cNvPr>
          <p:cNvSpPr/>
          <p:nvPr/>
        </p:nvSpPr>
        <p:spPr>
          <a:xfrm>
            <a:off x="518808" y="1474727"/>
            <a:ext cx="8258783" cy="4897559"/>
          </a:xfrm>
          <a:prstGeom prst="rect">
            <a:avLst/>
          </a:prstGeom>
        </p:spPr>
        <p:txBody>
          <a:bodyPr wrap="square">
            <a:spAutoFit/>
          </a:bodyPr>
          <a:lstStyle/>
          <a:p>
            <a:pPr>
              <a:lnSpc>
                <a:spcPct val="107000"/>
              </a:lnSpc>
              <a:spcAft>
                <a:spcPts val="800"/>
              </a:spcAft>
            </a:pPr>
            <a:r>
              <a:rPr lang="en-US" altLang="ko-KR" sz="1400" u="sng" dirty="0">
                <a:latin typeface="Calibri" panose="020F0502020204030204" pitchFamily="34" charset="0"/>
                <a:ea typeface="맑은 고딕" panose="020B0503020000020004" pitchFamily="50" charset="-127"/>
                <a:cs typeface="Times New Roman" panose="02020603050405020304" pitchFamily="18" charset="0"/>
              </a:rPr>
              <a:t>a) LMSC P&amp;P 12 June 2014. </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5.2 WGs - Individual Method </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…If a WG has no active PARs, and is not actively developing a new PAR, then it should be considered to either be placed in hibernation (if it has developed standards or recommended practices in the past that are still current), or disbanded (if it has no current standards or recommended practices)</a:t>
            </a:r>
            <a:endParaRPr lang="ko-KR" altLang="ko-KR" sz="1400" dirty="0">
              <a:latin typeface="Calibri" panose="020F0502020204030204" pitchFamily="34" charset="0"/>
              <a:ea typeface="맑은 고딕" panose="020B0503020000020004" pitchFamily="50" charset="-127"/>
              <a:cs typeface="Times New Roman" panose="02020603050405020304" pitchFamily="18" charset="0"/>
            </a:endParaRPr>
          </a:p>
          <a:p>
            <a:pPr>
              <a:lnSpc>
                <a:spcPct val="107000"/>
              </a:lnSpc>
              <a:spcAft>
                <a:spcPts val="800"/>
              </a:spcAft>
            </a:pP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5.2.1 Hibernation of a WG.</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A WG may be hibernated at the request of the WG Chair and the approval of the Sponsor. The hibernating WG may be returned to active status by the Sponsor in order for the WG to develop a new PAR. </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Hibernating WG Chairs become Non-Voting Members of the Sponsor after their WG enters hibernation. The Sponsor Chair may appoint new hibernating WG Chairs to replace vacancies as soon as practical, subject to confirmation by the Sponsor at the next plenary meeting. A hibernating WG Chair of the Sponsor shall be recognized as a full member of the Sponsor, having all rights and meeting privileges except the right of voting on Sponsor motions.</a:t>
            </a:r>
            <a:endParaRPr lang="ko-KR" altLang="ko-KR" sz="1400" dirty="0">
              <a:latin typeface="Calibri" panose="020F0502020204030204" pitchFamily="34" charset="0"/>
              <a:ea typeface="맑은 고딕" panose="020B0503020000020004" pitchFamily="50" charset="-127"/>
              <a:cs typeface="Times New Roman" panose="02020603050405020304" pitchFamily="18" charset="0"/>
            </a:endParaRPr>
          </a:p>
          <a:p>
            <a:pPr>
              <a:lnSpc>
                <a:spcPct val="107000"/>
              </a:lnSpc>
              <a:spcAft>
                <a:spcPts val="800"/>
              </a:spcAft>
            </a:pPr>
            <a:r>
              <a:rPr lang="en-US" altLang="ko-KR" sz="1400" u="sng" dirty="0">
                <a:latin typeface="Calibri" panose="020F0502020204030204" pitchFamily="34" charset="0"/>
                <a:ea typeface="맑은 고딕" panose="020B0503020000020004" pitchFamily="50" charset="-127"/>
                <a:cs typeface="Times New Roman" panose="02020603050405020304" pitchFamily="18" charset="0"/>
              </a:rPr>
              <a:t>b) IEEE 802 LAN/MAN STANDARDS COMMITTEE (LMSC) OPERATIONS MANUAL 13 July 2018</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4.2 IEEE 802 LMSC WGs</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 The chair of a hibernating WG shall maintain a list of experts that are available to answer questions and provide clarification about the standards and/or recommended practices generated by the WG. Inquiries concerning the standards and recommended practices of a hibernating WG shall be directed to the chair of the hibernating WG. The chair shall attempt to resolve the inquiry using the core of experts, as necessary. If the chair is unable to resolve the inquiry, the chair may petition the Sponsor to reactivate the WG.</a:t>
            </a:r>
            <a:endParaRPr lang="ko-KR" altLang="ko-KR" sz="1400" dirty="0">
              <a:effectLst/>
              <a:latin typeface="Calibri" panose="020F0502020204030204" pitchFamily="34" charset="0"/>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195668074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7481422-3CF1-440D-B52D-9D01E0AA829E}" type="slidenum">
              <a:rPr lang="en-US" sz="1200" b="0">
                <a:solidFill>
                  <a:schemeClr val="tx1"/>
                </a:solidFill>
              </a:rPr>
              <a:pPr/>
              <a:t>6</a:t>
            </a:fld>
            <a:endParaRPr lang="en-US" sz="1200" b="0" dirty="0">
              <a:solidFill>
                <a:schemeClr val="tx1"/>
              </a:solidFill>
            </a:endParaRPr>
          </a:p>
        </p:txBody>
      </p:sp>
      <p:sp>
        <p:nvSpPr>
          <p:cNvPr id="23558" name="Title 6"/>
          <p:cNvSpPr>
            <a:spLocks noGrp="1"/>
          </p:cNvSpPr>
          <p:nvPr>
            <p:ph type="title"/>
          </p:nvPr>
        </p:nvSpPr>
        <p:spPr>
          <a:xfrm>
            <a:off x="762000" y="685800"/>
            <a:ext cx="7772400" cy="685800"/>
          </a:xfrm>
        </p:spPr>
        <p:txBody>
          <a:bodyPr/>
          <a:lstStyle/>
          <a:p>
            <a:r>
              <a:rPr lang="en-US" sz="3600" b="1" dirty="0"/>
              <a:t>List of Experts</a:t>
            </a:r>
          </a:p>
        </p:txBody>
      </p:sp>
      <p:sp>
        <p:nvSpPr>
          <p:cNvPr id="8" name="Rectangle 5"/>
          <p:cNvSpPr>
            <a:spLocks noGrp="1" noChangeArrowheads="1"/>
          </p:cNvSpPr>
          <p:nvPr>
            <p:ph type="ftr" sz="quarter" idx="11"/>
          </p:nvPr>
        </p:nvSpPr>
        <p:spPr>
          <a:xfrm>
            <a:off x="6645713" y="6475413"/>
            <a:ext cx="1898212" cy="184666"/>
          </a:xfrm>
          <a:noFill/>
        </p:spPr>
        <p:txBody>
          <a:bodyPr/>
          <a:lstStyle/>
          <a:p>
            <a:r>
              <a:rPr lang="en-US" dirty="0"/>
              <a:t>Subir Das, Chair, IEEE 802.21</a:t>
            </a:r>
          </a:p>
        </p:txBody>
      </p:sp>
      <p:graphicFrame>
        <p:nvGraphicFramePr>
          <p:cNvPr id="4" name="Table 3">
            <a:extLst>
              <a:ext uri="{FF2B5EF4-FFF2-40B4-BE49-F238E27FC236}">
                <a16:creationId xmlns:a16="http://schemas.microsoft.com/office/drawing/2014/main" id="{9D7C20FF-0F32-0B4F-B19B-D5D6089B1F5A}"/>
              </a:ext>
            </a:extLst>
          </p:cNvPr>
          <p:cNvGraphicFramePr>
            <a:graphicFrameLocks noGrp="1"/>
          </p:cNvGraphicFramePr>
          <p:nvPr>
            <p:extLst>
              <p:ext uri="{D42A27DB-BD31-4B8C-83A1-F6EECF244321}">
                <p14:modId xmlns:p14="http://schemas.microsoft.com/office/powerpoint/2010/main" val="446642554"/>
              </p:ext>
            </p:extLst>
          </p:nvPr>
        </p:nvGraphicFramePr>
        <p:xfrm>
          <a:off x="1295400" y="1676400"/>
          <a:ext cx="7010400" cy="4267200"/>
        </p:xfrm>
        <a:graphic>
          <a:graphicData uri="http://schemas.openxmlformats.org/drawingml/2006/table">
            <a:tbl>
              <a:tblPr>
                <a:tableStyleId>{5C22544A-7EE6-4342-B048-85BDC9FD1C3A}</a:tableStyleId>
              </a:tblPr>
              <a:tblGrid>
                <a:gridCol w="2622210">
                  <a:extLst>
                    <a:ext uri="{9D8B030D-6E8A-4147-A177-3AD203B41FA5}">
                      <a16:colId xmlns:a16="http://schemas.microsoft.com/office/drawing/2014/main" val="445483719"/>
                    </a:ext>
                  </a:extLst>
                </a:gridCol>
                <a:gridCol w="2336800">
                  <a:extLst>
                    <a:ext uri="{9D8B030D-6E8A-4147-A177-3AD203B41FA5}">
                      <a16:colId xmlns:a16="http://schemas.microsoft.com/office/drawing/2014/main" val="823881072"/>
                    </a:ext>
                  </a:extLst>
                </a:gridCol>
                <a:gridCol w="2051390">
                  <a:extLst>
                    <a:ext uri="{9D8B030D-6E8A-4147-A177-3AD203B41FA5}">
                      <a16:colId xmlns:a16="http://schemas.microsoft.com/office/drawing/2014/main" val="3618744760"/>
                    </a:ext>
                  </a:extLst>
                </a:gridCol>
              </a:tblGrid>
              <a:tr h="429728">
                <a:tc>
                  <a:txBody>
                    <a:bodyPr/>
                    <a:lstStyle/>
                    <a:p>
                      <a:pPr algn="l" fontAlgn="b"/>
                      <a:r>
                        <a:rPr lang="en-GB" sz="2000" b="1" u="none" strike="noStrike" dirty="0">
                          <a:effectLst/>
                        </a:rPr>
                        <a:t>Last Name</a:t>
                      </a:r>
                      <a:endParaRPr lang="en-GB"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2000" b="1" u="none" strike="noStrike" dirty="0">
                          <a:effectLst/>
                        </a:rPr>
                        <a:t>First Name</a:t>
                      </a:r>
                      <a:endParaRPr lang="en-GB"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2000" b="1" u="none" strike="noStrike" dirty="0">
                          <a:effectLst/>
                        </a:rPr>
                        <a:t>Middle Name</a:t>
                      </a:r>
                      <a:endParaRPr lang="en-GB" sz="2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1512097"/>
                  </a:ext>
                </a:extLst>
              </a:tr>
              <a:tr h="429728">
                <a:tc>
                  <a:txBody>
                    <a:bodyPr/>
                    <a:lstStyle/>
                    <a:p>
                      <a:pPr algn="l" fontAlgn="b"/>
                      <a:r>
                        <a:rPr lang="en-GB" sz="2000" u="none" strike="noStrike" dirty="0">
                          <a:effectLst/>
                        </a:rPr>
                        <a:t>Chen</a:t>
                      </a:r>
                      <a:endParaRPr lang="en-GB"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Lidong</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46219290"/>
                  </a:ext>
                </a:extLst>
              </a:tr>
              <a:tr h="429728">
                <a:tc>
                  <a:txBody>
                    <a:bodyPr/>
                    <a:lstStyle/>
                    <a:p>
                      <a:pPr algn="l" fontAlgn="b"/>
                      <a:r>
                        <a:rPr lang="en-GB" sz="2000" u="none" strike="noStrike">
                          <a:effectLst/>
                        </a:rPr>
                        <a:t>Das</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Subir</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7439066"/>
                  </a:ext>
                </a:extLst>
              </a:tr>
              <a:tr h="399648">
                <a:tc>
                  <a:txBody>
                    <a:bodyPr/>
                    <a:lstStyle/>
                    <a:p>
                      <a:pPr algn="l" fontAlgn="b"/>
                      <a:r>
                        <a:rPr lang="en-GB" sz="2000" u="none" strike="noStrike">
                          <a:effectLst/>
                        </a:rPr>
                        <a:t>Hanatani</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Yoshikazu</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2857179"/>
                  </a:ext>
                </a:extLst>
              </a:tr>
              <a:tr h="429728">
                <a:tc>
                  <a:txBody>
                    <a:bodyPr/>
                    <a:lstStyle/>
                    <a:p>
                      <a:pPr algn="l" fontAlgn="b"/>
                      <a:r>
                        <a:rPr lang="en-GB" sz="2000" u="none" strike="noStrike" dirty="0" err="1">
                          <a:effectLst/>
                        </a:rPr>
                        <a:t>Jeong</a:t>
                      </a:r>
                      <a:endParaRPr lang="en-GB"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SangKwon</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dirty="0">
                          <a:effectLst/>
                        </a:rPr>
                        <a:t>Peter</a:t>
                      </a:r>
                      <a:endParaRPr lang="en-GB"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09226404"/>
                  </a:ext>
                </a:extLst>
              </a:tr>
              <a:tr h="429728">
                <a:tc>
                  <a:txBody>
                    <a:bodyPr/>
                    <a:lstStyle/>
                    <a:p>
                      <a:pPr algn="l" fontAlgn="b"/>
                      <a:r>
                        <a:rPr lang="en-GB" sz="2000" u="none" strike="noStrike">
                          <a:effectLst/>
                        </a:rPr>
                        <a:t>Lee</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Hyeong Ho</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91124759"/>
                  </a:ext>
                </a:extLst>
              </a:tr>
              <a:tr h="429728">
                <a:tc>
                  <a:txBody>
                    <a:bodyPr/>
                    <a:lstStyle/>
                    <a:p>
                      <a:pPr algn="l" fontAlgn="b"/>
                      <a:r>
                        <a:rPr lang="en-GB" sz="2000" u="none" strike="noStrike">
                          <a:effectLst/>
                        </a:rPr>
                        <a:t>Ohba</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Yoshihiro</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1399764"/>
                  </a:ext>
                </a:extLst>
              </a:tr>
              <a:tr h="429728">
                <a:tc>
                  <a:txBody>
                    <a:bodyPr/>
                    <a:lstStyle/>
                    <a:p>
                      <a:pPr algn="l" fontAlgn="b"/>
                      <a:r>
                        <a:rPr lang="en-GB" sz="2000" u="none" strike="noStrike">
                          <a:effectLst/>
                        </a:rPr>
                        <a:t>Oliva</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Antonio</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de la</a:t>
                      </a:r>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77031269"/>
                  </a:ext>
                </a:extLst>
              </a:tr>
              <a:tr h="429728">
                <a:tc>
                  <a:txBody>
                    <a:bodyPr/>
                    <a:lstStyle/>
                    <a:p>
                      <a:pPr algn="l" fontAlgn="b"/>
                      <a:r>
                        <a:rPr lang="en-GB" sz="2000" u="none" strike="noStrike">
                          <a:effectLst/>
                        </a:rPr>
                        <a:t>Takazoe</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Tomoki</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22569628"/>
                  </a:ext>
                </a:extLst>
              </a:tr>
              <a:tr h="429728">
                <a:tc>
                  <a:txBody>
                    <a:bodyPr/>
                    <a:lstStyle/>
                    <a:p>
                      <a:pPr algn="l" fontAlgn="b"/>
                      <a:r>
                        <a:rPr lang="en-GB" sz="2000" u="none" strike="noStrike">
                          <a:effectLst/>
                        </a:rPr>
                        <a:t>Seo </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dirty="0">
                          <a:effectLst/>
                        </a:rPr>
                        <a:t>Dong II</a:t>
                      </a:r>
                      <a:endParaRPr lang="en-GB"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dirty="0">
                          <a:effectLst/>
                        </a:rPr>
                        <a:t>Dillon</a:t>
                      </a:r>
                      <a:endParaRPr lang="en-GB"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95759057"/>
                  </a:ext>
                </a:extLst>
              </a:tr>
            </a:tbl>
          </a:graphicData>
        </a:graphic>
      </p:graphicFrame>
    </p:spTree>
    <p:extLst>
      <p:ext uri="{BB962C8B-B14F-4D97-AF65-F5344CB8AC3E}">
        <p14:creationId xmlns:p14="http://schemas.microsoft.com/office/powerpoint/2010/main" val="66813136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7481422-3CF1-440D-B52D-9D01E0AA829E}" type="slidenum">
              <a:rPr lang="en-US" sz="1200" b="0">
                <a:solidFill>
                  <a:schemeClr val="tx1"/>
                </a:solidFill>
              </a:rPr>
              <a:pPr/>
              <a:t>7</a:t>
            </a:fld>
            <a:endParaRPr lang="en-US" sz="1200" b="0" dirty="0">
              <a:solidFill>
                <a:schemeClr val="tx1"/>
              </a:solidFill>
            </a:endParaRPr>
          </a:p>
        </p:txBody>
      </p:sp>
      <p:sp>
        <p:nvSpPr>
          <p:cNvPr id="23558" name="Title 6"/>
          <p:cNvSpPr>
            <a:spLocks noGrp="1"/>
          </p:cNvSpPr>
          <p:nvPr>
            <p:ph type="title"/>
          </p:nvPr>
        </p:nvSpPr>
        <p:spPr>
          <a:xfrm>
            <a:off x="762000" y="685800"/>
            <a:ext cx="7772400" cy="685800"/>
          </a:xfrm>
        </p:spPr>
        <p:txBody>
          <a:bodyPr/>
          <a:lstStyle/>
          <a:p>
            <a:r>
              <a:rPr lang="en-US" sz="3600" b="1" dirty="0"/>
              <a:t>P802.21 WG Motion (May</a:t>
            </a:r>
            <a:r>
              <a:rPr lang="ko-KR" altLang="en-US" sz="3600" b="1" dirty="0"/>
              <a:t> </a:t>
            </a:r>
            <a:r>
              <a:rPr lang="en-US" altLang="ko-KR" sz="3600" b="1" dirty="0"/>
              <a:t>2019)</a:t>
            </a:r>
            <a:endParaRPr lang="en-US" sz="3600" b="1" dirty="0"/>
          </a:p>
        </p:txBody>
      </p:sp>
      <p:sp>
        <p:nvSpPr>
          <p:cNvPr id="22535" name="Rectangle 7"/>
          <p:cNvSpPr>
            <a:spLocks noChangeArrowheads="1"/>
          </p:cNvSpPr>
          <p:nvPr/>
        </p:nvSpPr>
        <p:spPr bwMode="auto">
          <a:xfrm>
            <a:off x="266700" y="1505769"/>
            <a:ext cx="8686800" cy="4524958"/>
          </a:xfrm>
          <a:prstGeom prst="rect">
            <a:avLst/>
          </a:prstGeom>
          <a:noFill/>
          <a:ln w="9525" cap="flat" cmpd="sng" algn="ctr">
            <a:noFill/>
            <a:prstDash val="solid"/>
            <a:miter lim="800000"/>
            <a:headEnd/>
            <a:tailEnd/>
          </a:ln>
          <a:effectLst/>
        </p:spPr>
        <p:txBody>
          <a:bodyPr wrap="square" lIns="92075" tIns="46038" rIns="92075" bIns="46038" anchor="ctr">
            <a:spAutoFit/>
          </a:bodyPr>
          <a:lstStyle/>
          <a:p>
            <a:pPr algn="just"/>
            <a:r>
              <a:rPr lang="en-US" altLang="ko-KR" sz="2400" dirty="0">
                <a:ea typeface="PMingLiU" charset="-120"/>
              </a:rPr>
              <a:t>The 802.21 Working Group supports the 802.21 WG Chair requesting to place the 802.21 WG in hibernation at the close of the July 2019 802 Plenary Session.</a:t>
            </a:r>
            <a:endParaRPr lang="ko-KR" altLang="ko-KR" sz="2400" dirty="0"/>
          </a:p>
          <a:p>
            <a:endParaRPr lang="en-US" altLang="ko-KR" sz="2400" dirty="0">
              <a:ea typeface="PMingLiU" charset="-120"/>
            </a:endParaRPr>
          </a:p>
          <a:p>
            <a:r>
              <a:rPr lang="en-US" altLang="ko-KR" sz="2400" dirty="0">
                <a:ea typeface="PMingLiU" charset="-120"/>
              </a:rPr>
              <a:t>Moved: Paul </a:t>
            </a:r>
            <a:r>
              <a:rPr lang="en-US" altLang="ko-KR" sz="2400" dirty="0" err="1">
                <a:ea typeface="PMingLiU" charset="-120"/>
              </a:rPr>
              <a:t>Nikolich</a:t>
            </a:r>
            <a:r>
              <a:rPr lang="en-US" altLang="ko-KR" sz="2400" dirty="0">
                <a:ea typeface="PMingLiU" charset="-120"/>
              </a:rPr>
              <a:t>	</a:t>
            </a:r>
          </a:p>
          <a:p>
            <a:r>
              <a:rPr lang="en-US" altLang="ko-KR" sz="2400" dirty="0">
                <a:ea typeface="PMingLiU" charset="-120"/>
              </a:rPr>
              <a:t>Second: Farrokh </a:t>
            </a:r>
            <a:r>
              <a:rPr lang="en-US" altLang="ko-KR" sz="2400" dirty="0" err="1">
                <a:ea typeface="PMingLiU" charset="-120"/>
              </a:rPr>
              <a:t>Khatibi</a:t>
            </a:r>
            <a:endParaRPr lang="ko-KR" altLang="ko-KR" sz="2400" dirty="0"/>
          </a:p>
          <a:p>
            <a:endParaRPr lang="en-US" altLang="ko-KR" sz="2400" dirty="0">
              <a:ea typeface="PMingLiU" charset="-120"/>
            </a:endParaRPr>
          </a:p>
          <a:p>
            <a:r>
              <a:rPr lang="en-US" altLang="ko-KR" sz="2400" dirty="0">
                <a:ea typeface="PMingLiU" charset="-120"/>
              </a:rPr>
              <a:t>Approve:  03</a:t>
            </a:r>
            <a:br>
              <a:rPr lang="en-US" altLang="ko-KR" sz="2400" dirty="0">
                <a:ea typeface="PMingLiU" charset="-120"/>
              </a:rPr>
            </a:br>
            <a:r>
              <a:rPr lang="en-US" altLang="ko-KR" sz="2400" dirty="0">
                <a:ea typeface="PMingLiU" charset="-120"/>
              </a:rPr>
              <a:t>Disapprove: 02</a:t>
            </a:r>
            <a:br>
              <a:rPr lang="en-US" altLang="ko-KR" sz="2400" dirty="0">
                <a:ea typeface="PMingLiU" charset="-120"/>
              </a:rPr>
            </a:br>
            <a:r>
              <a:rPr lang="en-US" altLang="ko-KR" sz="2400" dirty="0">
                <a:ea typeface="PMingLiU" charset="-120"/>
              </a:rPr>
              <a:t>Abstain:  01</a:t>
            </a:r>
          </a:p>
          <a:p>
            <a:endParaRPr lang="ko-KR" altLang="ko-KR" sz="2400" dirty="0"/>
          </a:p>
          <a:p>
            <a:r>
              <a:rPr lang="en-US" altLang="ko-KR" sz="2400" dirty="0">
                <a:ea typeface="PMingLiU" charset="-120"/>
              </a:rPr>
              <a:t>Motion passes</a:t>
            </a:r>
          </a:p>
        </p:txBody>
      </p:sp>
      <p:sp>
        <p:nvSpPr>
          <p:cNvPr id="8" name="Rectangle 5"/>
          <p:cNvSpPr>
            <a:spLocks noGrp="1" noChangeArrowheads="1"/>
          </p:cNvSpPr>
          <p:nvPr>
            <p:ph type="ftr" sz="quarter" idx="11"/>
          </p:nvPr>
        </p:nvSpPr>
        <p:spPr>
          <a:xfrm>
            <a:off x="6645713" y="6475413"/>
            <a:ext cx="1898212" cy="184666"/>
          </a:xfrm>
          <a:noFill/>
        </p:spPr>
        <p:txBody>
          <a:bodyPr/>
          <a:lstStyle/>
          <a:p>
            <a:r>
              <a:rPr lang="en-US" dirty="0"/>
              <a:t>Subir Das, Chair, IEEE 802.21</a:t>
            </a:r>
          </a:p>
        </p:txBody>
      </p:sp>
    </p:spTree>
    <p:extLst>
      <p:ext uri="{BB962C8B-B14F-4D97-AF65-F5344CB8AC3E}">
        <p14:creationId xmlns:p14="http://schemas.microsoft.com/office/powerpoint/2010/main" val="324809805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228600" y="1371599"/>
            <a:ext cx="8686800" cy="5103813"/>
          </a:xfrm>
        </p:spPr>
        <p:txBody>
          <a:bodyPr/>
          <a:lstStyle/>
          <a:p>
            <a:pPr marL="0" indent="0" eaLnBrk="1" hangingPunct="1">
              <a:buFontTx/>
              <a:buNone/>
              <a:defRPr/>
            </a:pPr>
            <a:r>
              <a:rPr lang="en-US" sz="2400" dirty="0"/>
              <a:t>Grant the hibernation of IEEE 802.21 Working Group </a:t>
            </a:r>
          </a:p>
          <a:p>
            <a:pPr marL="0" indent="0" eaLnBrk="1" hangingPunct="1">
              <a:buFontTx/>
              <a:buNone/>
              <a:defRPr/>
            </a:pPr>
            <a:endParaRPr lang="en-US" dirty="0"/>
          </a:p>
          <a:p>
            <a:pPr marL="0" indent="0" eaLnBrk="1" hangingPunct="1">
              <a:buFontTx/>
              <a:buNone/>
              <a:defRPr/>
            </a:pPr>
            <a:r>
              <a:rPr lang="en-US" sz="2000" dirty="0"/>
              <a:t>Move: Subir Das                 </a:t>
            </a:r>
          </a:p>
          <a:p>
            <a:pPr marL="0" indent="0" eaLnBrk="1" hangingPunct="1">
              <a:buFontTx/>
              <a:buNone/>
              <a:defRPr/>
            </a:pPr>
            <a:r>
              <a:rPr lang="en-US" sz="2000" dirty="0"/>
              <a:t>Second: Steve Shellhammer</a:t>
            </a:r>
          </a:p>
          <a:p>
            <a:pPr marL="0" indent="0" eaLnBrk="1" hangingPunct="1">
              <a:buFontTx/>
              <a:buNone/>
              <a:defRPr/>
            </a:pPr>
            <a:endParaRPr lang="en-US" sz="2000" dirty="0"/>
          </a:p>
          <a:p>
            <a:pPr marL="0" indent="0" eaLnBrk="1" hangingPunct="1">
              <a:buFontTx/>
              <a:buNone/>
              <a:defRPr/>
            </a:pPr>
            <a:r>
              <a:rPr lang="en-US" sz="2000" dirty="0"/>
              <a:t>WG Vote:  03/02/01</a:t>
            </a:r>
          </a:p>
          <a:p>
            <a:pPr marL="0" indent="0" eaLnBrk="1" hangingPunct="1">
              <a:buFontTx/>
              <a:buNone/>
              <a:defRPr/>
            </a:pPr>
            <a:endParaRPr lang="en-US" sz="2000" dirty="0"/>
          </a:p>
          <a:p>
            <a:pPr marL="0" indent="0" eaLnBrk="1" hangingPunct="1">
              <a:buFontTx/>
              <a:buNone/>
              <a:defRPr/>
            </a:pPr>
            <a:r>
              <a:rPr lang="en-US" sz="2000" dirty="0"/>
              <a:t>LMSC Vote: </a:t>
            </a:r>
          </a:p>
          <a:p>
            <a:pPr marL="0" indent="0" eaLnBrk="1" hangingPunct="1">
              <a:buFontTx/>
              <a:buNone/>
              <a:defRPr/>
            </a:pPr>
            <a:r>
              <a:rPr lang="en-US" sz="2000" dirty="0"/>
              <a:t>For:               Against:             Abstain: </a:t>
            </a:r>
          </a:p>
          <a:p>
            <a:pPr eaLnBrk="1" hangingPunct="1">
              <a:buFontTx/>
              <a:buNone/>
              <a:defRPr/>
            </a:pPr>
            <a:endParaRPr lang="en-US" dirty="0"/>
          </a:p>
        </p:txBody>
      </p:sp>
      <p:sp>
        <p:nvSpPr>
          <p:cNvPr id="24581"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F01696C-E1DA-4A0E-83F2-BD9DA8585A50}" type="slidenum">
              <a:rPr lang="en-US" sz="1200" b="0">
                <a:solidFill>
                  <a:schemeClr val="tx1"/>
                </a:solidFill>
              </a:rPr>
              <a:pPr/>
              <a:t>8</a:t>
            </a:fld>
            <a:endParaRPr lang="en-US" sz="1200" b="0" dirty="0">
              <a:solidFill>
                <a:schemeClr val="tx1"/>
              </a:solidFill>
            </a:endParaRPr>
          </a:p>
        </p:txBody>
      </p:sp>
      <p:sp>
        <p:nvSpPr>
          <p:cNvPr id="24582" name="Rectangle 3"/>
          <p:cNvSpPr>
            <a:spLocks noGrp="1" noChangeArrowheads="1"/>
          </p:cNvSpPr>
          <p:nvPr>
            <p:ph type="title"/>
          </p:nvPr>
        </p:nvSpPr>
        <p:spPr>
          <a:xfrm>
            <a:off x="228600" y="609600"/>
            <a:ext cx="8610600" cy="762000"/>
          </a:xfrm>
          <a:noFill/>
        </p:spPr>
        <p:txBody>
          <a:bodyPr/>
          <a:lstStyle/>
          <a:p>
            <a:pPr eaLnBrk="1" hangingPunct="1"/>
            <a:r>
              <a:rPr lang="en-US" sz="3600" b="1" dirty="0"/>
              <a:t>LMSC Motion</a:t>
            </a:r>
          </a:p>
        </p:txBody>
      </p:sp>
      <p:sp>
        <p:nvSpPr>
          <p:cNvPr id="7" name="Rectangle 5"/>
          <p:cNvSpPr>
            <a:spLocks noGrp="1" noChangeArrowheads="1"/>
          </p:cNvSpPr>
          <p:nvPr>
            <p:ph type="ftr" sz="quarter" idx="11"/>
          </p:nvPr>
        </p:nvSpPr>
        <p:spPr>
          <a:xfrm>
            <a:off x="6645713" y="6475413"/>
            <a:ext cx="1898212" cy="184666"/>
          </a:xfrm>
          <a:noFill/>
        </p:spPr>
        <p:txBody>
          <a:bodyPr/>
          <a:lstStyle/>
          <a:p>
            <a:r>
              <a:rPr lang="en-US" dirty="0"/>
              <a:t>Subir Das, Chair, IEEE 802.21</a:t>
            </a:r>
          </a:p>
        </p:txBody>
      </p:sp>
    </p:spTree>
    <p:extLst>
      <p:ext uri="{BB962C8B-B14F-4D97-AF65-F5344CB8AC3E}">
        <p14:creationId xmlns:p14="http://schemas.microsoft.com/office/powerpoint/2010/main" val="33427456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7481422-3CF1-440D-B52D-9D01E0AA829E}" type="slidenum">
              <a:rPr lang="en-US" sz="1200" b="0">
                <a:solidFill>
                  <a:schemeClr val="tx1"/>
                </a:solidFill>
              </a:rPr>
              <a:pPr/>
              <a:t>9</a:t>
            </a:fld>
            <a:endParaRPr lang="en-US" sz="1200" b="0" dirty="0">
              <a:solidFill>
                <a:schemeClr val="tx1"/>
              </a:solidFill>
            </a:endParaRPr>
          </a:p>
        </p:txBody>
      </p:sp>
      <p:sp>
        <p:nvSpPr>
          <p:cNvPr id="23558" name="Title 6"/>
          <p:cNvSpPr>
            <a:spLocks noGrp="1"/>
          </p:cNvSpPr>
          <p:nvPr>
            <p:ph type="title"/>
          </p:nvPr>
        </p:nvSpPr>
        <p:spPr>
          <a:xfrm>
            <a:off x="762000" y="685800"/>
            <a:ext cx="7772400" cy="685800"/>
          </a:xfrm>
        </p:spPr>
        <p:txBody>
          <a:bodyPr/>
          <a:lstStyle/>
          <a:p>
            <a:r>
              <a:rPr lang="en-US" sz="3600" b="1" dirty="0"/>
              <a:t>To Do List </a:t>
            </a:r>
          </a:p>
        </p:txBody>
      </p:sp>
      <p:sp>
        <p:nvSpPr>
          <p:cNvPr id="8" name="Rectangle 5"/>
          <p:cNvSpPr>
            <a:spLocks noGrp="1" noChangeArrowheads="1"/>
          </p:cNvSpPr>
          <p:nvPr>
            <p:ph type="ftr" sz="quarter" idx="11"/>
          </p:nvPr>
        </p:nvSpPr>
        <p:spPr>
          <a:xfrm>
            <a:off x="6645713" y="6475413"/>
            <a:ext cx="1898212" cy="184666"/>
          </a:xfrm>
          <a:noFill/>
        </p:spPr>
        <p:txBody>
          <a:bodyPr/>
          <a:lstStyle/>
          <a:p>
            <a:r>
              <a:rPr lang="en-US" dirty="0"/>
              <a:t>Subir Das, Chair, IEEE 802.21</a:t>
            </a:r>
          </a:p>
        </p:txBody>
      </p:sp>
      <p:sp>
        <p:nvSpPr>
          <p:cNvPr id="6" name="Rectangle 3">
            <a:extLst>
              <a:ext uri="{FF2B5EF4-FFF2-40B4-BE49-F238E27FC236}">
                <a16:creationId xmlns:a16="http://schemas.microsoft.com/office/drawing/2014/main" id="{C17F7946-82A2-416B-92B3-66800F490425}"/>
              </a:ext>
            </a:extLst>
          </p:cNvPr>
          <p:cNvSpPr txBox="1">
            <a:spLocks noChangeArrowheads="1"/>
          </p:cNvSpPr>
          <p:nvPr/>
        </p:nvSpPr>
        <p:spPr bwMode="auto">
          <a:xfrm>
            <a:off x="152400" y="1371600"/>
            <a:ext cx="8794750" cy="403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a:lstStyle>
          <a:p>
            <a:pPr marL="0" indent="0" latinLnBrk="0">
              <a:buFontTx/>
              <a:buNone/>
            </a:pPr>
            <a:endParaRPr lang="en-US" sz="2400" kern="0" dirty="0"/>
          </a:p>
          <a:p>
            <a:pPr latinLnBrk="0"/>
            <a:r>
              <a:rPr lang="en-US" sz="2400" kern="0" dirty="0"/>
              <a:t>Once hibernation request is approved, update the 802.21 WG website as appropriate</a:t>
            </a:r>
            <a:r>
              <a:rPr lang="en-US" sz="2000" kern="0" dirty="0"/>
              <a:t> </a:t>
            </a:r>
          </a:p>
          <a:p>
            <a:pPr latinLnBrk="0"/>
            <a:endParaRPr lang="en-US" sz="2000" kern="0" dirty="0"/>
          </a:p>
          <a:p>
            <a:pPr latinLnBrk="0">
              <a:buFontTx/>
              <a:buNone/>
            </a:pPr>
            <a:r>
              <a:rPr lang="en-US" sz="2000" kern="0" dirty="0"/>
              <a:t>	</a:t>
            </a:r>
          </a:p>
          <a:p>
            <a:pPr lvl="1" latinLnBrk="0">
              <a:buFontTx/>
              <a:buNone/>
            </a:pPr>
            <a:endParaRPr lang="en-US" kern="0" dirty="0"/>
          </a:p>
        </p:txBody>
      </p:sp>
    </p:spTree>
    <p:extLst>
      <p:ext uri="{BB962C8B-B14F-4D97-AF65-F5344CB8AC3E}">
        <p14:creationId xmlns:p14="http://schemas.microsoft.com/office/powerpoint/2010/main" val="1418210468"/>
      </p:ext>
    </p:extLst>
  </p:cSld>
  <p:clrMapOvr>
    <a:masterClrMapping/>
  </p:clrMapOvr>
  <p:transition/>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103870</TotalTime>
  <Words>585</Words>
  <Application>Microsoft Macintosh PowerPoint</Application>
  <PresentationFormat>On-screen Show (4:3)</PresentationFormat>
  <Paragraphs>149</Paragraphs>
  <Slides>13</Slides>
  <Notes>10</Notes>
  <HiddenSlides>0</HiddenSlides>
  <MMClips>0</MMClips>
  <ScaleCrop>false</ScaleCrop>
  <HeadingPairs>
    <vt:vector size="6" baseType="variant">
      <vt:variant>
        <vt:lpstr>Fonts Used</vt:lpstr>
      </vt:variant>
      <vt:variant>
        <vt:i4>10</vt:i4>
      </vt:variant>
      <vt:variant>
        <vt:lpstr>Theme</vt:lpstr>
      </vt:variant>
      <vt:variant>
        <vt:i4>7</vt:i4>
      </vt:variant>
      <vt:variant>
        <vt:lpstr>Slide Titles</vt:lpstr>
      </vt:variant>
      <vt:variant>
        <vt:i4>13</vt:i4>
      </vt:variant>
    </vt:vector>
  </HeadingPairs>
  <TitlesOfParts>
    <vt:vector size="30" baseType="lpstr">
      <vt:lpstr>맑은 고딕</vt:lpstr>
      <vt:lpstr>ＭＳ Ｐゴシック</vt:lpstr>
      <vt:lpstr>ＭＳ Ｐゴシック</vt:lpstr>
      <vt:lpstr>PMingLiU</vt:lpstr>
      <vt:lpstr>SimSun</vt:lpstr>
      <vt:lpstr>Arial</vt:lpstr>
      <vt:lpstr>Calibri</vt:lpstr>
      <vt:lpstr>Rotis Sans Serif for Nokia</vt:lpstr>
      <vt:lpstr>Times</vt:lpstr>
      <vt:lpstr>Times New Roman</vt:lpstr>
      <vt:lpstr>802.11PowerPointTemplate-Landscape</vt:lpstr>
      <vt:lpstr>1_Custom Design</vt:lpstr>
      <vt:lpstr>Custom Design</vt:lpstr>
      <vt:lpstr>blank presentation</vt:lpstr>
      <vt:lpstr>1_blank presentation</vt:lpstr>
      <vt:lpstr>3_blank presentation</vt:lpstr>
      <vt:lpstr>Title slide</vt:lpstr>
      <vt:lpstr>PowerPoint Presentation</vt:lpstr>
      <vt:lpstr>Meeting Updates</vt:lpstr>
      <vt:lpstr>SG Update </vt:lpstr>
      <vt:lpstr>Motions</vt:lpstr>
      <vt:lpstr>Background: P&amp;P references regarding Working Group hibernation </vt:lpstr>
      <vt:lpstr>List of Experts</vt:lpstr>
      <vt:lpstr>P802.21 WG Motion (May 2019)</vt:lpstr>
      <vt:lpstr>LMSC Motion</vt:lpstr>
      <vt:lpstr>To Do List </vt:lpstr>
      <vt:lpstr>Future 802 Sessions</vt:lpstr>
      <vt:lpstr>Future Sessions – 2019 </vt:lpstr>
      <vt:lpstr>September  2019 Meeting Logistics </vt:lpstr>
      <vt:lpstr>Straw Polls</vt:lpstr>
    </vt:vector>
  </TitlesOfParts>
  <Company>Intel Corporation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Microsoft Office User</cp:lastModifiedBy>
  <cp:revision>983</cp:revision>
  <cp:lastPrinted>1998-02-10T13:28:06Z</cp:lastPrinted>
  <dcterms:created xsi:type="dcterms:W3CDTF">2002-07-08T22:03:28Z</dcterms:created>
  <dcterms:modified xsi:type="dcterms:W3CDTF">2019-07-18T15:32:18Z</dcterms:modified>
</cp:coreProperties>
</file>