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78" r:id="rId19"/>
    <p:sldId id="584" r:id="rId20"/>
    <p:sldId id="586" r:id="rId21"/>
    <p:sldId id="587" r:id="rId22"/>
    <p:sldId id="588" r:id="rId23"/>
    <p:sldId id="573" r:id="rId24"/>
    <p:sldId id="574" r:id="rId25"/>
    <p:sldId id="583" r:id="rId26"/>
    <p:sldId id="544" r:id="rId27"/>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83" d="100"/>
          <a:sy n="83" d="100"/>
        </p:scale>
        <p:origin x="-141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May </a:t>
            </a: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May </a:t>
            </a: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a:t>
            </a:r>
            <a:r>
              <a:rPr lang="en-US" altLang="ko-KR" dirty="0" smtClean="0"/>
              <a:t>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22-12-0069-00-000b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July </a:t>
            </a:r>
            <a:r>
              <a:rPr lang="en-US" altLang="ko-KR" sz="2800" dirty="0" smtClean="0">
                <a:latin typeface="Times New Roman" charset="0"/>
                <a:ea typeface="굴림" charset="0"/>
                <a:cs typeface="굴림" charset="0"/>
              </a:rPr>
              <a:t>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2012-07-18</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a:t>
            </a:r>
            <a:r>
              <a:rPr lang="en-GB" altLang="ja-JP" sz="900" b="0" dirty="0" smtClean="0"/>
              <a:t>July </a:t>
            </a:r>
            <a:r>
              <a:rPr lang="en-GB" altLang="ja-JP" sz="900" b="0" dirty="0" smtClean="0"/>
              <a:t>include portions of this contribution; and at the IEEE’s sole discretion to permit others to reproduce in whole or in part the resulting IEEE Standards publication.  The contributor also acknowledges and accepts that this contribution </a:t>
            </a:r>
            <a:r>
              <a:rPr lang="en-GB" altLang="ja-JP" sz="900" b="0" dirty="0" smtClean="0"/>
              <a:t>July </a:t>
            </a:r>
            <a:r>
              <a:rPr lang="en-GB" altLang="ja-JP" sz="900" b="0" dirty="0" smtClean="0"/>
              <a:t>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a:t>
            </a:r>
            <a:r>
              <a:rPr lang="en-GB" altLang="ja-JP" sz="900" b="0" dirty="0" smtClean="0"/>
              <a:t>July </a:t>
            </a:r>
            <a:r>
              <a:rPr lang="en-GB" altLang="ja-JP" sz="900" b="0" dirty="0" smtClean="0"/>
              <a:t>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July </a:t>
            </a:r>
            <a:r>
              <a:rPr lang="en-US" altLang="ko-KR" dirty="0" smtClean="0"/>
              <a:t>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a:t>
            </a:r>
            <a:r>
              <a:rPr lang="en-US" altLang="ja-JP" sz="1600" dirty="0" smtClean="0"/>
              <a:t>July </a:t>
            </a:r>
            <a:r>
              <a:rPr lang="en-US" altLang="ja-JP" sz="1600" dirty="0" smtClean="0"/>
              <a:t>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July </a:t>
            </a:r>
            <a:r>
              <a:rPr lang="en-US" altLang="ja-JP" dirty="0" smtClean="0"/>
              <a:t>802.22b agenda as contained in </a:t>
            </a:r>
            <a:r>
              <a:rPr lang="en-US" altLang="ja-JP" dirty="0" smtClean="0"/>
              <a:t>22-12-0067-01-000b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a:t>
            </a:r>
            <a:r>
              <a:rPr kumimoji="1" lang="en-US" altLang="ja-JP" dirty="0" smtClean="0"/>
              <a:t>July 17</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a:t>
            </a:r>
            <a:r>
              <a:rPr lang="en-US" altLang="ja-JP" dirty="0" smtClean="0"/>
              <a:t>May</a:t>
            </a:r>
            <a:endParaRPr lang="en-US" altLang="ja-JP" dirty="0" smtClean="0"/>
          </a:p>
          <a:p>
            <a:r>
              <a:rPr lang="en-US" altLang="ja-JP" dirty="0" smtClean="0"/>
              <a:t>Approve minutes from </a:t>
            </a:r>
            <a:r>
              <a:rPr lang="en-US" altLang="ja-JP" dirty="0" smtClean="0"/>
              <a:t>May</a:t>
            </a:r>
            <a:endParaRPr lang="en-US" altLang="ja-JP" dirty="0" smtClean="0"/>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Selection criteria 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a:t>
            </a:r>
            <a:r>
              <a:rPr lang="en-US" altLang="ja-JP" dirty="0" smtClean="0"/>
              <a:t>May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May </a:t>
            </a:r>
            <a:r>
              <a:rPr lang="en-US" altLang="ja-JP" dirty="0" smtClean="0">
                <a:latin typeface="Times New Roman" charset="0"/>
              </a:rPr>
              <a:t>meeting review</a:t>
            </a:r>
          </a:p>
          <a:p>
            <a:pPr lvl="1"/>
            <a:r>
              <a:rPr lang="da-DK" altLang="ja-JP" dirty="0" smtClean="0"/>
              <a:t>Present </a:t>
            </a:r>
            <a:r>
              <a:rPr lang="da-DK" altLang="ja-JP" dirty="0" smtClean="0"/>
              <a:t>Link Budget Analysis for IEEE </a:t>
            </a:r>
            <a:r>
              <a:rPr lang="da-DK" altLang="ja-JP" dirty="0" smtClean="0"/>
              <a:t>802.22b</a:t>
            </a:r>
          </a:p>
          <a:p>
            <a:pPr lvl="2"/>
            <a:r>
              <a:rPr kumimoji="1" lang="en-US" altLang="ja-JP" sz="2000" dirty="0" smtClean="0"/>
              <a:t>IEEE </a:t>
            </a:r>
            <a:r>
              <a:rPr kumimoji="1" lang="en-US" altLang="ja-JP" sz="2000" dirty="0" smtClean="0"/>
              <a:t>802.22-12/0054r0 - </a:t>
            </a:r>
            <a:r>
              <a:rPr lang="en-US" altLang="ja-JP" sz="2000" dirty="0" err="1" smtClean="0"/>
              <a:t>Shigenobu</a:t>
            </a:r>
            <a:r>
              <a:rPr lang="en-US" altLang="ja-JP" sz="2000" dirty="0" smtClean="0"/>
              <a:t> Sasaki and </a:t>
            </a:r>
            <a:r>
              <a:rPr lang="en-US" altLang="ja-JP" sz="2000" dirty="0" err="1" smtClean="0"/>
              <a:t>Bingxuan</a:t>
            </a:r>
            <a:r>
              <a:rPr lang="en-US" altLang="ja-JP" sz="2000" dirty="0" smtClean="0"/>
              <a:t> Zhao (Niigata Univ.)</a:t>
            </a:r>
          </a:p>
          <a:p>
            <a:pPr lvl="1"/>
            <a:r>
              <a:rPr lang="en-US" altLang="ja-JP" dirty="0" smtClean="0"/>
              <a:t>Present </a:t>
            </a:r>
            <a:r>
              <a:rPr lang="en-US" altLang="ja-JP" dirty="0" smtClean="0"/>
              <a:t>Preliminary Link Budget Analysis for </a:t>
            </a:r>
            <a:r>
              <a:rPr lang="en-US" altLang="ja-JP" dirty="0" smtClean="0"/>
              <a:t>802.22b</a:t>
            </a:r>
          </a:p>
          <a:p>
            <a:pPr lvl="2"/>
            <a:r>
              <a:rPr kumimoji="1" lang="en-US" altLang="ja-JP" sz="2000" dirty="0" smtClean="0"/>
              <a:t>IEEE </a:t>
            </a:r>
            <a:r>
              <a:rPr kumimoji="1" lang="en-US" altLang="ja-JP" sz="2000" dirty="0" smtClean="0"/>
              <a:t>802.22-12/0055r0 - </a:t>
            </a:r>
            <a:r>
              <a:rPr lang="en-US" altLang="ja-JP" sz="2000" dirty="0" err="1" smtClean="0"/>
              <a:t>Xin</a:t>
            </a:r>
            <a:r>
              <a:rPr lang="en-US" altLang="ja-JP" sz="2000" dirty="0" smtClean="0"/>
              <a:t> Zhang, Chang-Woo </a:t>
            </a:r>
            <a:r>
              <a:rPr lang="en-US" altLang="ja-JP" sz="2000" dirty="0" err="1" smtClean="0"/>
              <a:t>Pyo</a:t>
            </a:r>
            <a:r>
              <a:rPr lang="en-US" altLang="ja-JP" sz="2000" dirty="0" smtClean="0"/>
              <a:t>, </a:t>
            </a:r>
            <a:r>
              <a:rPr lang="en-US" altLang="ja-JP" sz="2000" dirty="0" err="1" smtClean="0"/>
              <a:t>Chunyi</a:t>
            </a:r>
            <a:r>
              <a:rPr lang="en-US" altLang="ja-JP" sz="2000" dirty="0" smtClean="0"/>
              <a:t> Song, </a:t>
            </a:r>
            <a:r>
              <a:rPr lang="en-US" altLang="ja-JP" sz="2000" dirty="0" err="1" smtClean="0"/>
              <a:t>Mingtuo</a:t>
            </a:r>
            <a:r>
              <a:rPr lang="en-US" altLang="ja-JP" sz="2000" dirty="0" smtClean="0"/>
              <a:t> Zhou, Hiroshi Harada</a:t>
            </a:r>
          </a:p>
          <a:p>
            <a:pPr lvl="1"/>
            <a:r>
              <a:rPr kumimoji="1" lang="en-US" altLang="ja-JP" dirty="0" smtClean="0"/>
              <a:t>Discuss Selection </a:t>
            </a:r>
            <a:r>
              <a:rPr kumimoji="1" lang="en-US" altLang="ja-JP" dirty="0" smtClean="0"/>
              <a:t>Criteria</a:t>
            </a:r>
          </a:p>
          <a:p>
            <a:pPr lvl="2"/>
            <a:r>
              <a:rPr kumimoji="1" lang="en-US" altLang="ja-JP" sz="2000" dirty="0" smtClean="0"/>
              <a:t>22-12-0025-04-000b-ieee-p802-22b-selection-criteria</a:t>
            </a:r>
          </a:p>
          <a:p>
            <a:pPr lvl="2"/>
            <a:endParaRPr kumimoji="1" lang="en-US" altLang="ja-JP" sz="2000" dirty="0" smtClean="0"/>
          </a:p>
          <a:p>
            <a:pPr lvl="1"/>
            <a:r>
              <a:rPr kumimoji="1" lang="en-US" altLang="ja-JP" dirty="0" smtClean="0"/>
              <a:t>2 Teleconferences </a:t>
            </a:r>
            <a:r>
              <a:rPr kumimoji="1" lang="en-US" altLang="ja-JP" dirty="0" smtClean="0"/>
              <a:t>are done for selection criteria discussion</a:t>
            </a:r>
            <a:endParaRPr kumimoji="1" lang="ja-JP" altLang="en-US" dirty="0" smtClean="0"/>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May </a:t>
            </a:r>
            <a:r>
              <a:rPr lang="en-US" altLang="ja-JP" dirty="0" smtClean="0"/>
              <a:t>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May </a:t>
            </a:r>
            <a:r>
              <a:rPr lang="en-US" altLang="ja-JP" dirty="0" smtClean="0"/>
              <a:t>802.22b minutes as contained in </a:t>
            </a:r>
            <a:r>
              <a:rPr lang="en-US" altLang="ja-JP" dirty="0" smtClean="0"/>
              <a:t>22-12-0058-00-000b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a:xfrm>
            <a:off x="685800" y="1700808"/>
            <a:ext cx="7772400" cy="4114800"/>
          </a:xfrm>
        </p:spPr>
        <p:txBody>
          <a:bodyPr/>
          <a:lstStyle/>
          <a:p>
            <a:r>
              <a:rPr lang="en-US" altLang="ja-JP" dirty="0" smtClean="0"/>
              <a:t>Motion to approve 802.22b conference call minutes for </a:t>
            </a:r>
            <a:r>
              <a:rPr lang="en-US" altLang="ja-JP" u="sng" dirty="0" smtClean="0"/>
              <a:t>June 5, 2012, June 26, 2012, </a:t>
            </a:r>
            <a:endParaRPr lang="en-US" altLang="ja-JP" u="sng" dirty="0" smtClean="0"/>
          </a:p>
          <a:p>
            <a:pPr>
              <a:buNone/>
            </a:pPr>
            <a:r>
              <a:rPr lang="en-US" altLang="ja-JP" dirty="0" smtClean="0"/>
              <a:t>	as contained in </a:t>
            </a:r>
          </a:p>
          <a:p>
            <a:pPr>
              <a:buNone/>
            </a:pPr>
            <a:r>
              <a:rPr lang="en-US" altLang="ja-JP" dirty="0" smtClean="0"/>
              <a:t>	</a:t>
            </a:r>
            <a:r>
              <a:rPr lang="en-US" altLang="ja-JP" dirty="0" smtClean="0"/>
              <a:t>22-12-0068-00-000b</a:t>
            </a:r>
            <a:endParaRPr lang="en-US" altLang="ja-JP" dirty="0" smtClean="0"/>
          </a:p>
          <a:p>
            <a:pPr>
              <a:buNone/>
            </a:pPr>
            <a:r>
              <a:rPr lang="en-US" altLang="ja-JP" dirty="0" smtClean="0"/>
              <a:t>	</a:t>
            </a:r>
            <a:r>
              <a:rPr lang="en-US" altLang="ja-JP" dirty="0" smtClean="0"/>
              <a:t>22-12-0070-00-000b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kumimoji="1"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July 17</a:t>
            </a:r>
            <a:r>
              <a:rPr kumimoji="1" lang="en-US" altLang="ja-JP" baseline="30000" dirty="0" smtClean="0"/>
              <a:t>th</a:t>
            </a:r>
            <a:r>
              <a:rPr kumimoji="1" lang="en-US" altLang="ja-JP" dirty="0" smtClean="0"/>
              <a:t> </a:t>
            </a:r>
            <a:r>
              <a:rPr kumimoji="1" lang="en-US" altLang="ja-JP" dirty="0" smtClean="0"/>
              <a:t>AM2</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a:t>
            </a:r>
            <a:r>
              <a:rPr kumimoji="1" lang="en-US" altLang="ja-JP" dirty="0" smtClean="0"/>
              <a:t>July </a:t>
            </a:r>
            <a:r>
              <a:rPr kumimoji="1" lang="en-US" altLang="ja-JP" dirty="0" smtClean="0"/>
              <a:t>18</a:t>
            </a:r>
            <a:r>
              <a:rPr kumimoji="1" lang="en-US" altLang="ja-JP" baseline="30000" dirty="0" smtClean="0"/>
              <a:t>th</a:t>
            </a:r>
            <a:r>
              <a:rPr kumimoji="1" lang="en-US" altLang="ja-JP" dirty="0" smtClean="0"/>
              <a:t> </a:t>
            </a:r>
            <a:r>
              <a:rPr kumimoji="1" lang="en-US" altLang="ja-JP" dirty="0" smtClean="0"/>
              <a:t>AM1</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July 18</a:t>
            </a:r>
            <a:r>
              <a:rPr kumimoji="1" lang="en-US" altLang="ja-JP" baseline="30000" dirty="0" smtClean="0"/>
              <a:t>th</a:t>
            </a:r>
            <a:r>
              <a:rPr kumimoji="1" lang="en-US" altLang="ja-JP" dirty="0" smtClean="0"/>
              <a:t> </a:t>
            </a:r>
            <a:r>
              <a:rPr kumimoji="1" lang="en-US" altLang="ja-JP" dirty="0" smtClean="0"/>
              <a:t>AM2</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a:t>
            </a:r>
            <a:r>
              <a:rPr kumimoji="1" lang="en-US" altLang="ja-JP" dirty="0" smtClean="0"/>
              <a:t>July </a:t>
            </a:r>
            <a:r>
              <a:rPr kumimoji="1" lang="en-US" altLang="ja-JP" dirty="0" smtClean="0"/>
              <a:t>19</a:t>
            </a:r>
            <a:r>
              <a:rPr kumimoji="1" lang="en-US" altLang="ja-JP" baseline="30000" dirty="0" smtClean="0"/>
              <a:t>th</a:t>
            </a:r>
            <a:r>
              <a:rPr kumimoji="1" lang="en-US" altLang="ja-JP" dirty="0" smtClean="0"/>
              <a:t> </a:t>
            </a:r>
            <a:r>
              <a:rPr kumimoji="1" lang="en-US" altLang="ja-JP" dirty="0" smtClean="0"/>
              <a:t>AM1</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a:t>
            </a:r>
            <a:r>
              <a:rPr kumimoji="1" lang="en-US" altLang="ja-JP" dirty="0" smtClean="0"/>
              <a:t>September</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https://murphy.events.ieee.org/imat/attendance/index</a:t>
            </a:r>
            <a:endParaRPr lang="en-US" altLang="ja-JP" dirty="0" smtClean="0"/>
          </a:p>
          <a:p>
            <a:pPr marL="457200" lvl="0" indent="-457200">
              <a:defRPr/>
            </a:pP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July, </a:t>
            </a:r>
            <a:r>
              <a:rPr lang="en-US" altLang="ja-JP" sz="2000" dirty="0" smtClean="0">
                <a:ea typeface="ＭＳ Ｐゴシック" pitchFamily="50" charset="-128"/>
              </a:rPr>
              <a:t>Interim Meeting in Atlanta</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Franklyn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a:t>
            </a:r>
            <a:r>
              <a:rPr lang="en-US" altLang="ja-JP" sz="1400" dirty="0" smtClean="0"/>
              <a:t>July </a:t>
            </a:r>
            <a:r>
              <a:rPr lang="en-US" altLang="ja-JP" sz="1400" dirty="0" smtClean="0"/>
              <a:t>be essential for the use of standards under development is strongly encouraged; </a:t>
            </a:r>
          </a:p>
          <a:p>
            <a:pPr lvl="2">
              <a:lnSpc>
                <a:spcPct val="80000"/>
              </a:lnSpc>
              <a:defRPr/>
            </a:pPr>
            <a:r>
              <a:rPr lang="en-US" altLang="ja-JP" sz="1400" dirty="0" smtClean="0"/>
              <a:t>There </a:t>
            </a:r>
            <a:r>
              <a:rPr lang="en-US" altLang="ja-JP" sz="1400" dirty="0" smtClean="0"/>
              <a:t>July </a:t>
            </a:r>
            <a:r>
              <a:rPr lang="en-US" altLang="ja-JP" sz="1400" dirty="0" smtClean="0"/>
              <a:t>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a:t>
            </a:r>
            <a:r>
              <a:rPr lang="en-US" altLang="ja-JP" sz="1400" dirty="0" smtClean="0"/>
              <a:t>July </a:t>
            </a:r>
            <a:r>
              <a:rPr lang="en-US" altLang="ja-JP" sz="1400" dirty="0" smtClean="0"/>
              <a:t>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a:t>
            </a:r>
            <a:r>
              <a:rPr lang="en-US" altLang="ja-JP" sz="1400" b="1" dirty="0" smtClean="0"/>
              <a:t>July </a:t>
            </a:r>
            <a:r>
              <a:rPr lang="en-US" altLang="ja-JP" sz="1400" b="1" dirty="0" smtClean="0"/>
              <a:t>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a:t>
            </a:r>
            <a:r>
              <a:rPr lang="en-US" altLang="ko-KR" dirty="0"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31326</TotalTime>
  <Words>1398</Words>
  <Application>Microsoft Office PowerPoint</Application>
  <PresentationFormat>画面に合わせる (4:3)</PresentationFormat>
  <Paragraphs>431</Paragraphs>
  <Slides>26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26</vt:i4>
      </vt:variant>
    </vt:vector>
  </HeadingPairs>
  <TitlesOfParts>
    <vt:vector size="28" baseType="lpstr">
      <vt:lpstr>802-22-Submission</vt:lpstr>
      <vt:lpstr>Document</vt:lpstr>
      <vt:lpstr>IEEE P802.22b July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July 17th AM1</vt:lpstr>
      <vt:lpstr>Review from May</vt:lpstr>
      <vt:lpstr>May Minutes</vt:lpstr>
      <vt:lpstr>Review of Conference Calls</vt:lpstr>
      <vt:lpstr>Call for Contributions</vt:lpstr>
      <vt:lpstr>Tuesday July 17th AM2</vt:lpstr>
      <vt:lpstr>Wednesday July 18th AM1</vt:lpstr>
      <vt:lpstr>Wednesday July 18th AM2</vt:lpstr>
      <vt:lpstr>Thursday July 19th AM1</vt:lpstr>
      <vt:lpstr>Goals for September</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1438</cp:revision>
  <cp:lastPrinted>1998-02-10T13:28:06Z</cp:lastPrinted>
  <dcterms:created xsi:type="dcterms:W3CDTF">2006-06-26T04:34:43Z</dcterms:created>
  <dcterms:modified xsi:type="dcterms:W3CDTF">2012-07-17T00:48:30Z</dcterms:modified>
</cp:coreProperties>
</file>