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48" r:id="rId2"/>
    <p:sldId id="550" r:id="rId3"/>
    <p:sldId id="547" r:id="rId4"/>
    <p:sldId id="551" r:id="rId5"/>
    <p:sldId id="549" r:id="rId6"/>
    <p:sldId id="554" r:id="rId7"/>
    <p:sldId id="553" r:id="rId8"/>
    <p:sldId id="555" r:id="rId9"/>
    <p:sldId id="544"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Dec.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Dec.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Dec.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21558" y="334189"/>
            <a:ext cx="29239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22-12-0110-00-000b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a:t>
            </a:r>
            <a:r>
              <a:rPr lang="en-US" altLang="ko-KR" dirty="0" smtClean="0"/>
              <a:t>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7"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2012-12-20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t>
            </a:r>
            <a:r>
              <a:rPr lang="en-US" altLang="ja-JP" dirty="0" smtClean="0">
                <a:ea typeface="ＭＳ Ｐゴシック" pitchFamily="50" charset="-128"/>
              </a:rPr>
              <a:t>Dec. 20, </a:t>
            </a:r>
            <a:r>
              <a:rPr lang="en-US" altLang="ja-JP" dirty="0" smtClean="0">
                <a:ea typeface="ＭＳ Ｐゴシック" pitchFamily="50" charset="-128"/>
              </a:rPr>
              <a:t>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sz="2800" dirty="0" smtClean="0">
                <a:ea typeface="ＭＳ Ｐゴシック" charset="-128"/>
              </a:rPr>
              <a:t>Dec. 20, 7:00 PM-8:00 </a:t>
            </a:r>
            <a:r>
              <a:rPr lang="en-US" altLang="ja-JP" sz="2800" dirty="0" smtClean="0">
                <a:ea typeface="ＭＳ Ｐゴシック" charset="-128"/>
              </a:rPr>
              <a:t>PM EDT</a:t>
            </a:r>
            <a:endParaRPr kumimoji="1" lang="ja-JP" altLang="en-US" sz="2800" dirty="0"/>
          </a:p>
        </p:txBody>
      </p:sp>
      <p:sp>
        <p:nvSpPr>
          <p:cNvPr id="3" name="コンテンツ プレースホルダ 2"/>
          <p:cNvSpPr>
            <a:spLocks noGrp="1"/>
          </p:cNvSpPr>
          <p:nvPr>
            <p:ph idx="1"/>
          </p:nvPr>
        </p:nvSpPr>
        <p:spPr>
          <a:xfrm>
            <a:off x="685800" y="1981200"/>
            <a:ext cx="7772400" cy="4472136"/>
          </a:xfrm>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a:t>
            </a:r>
            <a:r>
              <a:rPr lang="en-US" altLang="ja-JP" dirty="0" smtClean="0">
                <a:ea typeface="ＭＳ Ｐゴシック" pitchFamily="50" charset="-128"/>
              </a:rPr>
              <a:t>to discuss</a:t>
            </a:r>
          </a:p>
          <a:p>
            <a:pPr lvl="1"/>
            <a:r>
              <a:rPr lang="en-US" altLang="ja-JP" b="1" dirty="0" smtClean="0">
                <a:ea typeface="ＭＳ Ｐゴシック" charset="-128"/>
              </a:rPr>
              <a:t>IEEE P802.22b Nov. </a:t>
            </a:r>
            <a:r>
              <a:rPr lang="en-US" altLang="ja-JP" b="1" dirty="0" smtClean="0">
                <a:ea typeface="ＭＳ Ｐゴシック" charset="-128"/>
              </a:rPr>
              <a:t>Meeting Report - 22-12-0096-02-000b-ieee-p802-22b-nov-2012-report</a:t>
            </a:r>
            <a:endParaRPr lang="en-US" altLang="ja-JP" b="1" dirty="0" smtClean="0">
              <a:ea typeface="ＭＳ Ｐゴシック" charset="-128"/>
            </a:endParaRPr>
          </a:p>
          <a:p>
            <a:pPr lvl="1"/>
            <a:r>
              <a:rPr lang="en-US" altLang="ja-JP" b="1" dirty="0" smtClean="0">
                <a:ea typeface="ＭＳ Ｐゴシック" charset="-128"/>
              </a:rPr>
              <a:t>IEEE P802.22b Future Plan</a:t>
            </a:r>
          </a:p>
          <a:p>
            <a:pPr lvl="1"/>
            <a:r>
              <a:rPr lang="en-US" altLang="ja-JP" b="1" dirty="0" smtClean="0">
                <a:ea typeface="ＭＳ Ｐゴシック" charset="-128"/>
              </a:rPr>
              <a:t>IEEE </a:t>
            </a:r>
            <a:r>
              <a:rPr lang="en-US" altLang="ja-JP" b="1" dirty="0" smtClean="0">
                <a:ea typeface="ＭＳ Ｐゴシック" charset="-128"/>
              </a:rPr>
              <a:t>P802.22b Jan. Meeting Plan</a:t>
            </a:r>
            <a:endParaRPr lang="en-GB" altLang="ja-JP" b="1" dirty="0" smtClean="0"/>
          </a:p>
          <a:p>
            <a:r>
              <a:rPr lang="en-US" altLang="ja-JP" dirty="0" smtClean="0">
                <a:ea typeface="ＭＳ Ｐゴシック" charset="-128"/>
              </a:rPr>
              <a:t>Any </a:t>
            </a:r>
            <a:r>
              <a:rPr lang="en-US" altLang="ja-JP" dirty="0" smtClean="0">
                <a:ea typeface="ＭＳ Ｐゴシック" charset="-128"/>
              </a:rPr>
              <a:t>other business</a:t>
            </a:r>
          </a:p>
          <a:p>
            <a:r>
              <a:rPr lang="en-US" altLang="ja-JP" dirty="0" smtClean="0">
                <a:ea typeface="ＭＳ Ｐゴシック" charset="-128"/>
              </a:rPr>
              <a:t>Adjourn (1min)</a:t>
            </a:r>
          </a:p>
          <a:p>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26,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Nov. F2F Meeting</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charset="-128"/>
              </a:rPr>
              <a:t>22-12-0096-02-000b-ieee-p802-22b-nov-2012-report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pPr lvl="1"/>
            <a:r>
              <a:rPr lang="en-US" altLang="ja-JP" dirty="0" smtClean="0">
                <a:ea typeface="ＭＳ Ｐゴシック" charset="-128"/>
              </a:rPr>
              <a:t>IEEE P802.22b </a:t>
            </a:r>
            <a:r>
              <a:rPr lang="en-US" altLang="ja-JP" dirty="0" smtClean="0">
                <a:ea typeface="ＭＳ Ｐゴシック" charset="-128"/>
              </a:rPr>
              <a:t>Tentative Future </a:t>
            </a:r>
            <a:r>
              <a:rPr lang="en-US" altLang="ja-JP" dirty="0" smtClean="0">
                <a:ea typeface="ＭＳ Ｐゴシック" charset="-128"/>
              </a:rPr>
              <a:t>Plan</a:t>
            </a:r>
            <a:endParaRPr lang="en-GB" altLang="ja-JP" dirty="0" smtClean="0"/>
          </a:p>
        </p:txBody>
      </p:sp>
      <p:sp>
        <p:nvSpPr>
          <p:cNvPr id="3" name="コンテンツ プレースホルダ 2"/>
          <p:cNvSpPr>
            <a:spLocks noGrp="1"/>
          </p:cNvSpPr>
          <p:nvPr>
            <p:ph idx="1"/>
          </p:nvPr>
        </p:nvSpPr>
        <p:spPr/>
        <p:txBody>
          <a:bodyPr/>
          <a:lstStyle/>
          <a:p>
            <a:endParaRPr lang="en-GB" altLang="ja-JP" sz="2200" b="1" dirty="0" smtClean="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pic>
        <p:nvPicPr>
          <p:cNvPr id="40963" name="Picture 3"/>
          <p:cNvPicPr>
            <a:picLocks noChangeAspect="1" noChangeArrowheads="1"/>
          </p:cNvPicPr>
          <p:nvPr/>
        </p:nvPicPr>
        <p:blipFill>
          <a:blip r:embed="rId2" cstate="print"/>
          <a:srcRect/>
          <a:stretch>
            <a:fillRect/>
          </a:stretch>
        </p:blipFill>
        <p:spPr bwMode="auto">
          <a:xfrm>
            <a:off x="755576" y="1268760"/>
            <a:ext cx="5652864" cy="5192747"/>
          </a:xfrm>
          <a:prstGeom prst="rect">
            <a:avLst/>
          </a:prstGeom>
          <a:noFill/>
          <a:ln w="9525">
            <a:noFill/>
            <a:miter lim="800000"/>
            <a:headEnd/>
            <a:tailEnd/>
          </a:ln>
        </p:spPr>
      </p:pic>
      <p:sp>
        <p:nvSpPr>
          <p:cNvPr id="10" name="テキスト ボックス 9"/>
          <p:cNvSpPr txBox="1"/>
          <p:nvPr/>
        </p:nvSpPr>
        <p:spPr>
          <a:xfrm>
            <a:off x="5796136" y="2564904"/>
            <a:ext cx="3347864" cy="523220"/>
          </a:xfrm>
          <a:prstGeom prst="rect">
            <a:avLst/>
          </a:prstGeom>
          <a:noFill/>
        </p:spPr>
        <p:txBody>
          <a:bodyPr wrap="square" rtlCol="0">
            <a:spAutoFit/>
          </a:bodyPr>
          <a:lstStyle/>
          <a:p>
            <a:r>
              <a:rPr kumimoji="1" lang="en-US" altLang="ja-JP" dirty="0" smtClean="0"/>
              <a:t>Combine Doc. </a:t>
            </a:r>
            <a:r>
              <a:rPr kumimoji="1" lang="en-US" altLang="ja-JP" dirty="0" smtClean="0"/>
              <a:t>p</a:t>
            </a:r>
            <a:r>
              <a:rPr kumimoji="1" lang="en-US" altLang="ja-JP" dirty="0" smtClean="0"/>
              <a:t>repared by proposals, </a:t>
            </a:r>
          </a:p>
          <a:p>
            <a:r>
              <a:rPr kumimoji="1" lang="en-US" altLang="ja-JP" dirty="0" smtClean="0"/>
              <a:t>and Create Baseline Doc.</a:t>
            </a:r>
            <a:endParaRPr kumimoji="1" lang="ja-JP" altLang="en-US" dirty="0"/>
          </a:p>
        </p:txBody>
      </p:sp>
      <p:cxnSp>
        <p:nvCxnSpPr>
          <p:cNvPr id="12" name="直線矢印コネクタ 11"/>
          <p:cNvCxnSpPr/>
          <p:nvPr/>
        </p:nvCxnSpPr>
        <p:spPr bwMode="auto">
          <a:xfrm flipH="1">
            <a:off x="4211960" y="2780928"/>
            <a:ext cx="1512168" cy="0"/>
          </a:xfrm>
          <a:prstGeom prst="straightConnector1">
            <a:avLst/>
          </a:prstGeom>
          <a:noFill/>
          <a:ln w="9525" cap="flat" cmpd="sng" algn="ctr">
            <a:solidFill>
              <a:srgbClr val="FF00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 F2F Meeting Plan</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Meeting Plan</a:t>
            </a:r>
          </a:p>
          <a:p>
            <a:pPr lvl="1"/>
            <a:r>
              <a:rPr kumimoji="1" lang="en-US" altLang="ja-JP" sz="2400" dirty="0" smtClean="0"/>
              <a:t>Present extend proposals</a:t>
            </a:r>
          </a:p>
          <a:p>
            <a:pPr lvl="2"/>
            <a:r>
              <a:rPr kumimoji="1" lang="en-US" altLang="ja-JP" sz="2000" dirty="0" smtClean="0"/>
              <a:t>Proposers can present extended version of proposal</a:t>
            </a:r>
          </a:p>
          <a:p>
            <a:pPr lvl="1"/>
            <a:r>
              <a:rPr kumimoji="1" lang="en-US" altLang="ja-JP" sz="2400" dirty="0" smtClean="0"/>
              <a:t>Fix future plan</a:t>
            </a:r>
          </a:p>
          <a:p>
            <a:pPr lvl="2"/>
            <a:r>
              <a:rPr kumimoji="1" lang="en-US" altLang="ja-JP" sz="2000" dirty="0" smtClean="0"/>
              <a:t>Document submission for creating a baseline document</a:t>
            </a:r>
          </a:p>
          <a:p>
            <a:pPr lvl="1"/>
            <a:r>
              <a:rPr kumimoji="1" lang="en-US" altLang="ja-JP" sz="2400" dirty="0" smtClean="0"/>
              <a:t>Assign </a:t>
            </a:r>
            <a:r>
              <a:rPr kumimoji="1" lang="en-US" altLang="ja-JP" sz="2400" dirty="0" smtClean="0"/>
              <a:t>Editor</a:t>
            </a:r>
          </a:p>
          <a:p>
            <a:pPr lvl="2"/>
            <a:r>
              <a:rPr kumimoji="1" lang="en-US" altLang="ja-JP" sz="2000" dirty="0" smtClean="0"/>
              <a:t>Any volunteer ?</a:t>
            </a:r>
          </a:p>
          <a:p>
            <a:pPr lvl="1"/>
            <a:r>
              <a:rPr kumimoji="1" lang="en-US" altLang="ja-JP" sz="2400" dirty="0" smtClean="0"/>
              <a:t>Discuss Baseline Document Creation</a:t>
            </a:r>
            <a:r>
              <a:rPr kumimoji="1" lang="ja-JP" altLang="en-US" sz="2800" dirty="0" smtClean="0"/>
              <a:t> </a:t>
            </a:r>
            <a:r>
              <a:rPr kumimoji="1" lang="en-US" altLang="ja-JP" sz="2800" dirty="0" smtClean="0"/>
              <a:t>method</a:t>
            </a:r>
          </a:p>
          <a:p>
            <a:pPr lvl="2"/>
            <a:r>
              <a:rPr kumimoji="1" lang="en-US" altLang="ja-JP" sz="2000" dirty="0" smtClean="0"/>
              <a:t>E.g., Combine all documents</a:t>
            </a:r>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cxnSp>
        <p:nvCxnSpPr>
          <p:cNvPr id="8" name="直線コネクタ 7"/>
          <p:cNvCxnSpPr/>
          <p:nvPr/>
        </p:nvCxnSpPr>
        <p:spPr bwMode="auto">
          <a:xfrm>
            <a:off x="395536" y="3717032"/>
            <a:ext cx="8424936" cy="0"/>
          </a:xfrm>
          <a:prstGeom prst="line">
            <a:avLst/>
          </a:prstGeom>
          <a:noFill/>
          <a:ln w="38100" cap="flat" cmpd="sng" algn="ctr">
            <a:solidFill>
              <a:srgbClr val="FF0000"/>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33439</TotalTime>
  <Words>434</Words>
  <Application>Microsoft Office PowerPoint</Application>
  <PresentationFormat>画面に合わせる (4:3)</PresentationFormat>
  <Paragraphs>274</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Dec. 20, 7:00 PM-8:00 PM EDT</vt:lpstr>
      <vt:lpstr>Introduction</vt:lpstr>
      <vt:lpstr>IEEE Patent Policy</vt:lpstr>
      <vt:lpstr>Review Nov. F2F Meeting</vt:lpstr>
      <vt:lpstr>IEEE P802.22b Tentative Future Plan</vt:lpstr>
      <vt:lpstr>Jan. F2F Meeting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1372</cp:revision>
  <cp:lastPrinted>1998-02-10T13:28:06Z</cp:lastPrinted>
  <dcterms:created xsi:type="dcterms:W3CDTF">2006-06-26T04:34:43Z</dcterms:created>
  <dcterms:modified xsi:type="dcterms:W3CDTF">2012-12-20T05:18:46Z</dcterms:modified>
</cp:coreProperties>
</file>