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601" r:id="rId2"/>
    <p:sldId id="621" r:id="rId3"/>
    <p:sldId id="583" r:id="rId4"/>
    <p:sldId id="630" r:id="rId5"/>
    <p:sldId id="622" r:id="rId6"/>
    <p:sldId id="631" r:id="rId7"/>
    <p:sldId id="627" r:id="rId8"/>
    <p:sldId id="633" r:id="rId9"/>
    <p:sldId id="629" r:id="rId10"/>
    <p:sldId id="628" r:id="rId11"/>
    <p:sldId id="634" r:id="rId12"/>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1" autoAdjust="0"/>
    <p:restoredTop sz="94660"/>
  </p:normalViewPr>
  <p:slideViewPr>
    <p:cSldViewPr>
      <p:cViewPr>
        <p:scale>
          <a:sx n="100" d="100"/>
          <a:sy n="100" d="100"/>
        </p:scale>
        <p:origin x="-486" y="-23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199381"/>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2068"/>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altLang="ko-KR" smtClean="0"/>
              <a:t>doc.: IEEE 802.22-08-0080-02-0000</a:t>
            </a:r>
            <a:endParaRPr lang="en-US" altLang="ko-KR"/>
          </a:p>
        </p:txBody>
      </p:sp>
      <p:sp>
        <p:nvSpPr>
          <p:cNvPr id="5" name="日付プレースホルダ 4"/>
          <p:cNvSpPr>
            <a:spLocks noGrp="1"/>
          </p:cNvSpPr>
          <p:nvPr>
            <p:ph type="dt" idx="11"/>
          </p:nvPr>
        </p:nvSpPr>
        <p:spPr/>
        <p:txBody>
          <a:bodyPr/>
          <a:lstStyle/>
          <a:p>
            <a:pPr>
              <a:defRPr/>
            </a:pPr>
            <a:r>
              <a:rPr lang="en-US" altLang="ko-KR" smtClean="0"/>
              <a:t>May</a:t>
            </a:r>
            <a:r>
              <a:rPr lang="ko-KR" altLang="en-US" smtClean="0"/>
              <a:t> 2007</a:t>
            </a:r>
            <a:endParaRPr lang="en-US" altLang="ko-KR" dirty="0"/>
          </a:p>
        </p:txBody>
      </p:sp>
      <p:sp>
        <p:nvSpPr>
          <p:cNvPr id="6" name="フッター プレースホルダ 5"/>
          <p:cNvSpPr>
            <a:spLocks noGrp="1"/>
          </p:cNvSpPr>
          <p:nvPr>
            <p:ph type="ftr" sz="quarter" idx="12"/>
          </p:nvPr>
        </p:nvSpPr>
        <p:spPr/>
        <p:txBody>
          <a:bodyPr/>
          <a:lstStyle/>
          <a:p>
            <a:pPr lvl="4">
              <a:defRPr/>
            </a:pPr>
            <a:r>
              <a:rPr lang="ko-KR" altLang="en-US" smtClean="0"/>
              <a:t>Chang-Joo Kim, ETRI</a:t>
            </a:r>
            <a:endParaRPr lang="en-US" altLang="ko-KR"/>
          </a:p>
        </p:txBody>
      </p:sp>
      <p:sp>
        <p:nvSpPr>
          <p:cNvPr id="7" name="スライド番号プレースホルダ 6"/>
          <p:cNvSpPr>
            <a:spLocks noGrp="1"/>
          </p:cNvSpPr>
          <p:nvPr>
            <p:ph type="sldNum" sz="quarter" idx="13"/>
          </p:nvPr>
        </p:nvSpPr>
        <p:spPr/>
        <p:txBody>
          <a:bodyPr/>
          <a:lstStyle/>
          <a:p>
            <a:pPr>
              <a:defRPr/>
            </a:pPr>
            <a:r>
              <a:rPr lang="en-US" altLang="ko-KR" smtClean="0"/>
              <a:t>Page </a:t>
            </a:r>
            <a:fld id="{F032E6D2-CDC3-2849-BF7D-4A3704537A52}" type="slidenum">
              <a:rPr lang="en-US" altLang="ko-KR" smtClean="0"/>
              <a:pPr>
                <a:defRPr/>
              </a:pPr>
              <a:t>1</a:t>
            </a:fld>
            <a:endParaRPr lang="en-US" altLang="ko-K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altLang="ko-KR" smtClean="0"/>
              <a:t>doc.: IEEE 802.22-08-0080-02-0000</a:t>
            </a:r>
            <a:endParaRPr lang="en-US" altLang="ko-KR"/>
          </a:p>
        </p:txBody>
      </p:sp>
      <p:sp>
        <p:nvSpPr>
          <p:cNvPr id="5" name="日付プレースホルダ 4"/>
          <p:cNvSpPr>
            <a:spLocks noGrp="1"/>
          </p:cNvSpPr>
          <p:nvPr>
            <p:ph type="dt" idx="11"/>
          </p:nvPr>
        </p:nvSpPr>
        <p:spPr/>
        <p:txBody>
          <a:bodyPr/>
          <a:lstStyle/>
          <a:p>
            <a:pPr>
              <a:defRPr/>
            </a:pPr>
            <a:r>
              <a:rPr lang="en-US" altLang="ko-KR" smtClean="0"/>
              <a:t>May</a:t>
            </a:r>
            <a:r>
              <a:rPr lang="ko-KR" altLang="en-US" smtClean="0"/>
              <a:t> 2007</a:t>
            </a:r>
            <a:endParaRPr lang="en-US" altLang="ko-KR" dirty="0"/>
          </a:p>
        </p:txBody>
      </p:sp>
      <p:sp>
        <p:nvSpPr>
          <p:cNvPr id="6" name="フッター プレースホルダ 5"/>
          <p:cNvSpPr>
            <a:spLocks noGrp="1"/>
          </p:cNvSpPr>
          <p:nvPr>
            <p:ph type="ftr" sz="quarter" idx="12"/>
          </p:nvPr>
        </p:nvSpPr>
        <p:spPr/>
        <p:txBody>
          <a:bodyPr/>
          <a:lstStyle/>
          <a:p>
            <a:pPr lvl="4">
              <a:defRPr/>
            </a:pPr>
            <a:r>
              <a:rPr lang="ko-KR" altLang="en-US" smtClean="0"/>
              <a:t>Chang-Joo Kim, ETRI</a:t>
            </a:r>
            <a:endParaRPr lang="en-US" altLang="ko-KR"/>
          </a:p>
        </p:txBody>
      </p:sp>
      <p:sp>
        <p:nvSpPr>
          <p:cNvPr id="7" name="スライド番号プレースホルダ 6"/>
          <p:cNvSpPr>
            <a:spLocks noGrp="1"/>
          </p:cNvSpPr>
          <p:nvPr>
            <p:ph type="sldNum" sz="quarter" idx="13"/>
          </p:nvPr>
        </p:nvSpPr>
        <p:spPr/>
        <p:txBody>
          <a:bodyPr/>
          <a:lstStyle/>
          <a:p>
            <a:pPr>
              <a:defRPr/>
            </a:pPr>
            <a:r>
              <a:rPr lang="en-US" altLang="ko-KR" smtClean="0"/>
              <a:t>Page </a:t>
            </a:r>
            <a:fld id="{F032E6D2-CDC3-2849-BF7D-4A3704537A52}" type="slidenum">
              <a:rPr lang="en-US" altLang="ko-KR" smtClean="0"/>
              <a:pPr>
                <a:defRPr/>
              </a:pPr>
              <a:t>10</a:t>
            </a:fld>
            <a:endParaRPr lang="en-US" altLang="ko-K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altLang="ko-KR" smtClean="0"/>
              <a:t>doc.: IEEE 802.22-08-0080-02-0000</a:t>
            </a:r>
            <a:endParaRPr lang="en-US" altLang="ko-KR"/>
          </a:p>
        </p:txBody>
      </p:sp>
      <p:sp>
        <p:nvSpPr>
          <p:cNvPr id="5" name="日付プレースホルダ 4"/>
          <p:cNvSpPr>
            <a:spLocks noGrp="1"/>
          </p:cNvSpPr>
          <p:nvPr>
            <p:ph type="dt" idx="11"/>
          </p:nvPr>
        </p:nvSpPr>
        <p:spPr/>
        <p:txBody>
          <a:bodyPr/>
          <a:lstStyle/>
          <a:p>
            <a:pPr>
              <a:defRPr/>
            </a:pPr>
            <a:r>
              <a:rPr lang="en-US" altLang="ko-KR" smtClean="0"/>
              <a:t>May</a:t>
            </a:r>
            <a:r>
              <a:rPr lang="ko-KR" altLang="en-US" smtClean="0"/>
              <a:t> 2007</a:t>
            </a:r>
            <a:endParaRPr lang="en-US" altLang="ko-KR" dirty="0"/>
          </a:p>
        </p:txBody>
      </p:sp>
      <p:sp>
        <p:nvSpPr>
          <p:cNvPr id="6" name="フッター プレースホルダ 5"/>
          <p:cNvSpPr>
            <a:spLocks noGrp="1"/>
          </p:cNvSpPr>
          <p:nvPr>
            <p:ph type="ftr" sz="quarter" idx="12"/>
          </p:nvPr>
        </p:nvSpPr>
        <p:spPr/>
        <p:txBody>
          <a:bodyPr/>
          <a:lstStyle/>
          <a:p>
            <a:pPr lvl="4">
              <a:defRPr/>
            </a:pPr>
            <a:r>
              <a:rPr lang="ko-KR" altLang="en-US" smtClean="0"/>
              <a:t>Chang-Joo Kim, ETRI</a:t>
            </a:r>
            <a:endParaRPr lang="en-US" altLang="ko-KR"/>
          </a:p>
        </p:txBody>
      </p:sp>
      <p:sp>
        <p:nvSpPr>
          <p:cNvPr id="7" name="スライド番号プレースホルダ 6"/>
          <p:cNvSpPr>
            <a:spLocks noGrp="1"/>
          </p:cNvSpPr>
          <p:nvPr>
            <p:ph type="sldNum" sz="quarter" idx="13"/>
          </p:nvPr>
        </p:nvSpPr>
        <p:spPr/>
        <p:txBody>
          <a:bodyPr/>
          <a:lstStyle/>
          <a:p>
            <a:pPr>
              <a:defRPr/>
            </a:pPr>
            <a:r>
              <a:rPr lang="en-US" altLang="ko-KR" smtClean="0"/>
              <a:t>Page </a:t>
            </a:r>
            <a:fld id="{F032E6D2-CDC3-2849-BF7D-4A3704537A52}" type="slidenum">
              <a:rPr lang="en-US" altLang="ko-KR" smtClean="0"/>
              <a:pPr>
                <a:defRPr/>
              </a:pPr>
              <a:t>11</a:t>
            </a:fld>
            <a:endParaRPr lang="en-US" altLang="ko-K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altLang="ko-KR" smtClean="0"/>
              <a:t>doc.: IEEE 802.22-08-0080-02-0000</a:t>
            </a:r>
            <a:endParaRPr lang="en-US" altLang="ko-KR"/>
          </a:p>
        </p:txBody>
      </p:sp>
      <p:sp>
        <p:nvSpPr>
          <p:cNvPr id="5" name="日付プレースホルダ 4"/>
          <p:cNvSpPr>
            <a:spLocks noGrp="1"/>
          </p:cNvSpPr>
          <p:nvPr>
            <p:ph type="dt" idx="11"/>
          </p:nvPr>
        </p:nvSpPr>
        <p:spPr/>
        <p:txBody>
          <a:bodyPr/>
          <a:lstStyle/>
          <a:p>
            <a:pPr>
              <a:defRPr/>
            </a:pPr>
            <a:r>
              <a:rPr lang="en-US" altLang="ko-KR" smtClean="0"/>
              <a:t>May</a:t>
            </a:r>
            <a:r>
              <a:rPr lang="ko-KR" altLang="en-US" smtClean="0"/>
              <a:t> 2007</a:t>
            </a:r>
            <a:endParaRPr lang="en-US" altLang="ko-KR" dirty="0"/>
          </a:p>
        </p:txBody>
      </p:sp>
      <p:sp>
        <p:nvSpPr>
          <p:cNvPr id="6" name="フッター プレースホルダ 5"/>
          <p:cNvSpPr>
            <a:spLocks noGrp="1"/>
          </p:cNvSpPr>
          <p:nvPr>
            <p:ph type="ftr" sz="quarter" idx="12"/>
          </p:nvPr>
        </p:nvSpPr>
        <p:spPr/>
        <p:txBody>
          <a:bodyPr/>
          <a:lstStyle/>
          <a:p>
            <a:pPr lvl="4">
              <a:defRPr/>
            </a:pPr>
            <a:r>
              <a:rPr lang="ko-KR" altLang="en-US" smtClean="0"/>
              <a:t>Chang-Joo Kim, ETRI</a:t>
            </a:r>
            <a:endParaRPr lang="en-US" altLang="ko-KR"/>
          </a:p>
        </p:txBody>
      </p:sp>
      <p:sp>
        <p:nvSpPr>
          <p:cNvPr id="7" name="スライド番号プレースホルダ 6"/>
          <p:cNvSpPr>
            <a:spLocks noGrp="1"/>
          </p:cNvSpPr>
          <p:nvPr>
            <p:ph type="sldNum" sz="quarter" idx="13"/>
          </p:nvPr>
        </p:nvSpPr>
        <p:spPr/>
        <p:txBody>
          <a:bodyPr/>
          <a:lstStyle/>
          <a:p>
            <a:pPr>
              <a:defRPr/>
            </a:pPr>
            <a:r>
              <a:rPr lang="en-US" altLang="ko-KR" smtClean="0"/>
              <a:t>Page </a:t>
            </a:r>
            <a:fld id="{F032E6D2-CDC3-2849-BF7D-4A3704537A52}" type="slidenum">
              <a:rPr lang="en-US" altLang="ko-KR" smtClean="0"/>
              <a:pPr>
                <a:defRPr/>
              </a:pPr>
              <a:t>2</a:t>
            </a:fld>
            <a:endParaRPr lang="en-US" altLang="ko-K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altLang="ko-KR" smtClean="0"/>
              <a:t>doc.: IEEE 802.22-08-0080-02-0000</a:t>
            </a:r>
            <a:endParaRPr lang="en-US" altLang="ko-KR"/>
          </a:p>
        </p:txBody>
      </p:sp>
      <p:sp>
        <p:nvSpPr>
          <p:cNvPr id="5" name="日付プレースホルダ 4"/>
          <p:cNvSpPr>
            <a:spLocks noGrp="1"/>
          </p:cNvSpPr>
          <p:nvPr>
            <p:ph type="dt" idx="11"/>
          </p:nvPr>
        </p:nvSpPr>
        <p:spPr/>
        <p:txBody>
          <a:bodyPr/>
          <a:lstStyle/>
          <a:p>
            <a:pPr>
              <a:defRPr/>
            </a:pPr>
            <a:r>
              <a:rPr lang="en-US" altLang="ko-KR" smtClean="0"/>
              <a:t>May</a:t>
            </a:r>
            <a:r>
              <a:rPr lang="ko-KR" altLang="en-US" smtClean="0"/>
              <a:t> 2007</a:t>
            </a:r>
            <a:endParaRPr lang="en-US" altLang="ko-KR" dirty="0"/>
          </a:p>
        </p:txBody>
      </p:sp>
      <p:sp>
        <p:nvSpPr>
          <p:cNvPr id="6" name="フッター プレースホルダ 5"/>
          <p:cNvSpPr>
            <a:spLocks noGrp="1"/>
          </p:cNvSpPr>
          <p:nvPr>
            <p:ph type="ftr" sz="quarter" idx="12"/>
          </p:nvPr>
        </p:nvSpPr>
        <p:spPr/>
        <p:txBody>
          <a:bodyPr/>
          <a:lstStyle/>
          <a:p>
            <a:pPr lvl="4">
              <a:defRPr/>
            </a:pPr>
            <a:r>
              <a:rPr lang="ko-KR" altLang="en-US" smtClean="0"/>
              <a:t>Chang-Joo Kim, ETRI</a:t>
            </a:r>
            <a:endParaRPr lang="en-US" altLang="ko-KR"/>
          </a:p>
        </p:txBody>
      </p:sp>
      <p:sp>
        <p:nvSpPr>
          <p:cNvPr id="7" name="スライド番号プレースホルダ 6"/>
          <p:cNvSpPr>
            <a:spLocks noGrp="1"/>
          </p:cNvSpPr>
          <p:nvPr>
            <p:ph type="sldNum" sz="quarter" idx="13"/>
          </p:nvPr>
        </p:nvSpPr>
        <p:spPr/>
        <p:txBody>
          <a:bodyPr/>
          <a:lstStyle/>
          <a:p>
            <a:pPr>
              <a:defRPr/>
            </a:pPr>
            <a:r>
              <a:rPr lang="en-US" altLang="ko-KR" smtClean="0"/>
              <a:t>Page </a:t>
            </a:r>
            <a:fld id="{F032E6D2-CDC3-2849-BF7D-4A3704537A52}" type="slidenum">
              <a:rPr lang="en-US" altLang="ko-KR" smtClean="0"/>
              <a:pPr>
                <a:defRPr/>
              </a:pPr>
              <a:t>3</a:t>
            </a:fld>
            <a:endParaRPr lang="en-US" altLang="ko-K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altLang="ko-KR" smtClean="0"/>
              <a:t>doc.: IEEE 802.22-08-0080-02-0000</a:t>
            </a:r>
            <a:endParaRPr lang="en-US" altLang="ko-KR"/>
          </a:p>
        </p:txBody>
      </p:sp>
      <p:sp>
        <p:nvSpPr>
          <p:cNvPr id="5" name="日付プレースホルダ 4"/>
          <p:cNvSpPr>
            <a:spLocks noGrp="1"/>
          </p:cNvSpPr>
          <p:nvPr>
            <p:ph type="dt" idx="11"/>
          </p:nvPr>
        </p:nvSpPr>
        <p:spPr/>
        <p:txBody>
          <a:bodyPr/>
          <a:lstStyle/>
          <a:p>
            <a:pPr>
              <a:defRPr/>
            </a:pPr>
            <a:r>
              <a:rPr lang="en-US" altLang="ko-KR" smtClean="0"/>
              <a:t>May</a:t>
            </a:r>
            <a:r>
              <a:rPr lang="ko-KR" altLang="en-US" smtClean="0"/>
              <a:t> 2007</a:t>
            </a:r>
            <a:endParaRPr lang="en-US" altLang="ko-KR" dirty="0"/>
          </a:p>
        </p:txBody>
      </p:sp>
      <p:sp>
        <p:nvSpPr>
          <p:cNvPr id="6" name="フッター プレースホルダ 5"/>
          <p:cNvSpPr>
            <a:spLocks noGrp="1"/>
          </p:cNvSpPr>
          <p:nvPr>
            <p:ph type="ftr" sz="quarter" idx="12"/>
          </p:nvPr>
        </p:nvSpPr>
        <p:spPr/>
        <p:txBody>
          <a:bodyPr/>
          <a:lstStyle/>
          <a:p>
            <a:pPr lvl="4">
              <a:defRPr/>
            </a:pPr>
            <a:r>
              <a:rPr lang="ko-KR" altLang="en-US" smtClean="0"/>
              <a:t>Chang-Joo Kim, ETRI</a:t>
            </a:r>
            <a:endParaRPr lang="en-US" altLang="ko-KR"/>
          </a:p>
        </p:txBody>
      </p:sp>
      <p:sp>
        <p:nvSpPr>
          <p:cNvPr id="7" name="スライド番号プレースホルダ 6"/>
          <p:cNvSpPr>
            <a:spLocks noGrp="1"/>
          </p:cNvSpPr>
          <p:nvPr>
            <p:ph type="sldNum" sz="quarter" idx="13"/>
          </p:nvPr>
        </p:nvSpPr>
        <p:spPr/>
        <p:txBody>
          <a:bodyPr/>
          <a:lstStyle/>
          <a:p>
            <a:pPr>
              <a:defRPr/>
            </a:pPr>
            <a:r>
              <a:rPr lang="en-US" altLang="ko-KR" smtClean="0"/>
              <a:t>Page </a:t>
            </a:r>
            <a:fld id="{F032E6D2-CDC3-2849-BF7D-4A3704537A52}" type="slidenum">
              <a:rPr lang="en-US" altLang="ko-KR" smtClean="0"/>
              <a:pPr>
                <a:defRPr/>
              </a:pPr>
              <a:t>4</a:t>
            </a:fld>
            <a:endParaRPr lang="en-US" altLang="ko-K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altLang="ko-KR" smtClean="0"/>
              <a:t>doc.: IEEE 802.22-08-0080-02-0000</a:t>
            </a:r>
            <a:endParaRPr lang="en-US" altLang="ko-KR"/>
          </a:p>
        </p:txBody>
      </p:sp>
      <p:sp>
        <p:nvSpPr>
          <p:cNvPr id="5" name="日付プレースホルダ 4"/>
          <p:cNvSpPr>
            <a:spLocks noGrp="1"/>
          </p:cNvSpPr>
          <p:nvPr>
            <p:ph type="dt" idx="11"/>
          </p:nvPr>
        </p:nvSpPr>
        <p:spPr/>
        <p:txBody>
          <a:bodyPr/>
          <a:lstStyle/>
          <a:p>
            <a:pPr>
              <a:defRPr/>
            </a:pPr>
            <a:r>
              <a:rPr lang="en-US" altLang="ko-KR" smtClean="0"/>
              <a:t>May</a:t>
            </a:r>
            <a:r>
              <a:rPr lang="ko-KR" altLang="en-US" smtClean="0"/>
              <a:t> 2007</a:t>
            </a:r>
            <a:endParaRPr lang="en-US" altLang="ko-KR" dirty="0"/>
          </a:p>
        </p:txBody>
      </p:sp>
      <p:sp>
        <p:nvSpPr>
          <p:cNvPr id="6" name="フッター プレースホルダ 5"/>
          <p:cNvSpPr>
            <a:spLocks noGrp="1"/>
          </p:cNvSpPr>
          <p:nvPr>
            <p:ph type="ftr" sz="quarter" idx="12"/>
          </p:nvPr>
        </p:nvSpPr>
        <p:spPr/>
        <p:txBody>
          <a:bodyPr/>
          <a:lstStyle/>
          <a:p>
            <a:pPr lvl="4">
              <a:defRPr/>
            </a:pPr>
            <a:r>
              <a:rPr lang="ko-KR" altLang="en-US" smtClean="0"/>
              <a:t>Chang-Joo Kim, ETRI</a:t>
            </a:r>
            <a:endParaRPr lang="en-US" altLang="ko-KR"/>
          </a:p>
        </p:txBody>
      </p:sp>
      <p:sp>
        <p:nvSpPr>
          <p:cNvPr id="7" name="スライド番号プレースホルダ 6"/>
          <p:cNvSpPr>
            <a:spLocks noGrp="1"/>
          </p:cNvSpPr>
          <p:nvPr>
            <p:ph type="sldNum" sz="quarter" idx="13"/>
          </p:nvPr>
        </p:nvSpPr>
        <p:spPr/>
        <p:txBody>
          <a:bodyPr/>
          <a:lstStyle/>
          <a:p>
            <a:pPr>
              <a:defRPr/>
            </a:pPr>
            <a:r>
              <a:rPr lang="en-US" altLang="ko-KR" smtClean="0"/>
              <a:t>Page </a:t>
            </a:r>
            <a:fld id="{F032E6D2-CDC3-2849-BF7D-4A3704537A52}" type="slidenum">
              <a:rPr lang="en-US" altLang="ko-KR" smtClean="0"/>
              <a:pPr>
                <a:defRPr/>
              </a:pPr>
              <a:t>5</a:t>
            </a:fld>
            <a:endParaRPr lang="en-US" altLang="ko-K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altLang="ko-KR" smtClean="0"/>
              <a:t>doc.: IEEE 802.22-08-0080-02-0000</a:t>
            </a:r>
            <a:endParaRPr lang="en-US" altLang="ko-KR"/>
          </a:p>
        </p:txBody>
      </p:sp>
      <p:sp>
        <p:nvSpPr>
          <p:cNvPr id="5" name="日付プレースホルダ 4"/>
          <p:cNvSpPr>
            <a:spLocks noGrp="1"/>
          </p:cNvSpPr>
          <p:nvPr>
            <p:ph type="dt" idx="11"/>
          </p:nvPr>
        </p:nvSpPr>
        <p:spPr/>
        <p:txBody>
          <a:bodyPr/>
          <a:lstStyle/>
          <a:p>
            <a:pPr>
              <a:defRPr/>
            </a:pPr>
            <a:r>
              <a:rPr lang="en-US" altLang="ko-KR" smtClean="0"/>
              <a:t>May</a:t>
            </a:r>
            <a:r>
              <a:rPr lang="ko-KR" altLang="en-US" smtClean="0"/>
              <a:t> 2007</a:t>
            </a:r>
            <a:endParaRPr lang="en-US" altLang="ko-KR" dirty="0"/>
          </a:p>
        </p:txBody>
      </p:sp>
      <p:sp>
        <p:nvSpPr>
          <p:cNvPr id="6" name="フッター プレースホルダ 5"/>
          <p:cNvSpPr>
            <a:spLocks noGrp="1"/>
          </p:cNvSpPr>
          <p:nvPr>
            <p:ph type="ftr" sz="quarter" idx="12"/>
          </p:nvPr>
        </p:nvSpPr>
        <p:spPr/>
        <p:txBody>
          <a:bodyPr/>
          <a:lstStyle/>
          <a:p>
            <a:pPr lvl="4">
              <a:defRPr/>
            </a:pPr>
            <a:r>
              <a:rPr lang="ko-KR" altLang="en-US" smtClean="0"/>
              <a:t>Chang-Joo Kim, ETRI</a:t>
            </a:r>
            <a:endParaRPr lang="en-US" altLang="ko-KR"/>
          </a:p>
        </p:txBody>
      </p:sp>
      <p:sp>
        <p:nvSpPr>
          <p:cNvPr id="7" name="スライド番号プレースホルダ 6"/>
          <p:cNvSpPr>
            <a:spLocks noGrp="1"/>
          </p:cNvSpPr>
          <p:nvPr>
            <p:ph type="sldNum" sz="quarter" idx="13"/>
          </p:nvPr>
        </p:nvSpPr>
        <p:spPr/>
        <p:txBody>
          <a:bodyPr/>
          <a:lstStyle/>
          <a:p>
            <a:pPr>
              <a:defRPr/>
            </a:pPr>
            <a:r>
              <a:rPr lang="en-US" altLang="ko-KR" smtClean="0"/>
              <a:t>Page </a:t>
            </a:r>
            <a:fld id="{F032E6D2-CDC3-2849-BF7D-4A3704537A52}" type="slidenum">
              <a:rPr lang="en-US" altLang="ko-KR" smtClean="0"/>
              <a:pPr>
                <a:defRPr/>
              </a:pPr>
              <a:t>6</a:t>
            </a:fld>
            <a:endParaRPr lang="en-US" altLang="ko-K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altLang="ko-KR" smtClean="0"/>
              <a:t>doc.: IEEE 802.22-08-0080-02-0000</a:t>
            </a:r>
            <a:endParaRPr lang="en-US" altLang="ko-KR"/>
          </a:p>
        </p:txBody>
      </p:sp>
      <p:sp>
        <p:nvSpPr>
          <p:cNvPr id="5" name="日付プレースホルダ 4"/>
          <p:cNvSpPr>
            <a:spLocks noGrp="1"/>
          </p:cNvSpPr>
          <p:nvPr>
            <p:ph type="dt" idx="11"/>
          </p:nvPr>
        </p:nvSpPr>
        <p:spPr/>
        <p:txBody>
          <a:bodyPr/>
          <a:lstStyle/>
          <a:p>
            <a:pPr>
              <a:defRPr/>
            </a:pPr>
            <a:r>
              <a:rPr lang="en-US" altLang="ko-KR" smtClean="0"/>
              <a:t>May</a:t>
            </a:r>
            <a:r>
              <a:rPr lang="ko-KR" altLang="en-US" smtClean="0"/>
              <a:t> 2007</a:t>
            </a:r>
            <a:endParaRPr lang="en-US" altLang="ko-KR" dirty="0"/>
          </a:p>
        </p:txBody>
      </p:sp>
      <p:sp>
        <p:nvSpPr>
          <p:cNvPr id="6" name="フッター プレースホルダ 5"/>
          <p:cNvSpPr>
            <a:spLocks noGrp="1"/>
          </p:cNvSpPr>
          <p:nvPr>
            <p:ph type="ftr" sz="quarter" idx="12"/>
          </p:nvPr>
        </p:nvSpPr>
        <p:spPr/>
        <p:txBody>
          <a:bodyPr/>
          <a:lstStyle/>
          <a:p>
            <a:pPr lvl="4">
              <a:defRPr/>
            </a:pPr>
            <a:r>
              <a:rPr lang="ko-KR" altLang="en-US" smtClean="0"/>
              <a:t>Chang-Joo Kim, ETRI</a:t>
            </a:r>
            <a:endParaRPr lang="en-US" altLang="ko-KR"/>
          </a:p>
        </p:txBody>
      </p:sp>
      <p:sp>
        <p:nvSpPr>
          <p:cNvPr id="7" name="スライド番号プレースホルダ 6"/>
          <p:cNvSpPr>
            <a:spLocks noGrp="1"/>
          </p:cNvSpPr>
          <p:nvPr>
            <p:ph type="sldNum" sz="quarter" idx="13"/>
          </p:nvPr>
        </p:nvSpPr>
        <p:spPr/>
        <p:txBody>
          <a:bodyPr/>
          <a:lstStyle/>
          <a:p>
            <a:pPr>
              <a:defRPr/>
            </a:pPr>
            <a:r>
              <a:rPr lang="en-US" altLang="ko-KR" smtClean="0"/>
              <a:t>Page </a:t>
            </a:r>
            <a:fld id="{F032E6D2-CDC3-2849-BF7D-4A3704537A52}" type="slidenum">
              <a:rPr lang="en-US" altLang="ko-KR" smtClean="0"/>
              <a:pPr>
                <a:defRPr/>
              </a:pPr>
              <a:t>7</a:t>
            </a:fld>
            <a:endParaRPr lang="en-US" altLang="ko-K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altLang="ko-KR" smtClean="0"/>
              <a:t>doc.: IEEE 802.22-08-0080-02-0000</a:t>
            </a:r>
            <a:endParaRPr lang="en-US" altLang="ko-KR"/>
          </a:p>
        </p:txBody>
      </p:sp>
      <p:sp>
        <p:nvSpPr>
          <p:cNvPr id="5" name="日付プレースホルダ 4"/>
          <p:cNvSpPr>
            <a:spLocks noGrp="1"/>
          </p:cNvSpPr>
          <p:nvPr>
            <p:ph type="dt" idx="11"/>
          </p:nvPr>
        </p:nvSpPr>
        <p:spPr/>
        <p:txBody>
          <a:bodyPr/>
          <a:lstStyle/>
          <a:p>
            <a:pPr>
              <a:defRPr/>
            </a:pPr>
            <a:r>
              <a:rPr lang="en-US" altLang="ko-KR" smtClean="0"/>
              <a:t>May</a:t>
            </a:r>
            <a:r>
              <a:rPr lang="ko-KR" altLang="en-US" smtClean="0"/>
              <a:t> 2007</a:t>
            </a:r>
            <a:endParaRPr lang="en-US" altLang="ko-KR" dirty="0"/>
          </a:p>
        </p:txBody>
      </p:sp>
      <p:sp>
        <p:nvSpPr>
          <p:cNvPr id="6" name="フッター プレースホルダ 5"/>
          <p:cNvSpPr>
            <a:spLocks noGrp="1"/>
          </p:cNvSpPr>
          <p:nvPr>
            <p:ph type="ftr" sz="quarter" idx="12"/>
          </p:nvPr>
        </p:nvSpPr>
        <p:spPr/>
        <p:txBody>
          <a:bodyPr/>
          <a:lstStyle/>
          <a:p>
            <a:pPr lvl="4">
              <a:defRPr/>
            </a:pPr>
            <a:r>
              <a:rPr lang="ko-KR" altLang="en-US" smtClean="0"/>
              <a:t>Chang-Joo Kim, ETRI</a:t>
            </a:r>
            <a:endParaRPr lang="en-US" altLang="ko-KR"/>
          </a:p>
        </p:txBody>
      </p:sp>
      <p:sp>
        <p:nvSpPr>
          <p:cNvPr id="7" name="スライド番号プレースホルダ 6"/>
          <p:cNvSpPr>
            <a:spLocks noGrp="1"/>
          </p:cNvSpPr>
          <p:nvPr>
            <p:ph type="sldNum" sz="quarter" idx="13"/>
          </p:nvPr>
        </p:nvSpPr>
        <p:spPr/>
        <p:txBody>
          <a:bodyPr/>
          <a:lstStyle/>
          <a:p>
            <a:pPr>
              <a:defRPr/>
            </a:pPr>
            <a:r>
              <a:rPr lang="en-US" altLang="ko-KR" smtClean="0"/>
              <a:t>Page </a:t>
            </a:r>
            <a:fld id="{F032E6D2-CDC3-2849-BF7D-4A3704537A52}" type="slidenum">
              <a:rPr lang="en-US" altLang="ko-KR" smtClean="0"/>
              <a:pPr>
                <a:defRPr/>
              </a:pPr>
              <a:t>8</a:t>
            </a:fld>
            <a:endParaRPr lang="en-US" altLang="ko-K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altLang="ko-KR" smtClean="0"/>
              <a:t>doc.: IEEE 802.22-08-0080-02-0000</a:t>
            </a:r>
            <a:endParaRPr lang="en-US" altLang="ko-KR"/>
          </a:p>
        </p:txBody>
      </p:sp>
      <p:sp>
        <p:nvSpPr>
          <p:cNvPr id="5" name="日付プレースホルダ 4"/>
          <p:cNvSpPr>
            <a:spLocks noGrp="1"/>
          </p:cNvSpPr>
          <p:nvPr>
            <p:ph type="dt" idx="11"/>
          </p:nvPr>
        </p:nvSpPr>
        <p:spPr/>
        <p:txBody>
          <a:bodyPr/>
          <a:lstStyle/>
          <a:p>
            <a:pPr>
              <a:defRPr/>
            </a:pPr>
            <a:r>
              <a:rPr lang="en-US" altLang="ko-KR" smtClean="0"/>
              <a:t>May</a:t>
            </a:r>
            <a:r>
              <a:rPr lang="ko-KR" altLang="en-US" smtClean="0"/>
              <a:t> 2007</a:t>
            </a:r>
            <a:endParaRPr lang="en-US" altLang="ko-KR" dirty="0"/>
          </a:p>
        </p:txBody>
      </p:sp>
      <p:sp>
        <p:nvSpPr>
          <p:cNvPr id="6" name="フッター プレースホルダ 5"/>
          <p:cNvSpPr>
            <a:spLocks noGrp="1"/>
          </p:cNvSpPr>
          <p:nvPr>
            <p:ph type="ftr" sz="quarter" idx="12"/>
          </p:nvPr>
        </p:nvSpPr>
        <p:spPr/>
        <p:txBody>
          <a:bodyPr/>
          <a:lstStyle/>
          <a:p>
            <a:pPr lvl="4">
              <a:defRPr/>
            </a:pPr>
            <a:r>
              <a:rPr lang="ko-KR" altLang="en-US" smtClean="0"/>
              <a:t>Chang-Joo Kim, ETRI</a:t>
            </a:r>
            <a:endParaRPr lang="en-US" altLang="ko-KR"/>
          </a:p>
        </p:txBody>
      </p:sp>
      <p:sp>
        <p:nvSpPr>
          <p:cNvPr id="7" name="スライド番号プレースホルダ 6"/>
          <p:cNvSpPr>
            <a:spLocks noGrp="1"/>
          </p:cNvSpPr>
          <p:nvPr>
            <p:ph type="sldNum" sz="quarter" idx="13"/>
          </p:nvPr>
        </p:nvSpPr>
        <p:spPr/>
        <p:txBody>
          <a:bodyPr/>
          <a:lstStyle/>
          <a:p>
            <a:pPr>
              <a:defRPr/>
            </a:pPr>
            <a:r>
              <a:rPr lang="en-US" altLang="ko-KR" smtClean="0"/>
              <a:t>Page </a:t>
            </a:r>
            <a:fld id="{F032E6D2-CDC3-2849-BF7D-4A3704537A52}" type="slidenum">
              <a:rPr lang="en-US" altLang="ko-KR" smtClean="0"/>
              <a:pPr>
                <a:defRPr/>
              </a:pPr>
              <a:t>9</a:t>
            </a:fld>
            <a:endParaRPr lang="en-US"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91938" cy="276999"/>
          </a:xfrm>
        </p:spPr>
        <p:txBody>
          <a:bodyPr/>
          <a:lstStyle>
            <a:lvl1pPr>
              <a:defRPr/>
            </a:lvl1pPr>
          </a:lstStyle>
          <a:p>
            <a:pPr>
              <a:defRPr/>
            </a:pPr>
            <a:r>
              <a:rPr lang="en-US" altLang="ko-KR" dirty="0" smtClean="0"/>
              <a:t>Mar. 2013</a:t>
            </a:r>
            <a:endParaRPr lang="en-US" altLang="ko-KR" dirty="0"/>
          </a:p>
        </p:txBody>
      </p:sp>
      <p:sp>
        <p:nvSpPr>
          <p:cNvPr id="5" name="Rectangle 5"/>
          <p:cNvSpPr>
            <a:spLocks noGrp="1" noChangeArrowheads="1"/>
          </p:cNvSpPr>
          <p:nvPr>
            <p:ph type="ftr" sz="quarter" idx="11"/>
          </p:nvPr>
        </p:nvSpPr>
        <p:spPr>
          <a:xfrm>
            <a:off x="7056338" y="6475413"/>
            <a:ext cx="1487587" cy="184666"/>
          </a:xfrm>
        </p:spPr>
        <p:txBody>
          <a:bodyPr/>
          <a:lstStyle>
            <a:lvl1pPr>
              <a:defRPr dirty="0" smtClean="0"/>
            </a:lvl1pPr>
          </a:lstStyle>
          <a:p>
            <a:pPr>
              <a:defRPr/>
            </a:pPr>
            <a:r>
              <a:rPr lang="en-US" altLang="ko-KR" dirty="0" smtClean="0"/>
              <a:t>Masayuki Oodo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91938" cy="276999"/>
          </a:xfrm>
        </p:spPr>
        <p:txBody>
          <a:bodyPr/>
          <a:lstStyle>
            <a:lvl1pPr>
              <a:defRPr/>
            </a:lvl1pPr>
          </a:lstStyle>
          <a:p>
            <a:pPr>
              <a:defRPr/>
            </a:pPr>
            <a:r>
              <a:rPr lang="en-US" altLang="ko-KR" dirty="0" smtClean="0"/>
              <a:t>Mar. 2013</a:t>
            </a:r>
            <a:endParaRPr lang="en-US" altLang="ko-KR" dirty="0"/>
          </a:p>
        </p:txBody>
      </p:sp>
      <p:sp>
        <p:nvSpPr>
          <p:cNvPr id="5" name="Rectangle 5"/>
          <p:cNvSpPr>
            <a:spLocks noGrp="1" noChangeArrowheads="1"/>
          </p:cNvSpPr>
          <p:nvPr>
            <p:ph type="ftr" sz="quarter" idx="11"/>
          </p:nvPr>
        </p:nvSpPr>
        <p:spPr>
          <a:xfrm>
            <a:off x="7056338" y="6475413"/>
            <a:ext cx="1487587" cy="184666"/>
          </a:xfrm>
        </p:spPr>
        <p:txBody>
          <a:bodyPr/>
          <a:lstStyle>
            <a:lvl1pPr>
              <a:defRPr/>
            </a:lvl1pPr>
          </a:lstStyle>
          <a:p>
            <a:pPr>
              <a:defRPr/>
            </a:pPr>
            <a:r>
              <a:rPr lang="en-US" altLang="ko-KR" dirty="0" smtClean="0"/>
              <a:t>Masayuki Oodo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9193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Mar. 2013</a:t>
            </a:r>
            <a:endParaRPr lang="en-US" altLang="ko-KR" dirty="0"/>
          </a:p>
        </p:txBody>
      </p:sp>
      <p:sp>
        <p:nvSpPr>
          <p:cNvPr id="1029" name="Rectangle 5"/>
          <p:cNvSpPr>
            <a:spLocks noGrp="1" noChangeArrowheads="1"/>
          </p:cNvSpPr>
          <p:nvPr>
            <p:ph type="ftr" sz="quarter" idx="3"/>
          </p:nvPr>
        </p:nvSpPr>
        <p:spPr bwMode="auto">
          <a:xfrm>
            <a:off x="7056338" y="6475413"/>
            <a:ext cx="148758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Masayuki Oodo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22-13-0056-00-000b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oleObject" Target="../embeddings/Microsoft_Office_Word_97-2003___1.doc"/><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mailto:patcom@ieee.org" TargetMode="External"/><Relationship Id="rId5" Type="http://schemas.openxmlformats.org/officeDocument/2006/relationships/hyperlink" Target="mailto:apurva.mody@ieee.org" TargetMode="External"/><Relationship Id="rId4" Type="http://schemas.openxmlformats.org/officeDocument/2006/relationships/hyperlink" Target="http://standards.ieee.org/guides/bylaws/sb-bylaws.pdf"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a:xfrm>
            <a:off x="7056338" y="6475413"/>
            <a:ext cx="1487587" cy="184666"/>
          </a:xfrm>
        </p:spPr>
        <p:txBody>
          <a:bodyPr/>
          <a:lstStyle/>
          <a:p>
            <a:pPr>
              <a:defRPr/>
            </a:pPr>
            <a:r>
              <a:rPr lang="en-US" altLang="ko-KR" dirty="0" smtClean="0"/>
              <a:t>Masayuki Oodo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Rectangle 2"/>
          <p:cNvSpPr>
            <a:spLocks noGrp="1" noChangeArrowheads="1"/>
          </p:cNvSpPr>
          <p:nvPr>
            <p:ph type="title"/>
          </p:nvPr>
        </p:nvSpPr>
        <p:spPr>
          <a:xfrm>
            <a:off x="328613" y="914400"/>
            <a:ext cx="8526462" cy="609600"/>
          </a:xfrm>
        </p:spPr>
        <p:txBody>
          <a:bodyPr/>
          <a:lstStyle/>
          <a:p>
            <a:r>
              <a:rPr lang="en-US" altLang="ko-KR" sz="2800" dirty="0" smtClean="0">
                <a:latin typeface="Times New Roman" charset="0"/>
                <a:ea typeface="굴림" charset="0"/>
                <a:cs typeface="굴림" charset="0"/>
              </a:rPr>
              <a:t>Schedule of details of </a:t>
            </a:r>
            <a:r>
              <a:rPr lang="en-US" altLang="ko-KR" sz="2800" dirty="0" smtClean="0">
                <a:latin typeface="Times New Roman" charset="0"/>
                <a:ea typeface="굴림" charset="0"/>
                <a:cs typeface="굴림" charset="0"/>
              </a:rPr>
              <a:t>PHY</a:t>
            </a:r>
            <a:r>
              <a:rPr lang="ja-JP" altLang="en-US" sz="2800" dirty="0" smtClean="0">
                <a:latin typeface="Times New Roman" charset="0"/>
                <a:ea typeface="굴림" charset="0"/>
                <a:cs typeface="굴림" charset="0"/>
              </a:rPr>
              <a:t> </a:t>
            </a:r>
            <a:r>
              <a:rPr lang="en-US" altLang="ja-JP" sz="2800" dirty="0" smtClean="0">
                <a:latin typeface="Times New Roman" charset="0"/>
                <a:ea typeface="굴림" charset="0"/>
                <a:cs typeface="굴림" charset="0"/>
              </a:rPr>
              <a:t>and MAC</a:t>
            </a:r>
            <a:r>
              <a:rPr lang="en-US" altLang="ko-KR" sz="2800" dirty="0" smtClean="0">
                <a:latin typeface="Times New Roman" charset="0"/>
                <a:ea typeface="굴림" charset="0"/>
                <a:cs typeface="굴림" charset="0"/>
              </a:rPr>
              <a:t> </a:t>
            </a:r>
            <a:r>
              <a:rPr lang="en-US" altLang="ko-KR" sz="2800" dirty="0" smtClean="0">
                <a:latin typeface="Times New Roman" charset="0"/>
                <a:ea typeface="굴림" charset="0"/>
                <a:cs typeface="굴림" charset="0"/>
              </a:rPr>
              <a:t>technical items</a:t>
            </a:r>
            <a:endParaRPr lang="en-US" altLang="ko-KR" sz="2800" dirty="0">
              <a:latin typeface="Times New Roman" charset="0"/>
              <a:ea typeface="굴림" charset="0"/>
              <a:cs typeface="굴림" charset="0"/>
            </a:endParaRPr>
          </a:p>
        </p:txBody>
      </p:sp>
      <p:sp>
        <p:nvSpPr>
          <p:cNvPr id="8" name="Rectangle 6"/>
          <p:cNvSpPr txBox="1">
            <a:spLocks noChangeArrowheads="1"/>
          </p:cNvSpPr>
          <p:nvPr/>
        </p:nvSpPr>
        <p:spPr bwMode="auto">
          <a:xfrm>
            <a:off x="685800" y="1752600"/>
            <a:ext cx="77724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altLang="ko-KR" sz="2000" b="1" i="0" u="none" strike="noStrike" kern="0" cap="none" spc="0" normalizeH="0" baseline="0" noProof="0" dirty="0" smtClean="0">
                <a:ln>
                  <a:noFill/>
                </a:ln>
                <a:solidFill>
                  <a:schemeClr val="tx1"/>
                </a:solidFill>
                <a:effectLst/>
                <a:uLnTx/>
                <a:uFillTx/>
                <a:latin typeface="Times New Roman" charset="0"/>
                <a:ea typeface="굴림" charset="0"/>
                <a:cs typeface="굴림" charset="0"/>
              </a:rPr>
              <a:t>IEEE P802.22 Wireless RANs          Date:</a:t>
            </a:r>
            <a:r>
              <a:rPr kumimoji="0" lang="en-US" altLang="ko-KR" sz="2000" b="0" i="0" u="none" strike="noStrike" kern="0" cap="none" spc="0" normalizeH="0" baseline="0" noProof="0" dirty="0" smtClean="0">
                <a:ln>
                  <a:noFill/>
                </a:ln>
                <a:solidFill>
                  <a:schemeClr val="tx1"/>
                </a:solidFill>
                <a:effectLst/>
                <a:uLnTx/>
                <a:uFillTx/>
                <a:latin typeface="Times New Roman" charset="0"/>
                <a:ea typeface="굴림" charset="0"/>
                <a:cs typeface="굴림" charset="0"/>
              </a:rPr>
              <a:t> 2013-3-28</a:t>
            </a:r>
            <a:endParaRPr kumimoji="0" lang="en-US" altLang="ko-KR" sz="2000" b="0" i="0" u="none" strike="noStrike" kern="0" cap="none" spc="0" normalizeH="0" baseline="0" noProof="0" dirty="0">
              <a:ln>
                <a:noFill/>
              </a:ln>
              <a:solidFill>
                <a:schemeClr val="tx1"/>
              </a:solidFill>
              <a:effectLst/>
              <a:uLnTx/>
              <a:uFillTx/>
              <a:latin typeface="Times New Roman" charset="0"/>
              <a:ea typeface="굴림" charset="0"/>
              <a:cs typeface="굴림" charset="0"/>
            </a:endParaRPr>
          </a:p>
        </p:txBody>
      </p:sp>
      <p:sp>
        <p:nvSpPr>
          <p:cNvPr id="9"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a:t>Authors:</a:t>
            </a:r>
            <a:endParaRPr lang="en-US" altLang="ko-KR" sz="2000" b="0"/>
          </a:p>
        </p:txBody>
      </p:sp>
      <p:sp>
        <p:nvSpPr>
          <p:cNvPr id="10" name="Text Box 13"/>
          <p:cNvSpPr txBox="1">
            <a:spLocks noChangeArrowheads="1"/>
          </p:cNvSpPr>
          <p:nvPr/>
        </p:nvSpPr>
        <p:spPr bwMode="auto">
          <a:xfrm>
            <a:off x="539552" y="4072362"/>
            <a:ext cx="8217024"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July include portions of this contribution; and at the IEEE’s sole discretion to permit others to reproduce in whole or in part the resulting IEEE Standards publication.  The contributor also acknowledges and accepts that this contribution July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4"/>
              </a:rPr>
              <a:t>http://standards.ieee.org/guides/bylaws/sb-bylaws.pdf</a:t>
            </a:r>
            <a:r>
              <a:rPr lang="en-GB" altLang="ja-JP" sz="900" b="0" dirty="0" smtClean="0"/>
              <a:t>&gt;, including the statement "IEEE standards July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5"/>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6"/>
              </a:rPr>
              <a:t>patcom@ieee.org</a:t>
            </a:r>
            <a:r>
              <a:rPr lang="en-GB" altLang="ja-JP" sz="900" b="0" dirty="0" smtClean="0"/>
              <a:t>&gt;.</a:t>
            </a:r>
            <a:endParaRPr lang="ja-JP" altLang="ja-JP" sz="900" b="0" dirty="0"/>
          </a:p>
        </p:txBody>
      </p:sp>
      <p:graphicFrame>
        <p:nvGraphicFramePr>
          <p:cNvPr id="11" name="Object 25"/>
          <p:cNvGraphicFramePr>
            <a:graphicFrameLocks noChangeAspect="1"/>
          </p:cNvGraphicFramePr>
          <p:nvPr/>
        </p:nvGraphicFramePr>
        <p:xfrm>
          <a:off x="533400" y="2705100"/>
          <a:ext cx="7924800" cy="981075"/>
        </p:xfrm>
        <a:graphic>
          <a:graphicData uri="http://schemas.openxmlformats.org/presentationml/2006/ole">
            <p:oleObj spid="_x0000_s21538" name="Document" r:id="rId7" imgW="8452204" imgH="1054300"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26976"/>
          </a:xfrm>
        </p:spPr>
        <p:txBody>
          <a:bodyPr/>
          <a:lstStyle/>
          <a:p>
            <a:pPr algn="l"/>
            <a:r>
              <a:rPr kumimoji="1" lang="en-US" altLang="ja-JP" dirty="0" smtClean="0"/>
              <a:t>May 9 teleconference</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2013</a:t>
            </a:r>
            <a:endParaRPr lang="en-US" altLang="ko-KR" dirty="0"/>
          </a:p>
        </p:txBody>
      </p:sp>
      <p:sp>
        <p:nvSpPr>
          <p:cNvPr id="5" name="フッター プレースホルダ 4"/>
          <p:cNvSpPr>
            <a:spLocks noGrp="1"/>
          </p:cNvSpPr>
          <p:nvPr>
            <p:ph type="ftr" sz="quarter" idx="11"/>
          </p:nvPr>
        </p:nvSpPr>
        <p:spPr>
          <a:xfrm>
            <a:off x="7056338" y="6475413"/>
            <a:ext cx="1487587" cy="184666"/>
          </a:xfrm>
        </p:spPr>
        <p:txBody>
          <a:bodyPr/>
          <a:lstStyle/>
          <a:p>
            <a:pPr>
              <a:defRPr/>
            </a:pPr>
            <a:r>
              <a:rPr lang="en-US" altLang="ko-KR" dirty="0" smtClean="0"/>
              <a:t>Masayuki Oodo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pic>
        <p:nvPicPr>
          <p:cNvPr id="8" name="Picture 3"/>
          <p:cNvPicPr>
            <a:picLocks noChangeAspect="1" noChangeArrowheads="1"/>
          </p:cNvPicPr>
          <p:nvPr/>
        </p:nvPicPr>
        <p:blipFill rotWithShape="1">
          <a:blip r:embed="rId3" cstate="print"/>
          <a:srcRect t="64040"/>
          <a:stretch/>
        </p:blipFill>
        <p:spPr bwMode="auto">
          <a:xfrm>
            <a:off x="469255" y="2103537"/>
            <a:ext cx="8086725" cy="1397471"/>
          </a:xfrm>
          <a:prstGeom prst="rect">
            <a:avLst/>
          </a:prstGeom>
          <a:noFill/>
          <a:ln w="9525">
            <a:noFill/>
            <a:miter lim="800000"/>
            <a:headEnd/>
            <a:tailEnd/>
          </a:ln>
          <a:effectLst/>
        </p:spPr>
      </p:pic>
      <p:sp>
        <p:nvSpPr>
          <p:cNvPr id="9" name="タイトル 1"/>
          <p:cNvSpPr txBox="1">
            <a:spLocks/>
          </p:cNvSpPr>
          <p:nvPr/>
        </p:nvSpPr>
        <p:spPr bwMode="auto">
          <a:xfrm>
            <a:off x="626418" y="1412776"/>
            <a:ext cx="7772400" cy="411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latinLnBrk="0"/>
            <a:r>
              <a:rPr kumimoji="1" lang="en-US" altLang="ja-JP" sz="2000" b="0" kern="0" dirty="0" smtClean="0"/>
              <a:t>Proposed text or </a:t>
            </a:r>
            <a:r>
              <a:rPr kumimoji="1" lang="en-US" altLang="ja-JP" sz="2000" b="0" kern="0" dirty="0" err="1" smtClean="0"/>
              <a:t>ppt</a:t>
            </a:r>
            <a:r>
              <a:rPr kumimoji="1" lang="en-US" altLang="ja-JP" sz="2000" b="0" kern="0" dirty="0" smtClean="0"/>
              <a:t> regarding the following items will be provided.  </a:t>
            </a:r>
            <a:endParaRPr kumimoji="1" lang="ja-JP" altLang="en-US" sz="2000" b="0" kern="0" dirty="0"/>
          </a:p>
        </p:txBody>
      </p:sp>
    </p:spTree>
    <p:extLst>
      <p:ext uri="{BB962C8B-B14F-4D97-AF65-F5344CB8AC3E}">
        <p14:creationId xmlns="" xmlns:p14="http://schemas.microsoft.com/office/powerpoint/2010/main" val="22537557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r>
              <a:rPr kumimoji="1" lang="en-US" altLang="ja-JP" dirty="0" smtClean="0"/>
              <a:t>7.15 MAC Others</a:t>
            </a:r>
          </a:p>
          <a:p>
            <a:pPr lvl="1"/>
            <a:r>
              <a:rPr kumimoji="1" lang="en-US" altLang="ja-JP" dirty="0" smtClean="0"/>
              <a:t>Provide Text</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Masayuki Oodo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11</a:t>
            </a:fld>
            <a:endParaRPr lang="en-US" altLang="ko-KR"/>
          </a:p>
        </p:txBody>
      </p:sp>
      <p:sp>
        <p:nvSpPr>
          <p:cNvPr id="7" name="タイトル 1"/>
          <p:cNvSpPr>
            <a:spLocks noGrp="1"/>
          </p:cNvSpPr>
          <p:nvPr>
            <p:ph type="title"/>
          </p:nvPr>
        </p:nvSpPr>
        <p:spPr>
          <a:xfrm>
            <a:off x="685800" y="685800"/>
            <a:ext cx="7772400" cy="726976"/>
          </a:xfrm>
        </p:spPr>
        <p:txBody>
          <a:bodyPr/>
          <a:lstStyle/>
          <a:p>
            <a:pPr algn="l"/>
            <a:r>
              <a:rPr kumimoji="1" lang="en-US" altLang="ja-JP" dirty="0" smtClean="0"/>
              <a:t>May 9 teleconference</a:t>
            </a:r>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a:xfrm>
            <a:off x="1043608" y="4869160"/>
            <a:ext cx="7414592" cy="1226840"/>
          </a:xfrm>
        </p:spPr>
        <p:txBody>
          <a:bodyPr/>
          <a:lstStyle/>
          <a:p>
            <a:r>
              <a:rPr kumimoji="1" lang="en-US" altLang="ja-JP" dirty="0" smtClean="0"/>
              <a:t>Eastern Time 7pm</a:t>
            </a:r>
          </a:p>
          <a:p>
            <a:r>
              <a:rPr kumimoji="1" lang="en-US" altLang="ja-JP" dirty="0" smtClean="0"/>
              <a:t>(Japan/Korean Time 10am)</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a:xfrm>
            <a:off x="7056338" y="6475413"/>
            <a:ext cx="1487587" cy="184666"/>
          </a:xfrm>
        </p:spPr>
        <p:txBody>
          <a:bodyPr/>
          <a:lstStyle/>
          <a:p>
            <a:pPr>
              <a:defRPr/>
            </a:pPr>
            <a:r>
              <a:rPr lang="en-US" altLang="ko-KR" dirty="0" smtClean="0"/>
              <a:t>Masayuki Oodo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graphicFrame>
        <p:nvGraphicFramePr>
          <p:cNvPr id="7" name="表 6"/>
          <p:cNvGraphicFramePr>
            <a:graphicFrameLocks noGrp="1"/>
          </p:cNvGraphicFramePr>
          <p:nvPr/>
        </p:nvGraphicFramePr>
        <p:xfrm>
          <a:off x="827584" y="1772816"/>
          <a:ext cx="7488832" cy="2736304"/>
        </p:xfrm>
        <a:graphic>
          <a:graphicData uri="http://schemas.openxmlformats.org/drawingml/2006/table">
            <a:tbl>
              <a:tblPr/>
              <a:tblGrid>
                <a:gridCol w="936104"/>
                <a:gridCol w="936104"/>
                <a:gridCol w="936104"/>
                <a:gridCol w="936104"/>
                <a:gridCol w="936104"/>
                <a:gridCol w="936104"/>
                <a:gridCol w="936104"/>
                <a:gridCol w="936104"/>
              </a:tblGrid>
              <a:tr h="342038">
                <a:tc>
                  <a:txBody>
                    <a:bodyPr/>
                    <a:lstStyle/>
                    <a:p>
                      <a:pPr algn="ctr" fontAlgn="ctr"/>
                      <a:endParaRPr lang="ja-JP" alt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800" b="0" i="0" u="none" strike="noStrike" dirty="0">
                          <a:solidFill>
                            <a:srgbClr val="000000"/>
                          </a:solidFill>
                          <a:latin typeface="ＭＳ Ｐゴシック"/>
                        </a:rPr>
                        <a:t>Mod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Tue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Wed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Thu</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Fri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Sun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a:solidFill>
                            <a:srgbClr val="000000"/>
                          </a:solidFill>
                          <a:latin typeface="ＭＳ Ｐゴシック"/>
                        </a:rPr>
                        <a:t>Mar</a:t>
                      </a: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a:solidFill>
                            <a:srgbClr val="000000"/>
                          </a:solidFill>
                          <a:latin typeface="ＭＳ Ｐゴシック"/>
                        </a:rPr>
                        <a:t>25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26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latin typeface="ＭＳ Ｐゴシック"/>
                        </a:rPr>
                        <a:t>27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latin typeface="ＭＳ Ｐゴシック"/>
                        </a:rPr>
                        <a:t>28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a:solidFill>
                            <a:srgbClr val="000000"/>
                          </a:solidFill>
                          <a:latin typeface="ＭＳ Ｐゴシック"/>
                        </a:rPr>
                        <a:t>29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30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31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rowSpan="5">
                  <a:txBody>
                    <a:bodyPr/>
                    <a:lstStyle/>
                    <a:p>
                      <a:pPr algn="ctr" fontAlgn="ctr"/>
                      <a:r>
                        <a:rPr lang="en-US" sz="1800" b="0" i="0" u="none" strike="noStrike">
                          <a:solidFill>
                            <a:srgbClr val="000000"/>
                          </a:solidFill>
                          <a:latin typeface="ＭＳ Ｐゴシック"/>
                        </a:rPr>
                        <a:t>Apr</a:t>
                      </a: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a:solidFill>
                            <a:srgbClr val="000000"/>
                          </a:solidFill>
                          <a:latin typeface="ＭＳ Ｐゴシック"/>
                        </a:rPr>
                        <a:t>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dirty="0">
                          <a:solidFill>
                            <a:srgbClr val="000000"/>
                          </a:solidFill>
                          <a:latin typeface="ＭＳ Ｐゴシック"/>
                        </a:rPr>
                        <a:t>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a:solidFill>
                            <a:srgbClr val="000000"/>
                          </a:solidFill>
                          <a:latin typeface="ＭＳ Ｐゴシック"/>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342038">
                <a:tc vMerge="1">
                  <a:txBody>
                    <a:bodyPr/>
                    <a:lstStyle/>
                    <a:p>
                      <a:endParaRPr kumimoji="1" lang="ja-JP" altLang="en-US"/>
                    </a:p>
                  </a:txBody>
                  <a:tcPr/>
                </a:tc>
                <a:tc>
                  <a:txBody>
                    <a:bodyPr/>
                    <a:lstStyle/>
                    <a:p>
                      <a:pPr algn="r" fontAlgn="ctr"/>
                      <a:r>
                        <a:rPr lang="en-US" altLang="ja-JP" sz="1800" b="0" i="0" u="none" strike="noStrike">
                          <a:solidFill>
                            <a:srgbClr val="000000"/>
                          </a:solidFill>
                          <a:latin typeface="ＭＳ Ｐゴシック"/>
                        </a:rPr>
                        <a:t>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10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dirty="0">
                          <a:solidFill>
                            <a:srgbClr val="000000"/>
                          </a:solidFill>
                          <a:latin typeface="ＭＳ Ｐゴシック"/>
                        </a:rPr>
                        <a:t>11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a:solidFill>
                            <a:srgbClr val="000000"/>
                          </a:solidFill>
                          <a:latin typeface="ＭＳ Ｐゴシック"/>
                        </a:rPr>
                        <a:t>12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13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14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342038">
                <a:tc vMerge="1">
                  <a:txBody>
                    <a:bodyPr/>
                    <a:lstStyle/>
                    <a:p>
                      <a:endParaRPr kumimoji="1" lang="ja-JP" altLang="en-US"/>
                    </a:p>
                  </a:txBody>
                  <a:tcPr/>
                </a:tc>
                <a:tc>
                  <a:txBody>
                    <a:bodyPr/>
                    <a:lstStyle/>
                    <a:p>
                      <a:pPr algn="r" fontAlgn="ctr"/>
                      <a:r>
                        <a:rPr lang="en-US" altLang="ja-JP" sz="1800" b="0" i="0" u="none" strike="noStrike">
                          <a:solidFill>
                            <a:srgbClr val="000000"/>
                          </a:solidFill>
                          <a:latin typeface="ＭＳ Ｐゴシック"/>
                        </a:rPr>
                        <a:t>15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16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17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dirty="0">
                          <a:solidFill>
                            <a:srgbClr val="000000"/>
                          </a:solidFill>
                          <a:latin typeface="ＭＳ Ｐゴシック"/>
                        </a:rPr>
                        <a:t>18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a:solidFill>
                            <a:srgbClr val="000000"/>
                          </a:solidFill>
                          <a:latin typeface="ＭＳ Ｐゴシック"/>
                        </a:rPr>
                        <a:t>19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342038">
                <a:tc vMerge="1">
                  <a:txBody>
                    <a:bodyPr/>
                    <a:lstStyle/>
                    <a:p>
                      <a:endParaRPr kumimoji="1" lang="ja-JP" altLang="en-US"/>
                    </a:p>
                  </a:txBody>
                  <a:tcPr/>
                </a:tc>
                <a:tc>
                  <a:txBody>
                    <a:bodyPr/>
                    <a:lstStyle/>
                    <a:p>
                      <a:pPr algn="r" fontAlgn="ctr"/>
                      <a:r>
                        <a:rPr lang="en-US" altLang="ja-JP" sz="1800" b="0" i="0" u="none" strike="noStrike">
                          <a:solidFill>
                            <a:srgbClr val="000000"/>
                          </a:solidFill>
                          <a:latin typeface="ＭＳ Ｐゴシック"/>
                        </a:rPr>
                        <a:t>22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dirty="0">
                          <a:solidFill>
                            <a:srgbClr val="000000"/>
                          </a:solidFill>
                          <a:latin typeface="ＭＳ Ｐゴシック"/>
                        </a:rPr>
                        <a:t>25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a:solidFill>
                            <a:srgbClr val="000000"/>
                          </a:solidFill>
                          <a:latin typeface="ＭＳ Ｐゴシック"/>
                        </a:rPr>
                        <a:t>26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342038">
                <a:tc vMerge="1">
                  <a:txBody>
                    <a:bodyPr/>
                    <a:lstStyle/>
                    <a:p>
                      <a:endParaRPr kumimoji="1" lang="ja-JP" altLang="en-US"/>
                    </a:p>
                  </a:txBody>
                  <a:tcPr/>
                </a:tc>
                <a:tc>
                  <a:txBody>
                    <a:bodyPr/>
                    <a:lstStyle/>
                    <a:p>
                      <a:pPr algn="r" fontAlgn="ctr"/>
                      <a:r>
                        <a:rPr lang="en-US" altLang="ja-JP" sz="1800" b="0" i="0" u="none" strike="noStrike" dirty="0">
                          <a:solidFill>
                            <a:srgbClr val="000000"/>
                          </a:solidFill>
                          <a:latin typeface="ＭＳ Ｐゴシック"/>
                        </a:rPr>
                        <a:t>29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30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latin typeface="ＭＳ Ｐゴシック"/>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latin typeface="ＭＳ Ｐゴシック"/>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a:solidFill>
                            <a:srgbClr val="000000"/>
                          </a:solidFill>
                          <a:latin typeface="ＭＳ Ｐゴシック"/>
                        </a:rPr>
                        <a:t>May</a:t>
                      </a: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a:solidFill>
                            <a:srgbClr val="000000"/>
                          </a:solidFill>
                          <a:latin typeface="ＭＳ Ｐゴシック"/>
                        </a:rPr>
                        <a:t>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latin typeface="ＭＳ Ｐゴシック"/>
                        </a:rPr>
                        <a:t>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a:solidFill>
                            <a:srgbClr val="000000"/>
                          </a:solidFill>
                          <a:latin typeface="ＭＳ Ｐゴシック"/>
                        </a:rPr>
                        <a:t>10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11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latin typeface="ＭＳ Ｐゴシック"/>
                        </a:rPr>
                        <a:t>12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cxnSp>
        <p:nvCxnSpPr>
          <p:cNvPr id="10" name="直線コネクタ 9"/>
          <p:cNvCxnSpPr/>
          <p:nvPr/>
        </p:nvCxnSpPr>
        <p:spPr bwMode="auto">
          <a:xfrm>
            <a:off x="3923928" y="5157192"/>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2" name="直線矢印コネクタ 11"/>
          <p:cNvCxnSpPr/>
          <p:nvPr/>
        </p:nvCxnSpPr>
        <p:spPr bwMode="auto">
          <a:xfrm flipV="1">
            <a:off x="4932040" y="4509120"/>
            <a:ext cx="0" cy="648072"/>
          </a:xfrm>
          <a:prstGeom prst="straightConnector1">
            <a:avLst/>
          </a:prstGeom>
          <a:noFill/>
          <a:ln w="9525" cap="flat" cmpd="sng" algn="ctr">
            <a:solidFill>
              <a:schemeClr val="tx2"/>
            </a:solidFill>
            <a:prstDash val="solid"/>
            <a:round/>
            <a:headEnd type="none" w="med" len="med"/>
            <a:tailEnd type="arrow"/>
          </a:ln>
          <a:effectLst/>
        </p:spPr>
      </p:cxnSp>
      <p:cxnSp>
        <p:nvCxnSpPr>
          <p:cNvPr id="13" name="直線コネクタ 12"/>
          <p:cNvCxnSpPr/>
          <p:nvPr/>
        </p:nvCxnSpPr>
        <p:spPr bwMode="auto">
          <a:xfrm>
            <a:off x="5076056" y="5589240"/>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4" name="直線矢印コネクタ 13"/>
          <p:cNvCxnSpPr/>
          <p:nvPr/>
        </p:nvCxnSpPr>
        <p:spPr bwMode="auto">
          <a:xfrm flipV="1">
            <a:off x="6084168" y="4509120"/>
            <a:ext cx="0" cy="1080120"/>
          </a:xfrm>
          <a:prstGeom prst="straightConnector1">
            <a:avLst/>
          </a:prstGeom>
          <a:noFill/>
          <a:ln w="9525" cap="flat" cmpd="sng" algn="ctr">
            <a:solidFill>
              <a:schemeClr val="tx2"/>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26976"/>
          </a:xfrm>
        </p:spPr>
        <p:txBody>
          <a:bodyPr/>
          <a:lstStyle/>
          <a:p>
            <a:pPr algn="l"/>
            <a:r>
              <a:rPr kumimoji="1" lang="en-US" altLang="ja-JP" dirty="0" smtClean="0"/>
              <a:t>April 4</a:t>
            </a:r>
            <a:r>
              <a:rPr kumimoji="1" lang="ja-JP" altLang="en-US" dirty="0" smtClean="0"/>
              <a:t> </a:t>
            </a:r>
            <a:r>
              <a:rPr kumimoji="1" lang="en-US" altLang="ja-JP" dirty="0" smtClean="0"/>
              <a:t>teleconference</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2013</a:t>
            </a:r>
            <a:endParaRPr lang="en-US" altLang="ko-KR" dirty="0"/>
          </a:p>
        </p:txBody>
      </p:sp>
      <p:sp>
        <p:nvSpPr>
          <p:cNvPr id="5" name="フッター プレースホルダ 4"/>
          <p:cNvSpPr>
            <a:spLocks noGrp="1"/>
          </p:cNvSpPr>
          <p:nvPr>
            <p:ph type="ftr" sz="quarter" idx="11"/>
          </p:nvPr>
        </p:nvSpPr>
        <p:spPr>
          <a:xfrm>
            <a:off x="7056338" y="6475413"/>
            <a:ext cx="1487587" cy="184666"/>
          </a:xfrm>
        </p:spPr>
        <p:txBody>
          <a:bodyPr/>
          <a:lstStyle/>
          <a:p>
            <a:pPr>
              <a:defRPr/>
            </a:pPr>
            <a:r>
              <a:rPr lang="en-US" altLang="ko-KR" dirty="0" smtClean="0"/>
              <a:t>Masayuki Oodo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
        <p:nvSpPr>
          <p:cNvPr id="8" name="タイトル 1"/>
          <p:cNvSpPr txBox="1">
            <a:spLocks/>
          </p:cNvSpPr>
          <p:nvPr/>
        </p:nvSpPr>
        <p:spPr bwMode="auto">
          <a:xfrm>
            <a:off x="626418" y="1412776"/>
            <a:ext cx="7772400" cy="411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latinLnBrk="0"/>
            <a:r>
              <a:rPr kumimoji="1" lang="en-US" altLang="ja-JP" sz="2000" b="0" kern="0" dirty="0" smtClean="0"/>
              <a:t>Proposed text regarding the following items will be provided.  </a:t>
            </a:r>
            <a:endParaRPr kumimoji="1" lang="ja-JP" altLang="en-US" sz="2000" b="0" kern="0" dirty="0"/>
          </a:p>
        </p:txBody>
      </p:sp>
      <p:pic>
        <p:nvPicPr>
          <p:cNvPr id="23554" name="Picture 2"/>
          <p:cNvPicPr>
            <a:picLocks noChangeAspect="1" noChangeArrowheads="1"/>
          </p:cNvPicPr>
          <p:nvPr/>
        </p:nvPicPr>
        <p:blipFill rotWithShape="1">
          <a:blip r:embed="rId3" cstate="print">
            <a:extLst>
              <a:ext uri="{28A0092B-C50C-407E-A947-70E740481C1C}">
                <a14:useLocalDpi xmlns="" xmlns:a14="http://schemas.microsoft.com/office/drawing/2010/main" val="0"/>
              </a:ext>
            </a:extLst>
          </a:blip>
          <a:srcRect l="2416" t="31380" r="34626" b="24740"/>
          <a:stretch/>
        </p:blipFill>
        <p:spPr bwMode="auto">
          <a:xfrm>
            <a:off x="467544" y="2060848"/>
            <a:ext cx="8191501" cy="3209926"/>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r>
              <a:rPr kumimoji="1" lang="en-US" altLang="ja-JP" dirty="0" smtClean="0"/>
              <a:t>7.14  Initialization and Network Association </a:t>
            </a:r>
          </a:p>
          <a:p>
            <a:pPr lvl="1"/>
            <a:r>
              <a:rPr kumimoji="1" lang="en-US" altLang="ja-JP" dirty="0" smtClean="0"/>
              <a:t>Provide Text for 7.14 Revision</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Masayuki Oodo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
        <p:nvSpPr>
          <p:cNvPr id="7" name="タイトル 1"/>
          <p:cNvSpPr>
            <a:spLocks noGrp="1"/>
          </p:cNvSpPr>
          <p:nvPr>
            <p:ph type="title"/>
          </p:nvPr>
        </p:nvSpPr>
        <p:spPr>
          <a:xfrm>
            <a:off x="685800" y="685800"/>
            <a:ext cx="7772400" cy="726976"/>
          </a:xfrm>
        </p:spPr>
        <p:txBody>
          <a:bodyPr/>
          <a:lstStyle/>
          <a:p>
            <a:pPr algn="l"/>
            <a:r>
              <a:rPr kumimoji="1" lang="en-US" altLang="ja-JP" dirty="0" smtClean="0"/>
              <a:t>April 4</a:t>
            </a:r>
            <a:r>
              <a:rPr kumimoji="1" lang="ja-JP" altLang="en-US" dirty="0" smtClean="0"/>
              <a:t> </a:t>
            </a:r>
            <a:r>
              <a:rPr kumimoji="1" lang="en-US" altLang="ja-JP" dirty="0" smtClean="0"/>
              <a:t>teleconference</a:t>
            </a:r>
            <a:endParaRPr kumimoji="1" lang="ja-JP"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26976"/>
          </a:xfrm>
        </p:spPr>
        <p:txBody>
          <a:bodyPr/>
          <a:lstStyle/>
          <a:p>
            <a:pPr algn="l"/>
            <a:r>
              <a:rPr kumimoji="1" lang="en-US" altLang="ja-JP" dirty="0" smtClean="0"/>
              <a:t>April 11 teleconference</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2013</a:t>
            </a:r>
            <a:endParaRPr lang="en-US" altLang="ko-KR" dirty="0"/>
          </a:p>
        </p:txBody>
      </p:sp>
      <p:sp>
        <p:nvSpPr>
          <p:cNvPr id="5" name="フッター プレースホルダ 4"/>
          <p:cNvSpPr>
            <a:spLocks noGrp="1"/>
          </p:cNvSpPr>
          <p:nvPr>
            <p:ph type="ftr" sz="quarter" idx="11"/>
          </p:nvPr>
        </p:nvSpPr>
        <p:spPr>
          <a:xfrm>
            <a:off x="7056338" y="6475413"/>
            <a:ext cx="1487587" cy="184666"/>
          </a:xfrm>
        </p:spPr>
        <p:txBody>
          <a:bodyPr/>
          <a:lstStyle/>
          <a:p>
            <a:pPr>
              <a:defRPr/>
            </a:pPr>
            <a:r>
              <a:rPr lang="en-US" altLang="ko-KR" dirty="0" smtClean="0"/>
              <a:t>Masayuki Oodo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
        <p:nvSpPr>
          <p:cNvPr id="7" name="コンテンツ プレースホルダ 2"/>
          <p:cNvSpPr txBox="1">
            <a:spLocks/>
          </p:cNvSpPr>
          <p:nvPr/>
        </p:nvSpPr>
        <p:spPr bwMode="auto">
          <a:xfrm>
            <a:off x="838200" y="21336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endParaRPr lang="en-US" altLang="ja-JP" dirty="0" smtClean="0">
              <a:ea typeface="ＭＳ Ｐゴシック" pitchFamily="34" charset="-128"/>
            </a:endParaRPr>
          </a:p>
        </p:txBody>
      </p:sp>
      <p:sp>
        <p:nvSpPr>
          <p:cNvPr id="9" name="タイトル 1"/>
          <p:cNvSpPr txBox="1">
            <a:spLocks/>
          </p:cNvSpPr>
          <p:nvPr/>
        </p:nvSpPr>
        <p:spPr bwMode="auto">
          <a:xfrm>
            <a:off x="626418" y="1412776"/>
            <a:ext cx="7772400" cy="411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latinLnBrk="0"/>
            <a:r>
              <a:rPr kumimoji="1" lang="en-US" altLang="ja-JP" sz="2000" b="0" kern="0" dirty="0" smtClean="0"/>
              <a:t>Proposed text regarding the following items will be provided.  </a:t>
            </a:r>
            <a:endParaRPr kumimoji="1" lang="ja-JP" altLang="en-US" sz="2000" b="0" kern="0" dirty="0"/>
          </a:p>
        </p:txBody>
      </p:sp>
      <p:pic>
        <p:nvPicPr>
          <p:cNvPr id="10" name="Picture 2"/>
          <p:cNvPicPr>
            <a:picLocks noChangeAspect="1" noChangeArrowheads="1"/>
          </p:cNvPicPr>
          <p:nvPr/>
        </p:nvPicPr>
        <p:blipFill>
          <a:blip r:embed="rId3" cstate="print"/>
          <a:srcRect/>
          <a:stretch>
            <a:fillRect/>
          </a:stretch>
        </p:blipFill>
        <p:spPr bwMode="auto">
          <a:xfrm>
            <a:off x="467544" y="2348880"/>
            <a:ext cx="8086725" cy="17049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r>
              <a:rPr kumimoji="1" lang="en-US" altLang="ja-JP" dirty="0" smtClean="0"/>
              <a:t>7.15  Ranging</a:t>
            </a:r>
          </a:p>
          <a:p>
            <a:pPr lvl="1"/>
            <a:r>
              <a:rPr kumimoji="1" lang="en-US" altLang="ja-JP" dirty="0" smtClean="0"/>
              <a:t>Provide Text for 7.15 Revision</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Masayuki Oodo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
        <p:nvSpPr>
          <p:cNvPr id="7" name="タイトル 1"/>
          <p:cNvSpPr>
            <a:spLocks noGrp="1"/>
          </p:cNvSpPr>
          <p:nvPr>
            <p:ph type="title"/>
          </p:nvPr>
        </p:nvSpPr>
        <p:spPr>
          <a:xfrm>
            <a:off x="685800" y="685800"/>
            <a:ext cx="7772400" cy="726976"/>
          </a:xfrm>
        </p:spPr>
        <p:txBody>
          <a:bodyPr/>
          <a:lstStyle/>
          <a:p>
            <a:pPr algn="l"/>
            <a:r>
              <a:rPr kumimoji="1" lang="en-US" altLang="ja-JP" dirty="0" smtClean="0"/>
              <a:t>April 11</a:t>
            </a:r>
            <a:r>
              <a:rPr kumimoji="1" lang="ja-JP" altLang="en-US" dirty="0" smtClean="0"/>
              <a:t> </a:t>
            </a:r>
            <a:r>
              <a:rPr kumimoji="1" lang="en-US" altLang="ja-JP" dirty="0" smtClean="0"/>
              <a:t>teleconference</a:t>
            </a:r>
            <a:endParaRPr kumimoji="1" lang="ja-JP"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26976"/>
          </a:xfrm>
        </p:spPr>
        <p:txBody>
          <a:bodyPr/>
          <a:lstStyle/>
          <a:p>
            <a:pPr algn="l"/>
            <a:r>
              <a:rPr kumimoji="1" lang="en-US" altLang="ja-JP" dirty="0" smtClean="0"/>
              <a:t>April 18 teleconference</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2013</a:t>
            </a:r>
            <a:endParaRPr lang="en-US" altLang="ko-KR" dirty="0"/>
          </a:p>
        </p:txBody>
      </p:sp>
      <p:sp>
        <p:nvSpPr>
          <p:cNvPr id="5" name="フッター プレースホルダ 4"/>
          <p:cNvSpPr>
            <a:spLocks noGrp="1"/>
          </p:cNvSpPr>
          <p:nvPr>
            <p:ph type="ftr" sz="quarter" idx="11"/>
          </p:nvPr>
        </p:nvSpPr>
        <p:spPr>
          <a:xfrm>
            <a:off x="7056338" y="6475413"/>
            <a:ext cx="1487587" cy="184666"/>
          </a:xfrm>
        </p:spPr>
        <p:txBody>
          <a:bodyPr/>
          <a:lstStyle/>
          <a:p>
            <a:pPr>
              <a:defRPr/>
            </a:pPr>
            <a:r>
              <a:rPr lang="en-US" altLang="ko-KR" dirty="0" smtClean="0"/>
              <a:t>Masayuki Oodo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
        <p:nvSpPr>
          <p:cNvPr id="9" name="タイトル 1"/>
          <p:cNvSpPr txBox="1">
            <a:spLocks/>
          </p:cNvSpPr>
          <p:nvPr/>
        </p:nvSpPr>
        <p:spPr bwMode="auto">
          <a:xfrm>
            <a:off x="626418" y="1412776"/>
            <a:ext cx="7772400" cy="411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latinLnBrk="0"/>
            <a:r>
              <a:rPr kumimoji="1" lang="en-US" altLang="ja-JP" sz="2000" b="0" kern="0" dirty="0" smtClean="0"/>
              <a:t>Proposed text regarding the following items will be provided.  </a:t>
            </a:r>
            <a:endParaRPr kumimoji="1" lang="ja-JP" altLang="en-US" sz="2000" b="0" kern="0" dirty="0"/>
          </a:p>
        </p:txBody>
      </p:sp>
      <p:pic>
        <p:nvPicPr>
          <p:cNvPr id="11" name="Picture 2"/>
          <p:cNvPicPr>
            <a:picLocks noChangeAspect="1" noChangeArrowheads="1"/>
          </p:cNvPicPr>
          <p:nvPr/>
        </p:nvPicPr>
        <p:blipFill rotWithShape="1">
          <a:blip r:embed="rId3" cstate="print"/>
          <a:srcRect l="194" t="15976" r="-194" b="75329"/>
          <a:stretch/>
        </p:blipFill>
        <p:spPr bwMode="auto">
          <a:xfrm>
            <a:off x="589731" y="1988840"/>
            <a:ext cx="8086725" cy="609600"/>
          </a:xfrm>
          <a:prstGeom prst="rect">
            <a:avLst/>
          </a:prstGeom>
          <a:noFill/>
          <a:ln w="9525">
            <a:noFill/>
            <a:miter lim="800000"/>
            <a:headEnd/>
            <a:tailEnd/>
          </a:ln>
          <a:effectLst/>
        </p:spPr>
      </p:pic>
      <p:pic>
        <p:nvPicPr>
          <p:cNvPr id="12" name="Picture 2"/>
          <p:cNvPicPr>
            <a:picLocks noChangeAspect="1" noChangeArrowheads="1"/>
          </p:cNvPicPr>
          <p:nvPr/>
        </p:nvPicPr>
        <p:blipFill rotWithShape="1">
          <a:blip r:embed="rId3" cstate="print"/>
          <a:srcRect t="51969" b="-4675"/>
          <a:stretch/>
        </p:blipFill>
        <p:spPr bwMode="auto">
          <a:xfrm>
            <a:off x="539552" y="2924943"/>
            <a:ext cx="8086725" cy="3694931"/>
          </a:xfrm>
          <a:prstGeom prst="rect">
            <a:avLst/>
          </a:prstGeom>
          <a:noFill/>
          <a:ln w="9525">
            <a:noFill/>
            <a:miter lim="800000"/>
            <a:headEnd/>
            <a:tailEnd/>
          </a:ln>
          <a:effectLst/>
        </p:spPr>
      </p:pic>
    </p:spTree>
    <p:extLst>
      <p:ext uri="{BB962C8B-B14F-4D97-AF65-F5344CB8AC3E}">
        <p14:creationId xmlns="" xmlns:p14="http://schemas.microsoft.com/office/powerpoint/2010/main" val="25794924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r>
              <a:rPr kumimoji="1" lang="en-US" altLang="ja-JP" dirty="0" smtClean="0"/>
              <a:t>7.15  Frame Structure</a:t>
            </a:r>
          </a:p>
          <a:p>
            <a:pPr lvl="1"/>
            <a:r>
              <a:rPr kumimoji="1" lang="en-US" altLang="ja-JP" dirty="0" smtClean="0"/>
              <a:t>Provide Text for 7.4 and 7.5 Revision</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Masayuki Oodo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
        <p:nvSpPr>
          <p:cNvPr id="7" name="タイトル 1"/>
          <p:cNvSpPr>
            <a:spLocks noGrp="1"/>
          </p:cNvSpPr>
          <p:nvPr>
            <p:ph type="title"/>
          </p:nvPr>
        </p:nvSpPr>
        <p:spPr>
          <a:xfrm>
            <a:off x="685800" y="685800"/>
            <a:ext cx="7772400" cy="726976"/>
          </a:xfrm>
        </p:spPr>
        <p:txBody>
          <a:bodyPr/>
          <a:lstStyle/>
          <a:p>
            <a:pPr algn="l"/>
            <a:r>
              <a:rPr kumimoji="1" lang="en-US" altLang="ja-JP" dirty="0" smtClean="0"/>
              <a:t>April 18</a:t>
            </a:r>
            <a:r>
              <a:rPr kumimoji="1" lang="ja-JP" altLang="en-US" dirty="0" smtClean="0"/>
              <a:t> </a:t>
            </a:r>
            <a:r>
              <a:rPr kumimoji="1" lang="en-US" altLang="ja-JP" dirty="0" smtClean="0"/>
              <a:t>teleconference</a:t>
            </a:r>
            <a:endParaRPr kumimoji="1" lang="ja-JP"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26976"/>
          </a:xfrm>
        </p:spPr>
        <p:txBody>
          <a:bodyPr/>
          <a:lstStyle/>
          <a:p>
            <a:pPr algn="l"/>
            <a:r>
              <a:rPr kumimoji="1" lang="en-US" altLang="ja-JP" dirty="0" smtClean="0"/>
              <a:t>April 25 teleconference</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2013</a:t>
            </a:r>
            <a:endParaRPr lang="en-US" altLang="ko-KR" dirty="0"/>
          </a:p>
        </p:txBody>
      </p:sp>
      <p:sp>
        <p:nvSpPr>
          <p:cNvPr id="5" name="フッター プレースホルダ 4"/>
          <p:cNvSpPr>
            <a:spLocks noGrp="1"/>
          </p:cNvSpPr>
          <p:nvPr>
            <p:ph type="ftr" sz="quarter" idx="11"/>
          </p:nvPr>
        </p:nvSpPr>
        <p:spPr>
          <a:xfrm>
            <a:off x="7056338" y="6475413"/>
            <a:ext cx="1487587" cy="184666"/>
          </a:xfrm>
        </p:spPr>
        <p:txBody>
          <a:bodyPr/>
          <a:lstStyle/>
          <a:p>
            <a:pPr>
              <a:defRPr/>
            </a:pPr>
            <a:r>
              <a:rPr lang="en-US" altLang="ko-KR" dirty="0" smtClean="0"/>
              <a:t>Masayuki Oodo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sp>
        <p:nvSpPr>
          <p:cNvPr id="9" name="タイトル 1"/>
          <p:cNvSpPr txBox="1">
            <a:spLocks/>
          </p:cNvSpPr>
          <p:nvPr/>
        </p:nvSpPr>
        <p:spPr bwMode="auto">
          <a:xfrm>
            <a:off x="626418" y="1340768"/>
            <a:ext cx="7772400" cy="411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latinLnBrk="0"/>
            <a:r>
              <a:rPr kumimoji="1" lang="en-US" altLang="ja-JP" sz="2000" b="0" kern="0" dirty="0" smtClean="0"/>
              <a:t>Proposed text or </a:t>
            </a:r>
            <a:r>
              <a:rPr kumimoji="1" lang="en-US" altLang="ja-JP" sz="2000" b="0" kern="0" dirty="0" err="1" smtClean="0"/>
              <a:t>ppt</a:t>
            </a:r>
            <a:r>
              <a:rPr kumimoji="1" lang="en-US" altLang="ja-JP" sz="2000" b="0" kern="0" dirty="0" smtClean="0"/>
              <a:t> regarding the following items will be provided.  </a:t>
            </a:r>
            <a:endParaRPr kumimoji="1" lang="ja-JP" altLang="en-US" sz="2000" b="0" kern="0" dirty="0"/>
          </a:p>
        </p:txBody>
      </p:sp>
      <p:pic>
        <p:nvPicPr>
          <p:cNvPr id="22530" name="Picture 2"/>
          <p:cNvPicPr>
            <a:picLocks noChangeAspect="1" noChangeArrowheads="1"/>
          </p:cNvPicPr>
          <p:nvPr/>
        </p:nvPicPr>
        <p:blipFill rotWithShape="1">
          <a:blip r:embed="rId3" cstate="email">
            <a:extLst>
              <a:ext uri="{28A0092B-C50C-407E-A947-70E740481C1C}">
                <a14:useLocalDpi xmlns="" xmlns:a14="http://schemas.microsoft.com/office/drawing/2010/main" val="0"/>
              </a:ext>
            </a:extLst>
          </a:blip>
          <a:srcRect t="6660" b="39462"/>
          <a:stretch/>
        </p:blipFill>
        <p:spPr bwMode="auto">
          <a:xfrm>
            <a:off x="444674" y="1988840"/>
            <a:ext cx="8083550" cy="20955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92461974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52054</TotalTime>
  <Words>508</Words>
  <Application>Microsoft Office PowerPoint</Application>
  <PresentationFormat>画面に合わせる (4:3)</PresentationFormat>
  <Paragraphs>170</Paragraphs>
  <Slides>11</Slides>
  <Notes>11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11</vt:i4>
      </vt:variant>
    </vt:vector>
  </HeadingPairs>
  <TitlesOfParts>
    <vt:vector size="13" baseType="lpstr">
      <vt:lpstr>802-22-Submission</vt:lpstr>
      <vt:lpstr>Microsoft Office Word 97-2003 文書</vt:lpstr>
      <vt:lpstr>Schedule of details of PHY and MAC technical items</vt:lpstr>
      <vt:lpstr>Teleconference Plan</vt:lpstr>
      <vt:lpstr>April 4 teleconference</vt:lpstr>
      <vt:lpstr>April 4 teleconference</vt:lpstr>
      <vt:lpstr>April 11 teleconference</vt:lpstr>
      <vt:lpstr>April 11 teleconference</vt:lpstr>
      <vt:lpstr>April 18 teleconference</vt:lpstr>
      <vt:lpstr>April 18 teleconference</vt:lpstr>
      <vt:lpstr>April 25 teleconference</vt:lpstr>
      <vt:lpstr>May 9 teleconference</vt:lpstr>
      <vt:lpstr>May 9 teleconference</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IEEE802.22b Report</dc:title>
  <dc:creator>"Chang-woo Pyo" &lt;cwpyo@nict.go.jp&gt;</dc:creator>
  <cp:lastModifiedBy>Masayuki Oodo</cp:lastModifiedBy>
  <cp:revision>1810</cp:revision>
  <cp:lastPrinted>1998-02-10T13:28:06Z</cp:lastPrinted>
  <dcterms:created xsi:type="dcterms:W3CDTF">2006-06-26T04:34:43Z</dcterms:created>
  <dcterms:modified xsi:type="dcterms:W3CDTF">2013-03-29T00:25:31Z</dcterms:modified>
</cp:coreProperties>
</file>