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
  </p:notesMasterIdLst>
  <p:handoutMasterIdLst>
    <p:handoutMasterId r:id="rId8"/>
  </p:handoutMasterIdLst>
  <p:sldIdLst>
    <p:sldId id="269" r:id="rId3"/>
    <p:sldId id="257" r:id="rId4"/>
    <p:sldId id="332" r:id="rId5"/>
    <p:sldId id="288" r:id="rId6"/>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0066FF"/>
    <a:srgbClr val="FFFFCC"/>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25" autoAdjust="0"/>
  </p:normalViewPr>
  <p:slideViewPr>
    <p:cSldViewPr>
      <p:cViewPr varScale="1">
        <p:scale>
          <a:sx n="78" d="100"/>
          <a:sy n="78" d="100"/>
        </p:scale>
        <p:origin x="-82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4C317B69-44BB-469C-BA02-1D9109A873C5}" type="slidenum">
              <a:rPr lang="en-US"/>
              <a:pPr>
                <a:defRPr/>
              </a:pPr>
              <a:t>&lt;#&gt;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32FFA47-319C-4488-BD4A-8FD0200C0437}" type="slidenum">
              <a:rPr lang="en-US"/>
              <a:pPr>
                <a:defRPr/>
              </a:pPr>
              <a:t>&lt;#&gt;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970ACEE7-BF8B-4161-A15A-82FF240600F7}"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3794"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3795"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3796"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5B17F8C0-F6EF-41E5-82BA-0A1B37503427}" type="slidenum">
              <a:rPr lang="en-US" altLang="ja-JP" smtClean="0"/>
              <a:pPr>
                <a:defRPr/>
              </a:pPr>
              <a:t>2</a:t>
            </a:fld>
            <a:endParaRPr lang="en-US" altLang="ja-JP" smtClean="0"/>
          </a:p>
        </p:txBody>
      </p:sp>
      <p:sp>
        <p:nvSpPr>
          <p:cNvPr id="33797" name="Rectangle 2"/>
          <p:cNvSpPr>
            <a:spLocks noGrp="1" noRot="1" noChangeAspect="1" noChangeArrowheads="1" noTextEdit="1"/>
          </p:cNvSpPr>
          <p:nvPr>
            <p:ph type="sldImg"/>
          </p:nvPr>
        </p:nvSpPr>
        <p:spPr>
          <a:ln cap="flat"/>
        </p:spPr>
      </p:sp>
      <p:sp>
        <p:nvSpPr>
          <p:cNvPr id="33798" name="Rectangle 3"/>
          <p:cNvSpPr>
            <a:spLocks noGrp="1" noChangeArrowheads="1"/>
          </p:cNvSpPr>
          <p:nvPr>
            <p:ph type="body" idx="1"/>
          </p:nvPr>
        </p:nvSpPr>
        <p:spPr>
          <a:noFill/>
          <a:ln/>
        </p:spPr>
        <p:txBody>
          <a:bodyPr lIns="93355" rIns="93355"/>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8" name="Date Placeholder 3"/>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9" name="Footer Placeholder 4"/>
          <p:cNvSpPr>
            <a:spLocks noGrp="1"/>
          </p:cNvSpPr>
          <p:nvPr>
            <p:ph type="ftr" sz="quarter" idx="11"/>
          </p:nvPr>
        </p:nvSpPr>
        <p:spPr/>
        <p:txBody>
          <a:bodyPr/>
          <a:lstStyle>
            <a:lvl1pPr>
              <a:defRPr/>
            </a:lvl1pPr>
          </a:lstStyle>
          <a:p>
            <a:pPr>
              <a:defRPr/>
            </a:pPr>
            <a:r>
              <a:rPr lang="en-US"/>
              <a:t>John Doe, Some Company</a:t>
            </a:r>
          </a:p>
        </p:txBody>
      </p:sp>
      <p:sp>
        <p:nvSpPr>
          <p:cNvPr id="10" name="Slide Number Placeholder 5"/>
          <p:cNvSpPr>
            <a:spLocks noGrp="1"/>
          </p:cNvSpPr>
          <p:nvPr>
            <p:ph type="sldNum" sz="quarter" idx="12"/>
          </p:nvPr>
        </p:nvSpPr>
        <p:spPr/>
        <p:txBody>
          <a:bodyPr/>
          <a:lstStyle>
            <a:lvl1pPr>
              <a:defRPr/>
            </a:lvl1pPr>
          </a:lstStyle>
          <a:p>
            <a:pPr>
              <a:defRPr/>
            </a:pPr>
            <a:r>
              <a:rPr lang="en-US"/>
              <a:t>Slide </a:t>
            </a:r>
            <a:fld id="{9BCAE268-08B1-48C6-9C20-3E54057F390C}" type="slidenum">
              <a:rPr lang="en-US"/>
              <a:pPr>
                <a:defRPr/>
              </a:pPr>
              <a:t>&lt;#&gt;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Date Placeholder 3"/>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9" name="Footer Placeholder 4"/>
          <p:cNvSpPr>
            <a:spLocks noGrp="1"/>
          </p:cNvSpPr>
          <p:nvPr>
            <p:ph type="ftr" sz="quarter" idx="11"/>
          </p:nvPr>
        </p:nvSpPr>
        <p:spPr/>
        <p:txBody>
          <a:bodyPr/>
          <a:lstStyle>
            <a:lvl1pPr>
              <a:defRPr/>
            </a:lvl1pPr>
          </a:lstStyle>
          <a:p>
            <a:pPr>
              <a:defRPr/>
            </a:pPr>
            <a:r>
              <a:rPr lang="en-US"/>
              <a:t>John Doe, Some Company</a:t>
            </a:r>
          </a:p>
        </p:txBody>
      </p:sp>
      <p:sp>
        <p:nvSpPr>
          <p:cNvPr id="10" name="Slide Number Placeholder 5"/>
          <p:cNvSpPr>
            <a:spLocks noGrp="1"/>
          </p:cNvSpPr>
          <p:nvPr>
            <p:ph type="sldNum" sz="quarter" idx="12"/>
          </p:nvPr>
        </p:nvSpPr>
        <p:spPr/>
        <p:txBody>
          <a:bodyPr/>
          <a:lstStyle>
            <a:lvl1pPr>
              <a:defRPr/>
            </a:lvl1pPr>
          </a:lstStyle>
          <a:p>
            <a:pPr>
              <a:defRPr/>
            </a:pPr>
            <a:r>
              <a:rPr lang="en-US"/>
              <a:t>Slide </a:t>
            </a:r>
            <a:fld id="{B6765C49-B03C-4F3A-98F9-57C6C730CD21}" type="slidenum">
              <a:rPr lang="en-US"/>
              <a:pPr>
                <a:defRPr/>
              </a:pPr>
              <a:t>&lt;#&gt;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Date Placeholder 3"/>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9" name="Footer Placeholder 4"/>
          <p:cNvSpPr>
            <a:spLocks noGrp="1"/>
          </p:cNvSpPr>
          <p:nvPr>
            <p:ph type="ftr" sz="quarter" idx="11"/>
          </p:nvPr>
        </p:nvSpPr>
        <p:spPr/>
        <p:txBody>
          <a:bodyPr/>
          <a:lstStyle>
            <a:lvl1pPr>
              <a:defRPr/>
            </a:lvl1pPr>
          </a:lstStyle>
          <a:p>
            <a:pPr>
              <a:defRPr/>
            </a:pPr>
            <a:r>
              <a:rPr lang="en-US"/>
              <a:t>John Doe, Some Company</a:t>
            </a:r>
          </a:p>
        </p:txBody>
      </p:sp>
      <p:sp>
        <p:nvSpPr>
          <p:cNvPr id="10" name="Slide Number Placeholder 5"/>
          <p:cNvSpPr>
            <a:spLocks noGrp="1"/>
          </p:cNvSpPr>
          <p:nvPr>
            <p:ph type="sldNum" sz="quarter" idx="12"/>
          </p:nvPr>
        </p:nvSpPr>
        <p:spPr/>
        <p:txBody>
          <a:bodyPr/>
          <a:lstStyle>
            <a:lvl1pPr>
              <a:defRPr/>
            </a:lvl1pPr>
          </a:lstStyle>
          <a:p>
            <a:pPr>
              <a:defRPr/>
            </a:pPr>
            <a:r>
              <a:rPr lang="en-US"/>
              <a:t>Slide </a:t>
            </a:r>
            <a:fld id="{CE20F243-1767-4D4F-A23C-26543BCD866D}" type="slidenum">
              <a:rPr lang="en-US"/>
              <a:pPr>
                <a:defRPr/>
              </a:pPr>
              <a:t>&lt;#&gt;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EFCC60D4-76BD-4B69-BC08-DE34802FD642}" type="slidenum">
              <a:rPr kumimoji="1" lang="en-US" altLang="ja-JP" sz="1500">
                <a:solidFill>
                  <a:srgbClr val="FFFFFF"/>
                </a:solidFill>
                <a:latin typeface="Arial" charset="0"/>
                <a:ea typeface="+mn-ea"/>
              </a:rPr>
              <a:pPr algn="r">
                <a:defRPr/>
              </a:pPr>
              <a:t>&lt;#&gt;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2CC309E-1A7D-4C30-88F1-3E8D38285B95}" type="slidenum">
              <a:rPr lang="en-US"/>
              <a:pPr>
                <a:defRPr/>
              </a:pPr>
              <a:t>&lt;#&gt;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8" name="Date Placeholder 3"/>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9" name="Footer Placeholder 4"/>
          <p:cNvSpPr>
            <a:spLocks noGrp="1"/>
          </p:cNvSpPr>
          <p:nvPr>
            <p:ph type="ftr" sz="quarter" idx="11"/>
          </p:nvPr>
        </p:nvSpPr>
        <p:spPr/>
        <p:txBody>
          <a:bodyPr/>
          <a:lstStyle>
            <a:lvl1pPr>
              <a:defRPr/>
            </a:lvl1pPr>
          </a:lstStyle>
          <a:p>
            <a:pPr>
              <a:defRPr/>
            </a:pPr>
            <a:r>
              <a:rPr lang="en-US"/>
              <a:t>John Doe, Some Company</a:t>
            </a:r>
          </a:p>
        </p:txBody>
      </p:sp>
      <p:sp>
        <p:nvSpPr>
          <p:cNvPr id="10" name="Slide Number Placeholder 5"/>
          <p:cNvSpPr>
            <a:spLocks noGrp="1"/>
          </p:cNvSpPr>
          <p:nvPr>
            <p:ph type="sldNum" sz="quarter" idx="12"/>
          </p:nvPr>
        </p:nvSpPr>
        <p:spPr/>
        <p:txBody>
          <a:bodyPr/>
          <a:lstStyle>
            <a:lvl1pPr>
              <a:defRPr/>
            </a:lvl1pPr>
          </a:lstStyle>
          <a:p>
            <a:pPr>
              <a:defRPr/>
            </a:pPr>
            <a:r>
              <a:rPr lang="en-US"/>
              <a:t>Slide </a:t>
            </a:r>
            <a:fld id="{4E154C0E-C16B-4F2E-8CB3-EA9CEAFC67B5}" type="slidenum">
              <a:rPr lang="en-US"/>
              <a:pPr>
                <a:defRPr/>
              </a:pPr>
              <a:t>&lt;#&gt;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9" name="Date Placeholder 4"/>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10" name="Footer Placeholder 5"/>
          <p:cNvSpPr>
            <a:spLocks noGrp="1"/>
          </p:cNvSpPr>
          <p:nvPr>
            <p:ph type="ftr" sz="quarter" idx="11"/>
          </p:nvPr>
        </p:nvSpPr>
        <p:spPr/>
        <p:txBody>
          <a:bodyPr/>
          <a:lstStyle>
            <a:lvl1pPr>
              <a:defRPr/>
            </a:lvl1pPr>
          </a:lstStyle>
          <a:p>
            <a:pPr>
              <a:defRPr/>
            </a:pPr>
            <a:r>
              <a:rPr lang="en-US"/>
              <a:t>John Doe, Some Company</a:t>
            </a:r>
          </a:p>
        </p:txBody>
      </p:sp>
      <p:sp>
        <p:nvSpPr>
          <p:cNvPr id="11" name="Slide Number Placeholder 6"/>
          <p:cNvSpPr>
            <a:spLocks noGrp="1"/>
          </p:cNvSpPr>
          <p:nvPr>
            <p:ph type="sldNum" sz="quarter" idx="12"/>
          </p:nvPr>
        </p:nvSpPr>
        <p:spPr/>
        <p:txBody>
          <a:bodyPr/>
          <a:lstStyle>
            <a:lvl1pPr>
              <a:defRPr/>
            </a:lvl1pPr>
          </a:lstStyle>
          <a:p>
            <a:pPr>
              <a:defRPr/>
            </a:pPr>
            <a:r>
              <a:rPr lang="en-US"/>
              <a:t>Slide </a:t>
            </a:r>
            <a:fld id="{5E421184-A050-49F2-95FB-924CAF29FE78}" type="slidenum">
              <a:rPr lang="en-US"/>
              <a:pPr>
                <a:defRPr/>
              </a:pPr>
              <a:t>&lt;#&gt;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7"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Date Placeholder 6"/>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12" name="Footer Placeholder 7"/>
          <p:cNvSpPr>
            <a:spLocks noGrp="1"/>
          </p:cNvSpPr>
          <p:nvPr>
            <p:ph type="ftr" sz="quarter" idx="11"/>
          </p:nvPr>
        </p:nvSpPr>
        <p:spPr/>
        <p:txBody>
          <a:bodyPr/>
          <a:lstStyle>
            <a:lvl1pPr>
              <a:defRPr/>
            </a:lvl1pPr>
          </a:lstStyle>
          <a:p>
            <a:pPr>
              <a:defRPr/>
            </a:pPr>
            <a:r>
              <a:rPr lang="en-US"/>
              <a:t>John Doe, Some Company</a:t>
            </a:r>
          </a:p>
        </p:txBody>
      </p:sp>
      <p:sp>
        <p:nvSpPr>
          <p:cNvPr id="13" name="Slide Number Placeholder 8"/>
          <p:cNvSpPr>
            <a:spLocks noGrp="1"/>
          </p:cNvSpPr>
          <p:nvPr>
            <p:ph type="sldNum" sz="quarter" idx="12"/>
          </p:nvPr>
        </p:nvSpPr>
        <p:spPr/>
        <p:txBody>
          <a:bodyPr/>
          <a:lstStyle>
            <a:lvl1pPr>
              <a:defRPr/>
            </a:lvl1pPr>
          </a:lstStyle>
          <a:p>
            <a:pPr>
              <a:defRPr/>
            </a:pPr>
            <a:r>
              <a:rPr lang="en-US"/>
              <a:t>Slide </a:t>
            </a:r>
            <a:fld id="{7420B021-741A-4ED4-A794-E6B11A4E5ED9}" type="slidenum">
              <a:rPr lang="en-US"/>
              <a:pPr>
                <a:defRPr/>
              </a:pPr>
              <a:t>&lt;#&gt;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3"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7" name="Date Placeholder 2"/>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8" name="Footer Placeholder 3"/>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4"/>
          <p:cNvSpPr>
            <a:spLocks noGrp="1"/>
          </p:cNvSpPr>
          <p:nvPr>
            <p:ph type="sldNum" sz="quarter" idx="12"/>
          </p:nvPr>
        </p:nvSpPr>
        <p:spPr/>
        <p:txBody>
          <a:bodyPr/>
          <a:lstStyle>
            <a:lvl1pPr>
              <a:defRPr/>
            </a:lvl1pPr>
          </a:lstStyle>
          <a:p>
            <a:pPr>
              <a:defRPr/>
            </a:pPr>
            <a:r>
              <a:rPr lang="en-US"/>
              <a:t>Slide </a:t>
            </a:r>
            <a:fld id="{1D292466-C5C7-47A4-9804-53C41A09A144}" type="slidenum">
              <a:rPr lang="en-US"/>
              <a:pPr>
                <a:defRPr/>
              </a:pPr>
              <a:t>&lt;#&gt;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6" name="Date Placeholder 1"/>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7" name="Footer Placeholder 2"/>
          <p:cNvSpPr>
            <a:spLocks noGrp="1"/>
          </p:cNvSpPr>
          <p:nvPr>
            <p:ph type="ftr" sz="quarter" idx="11"/>
          </p:nvPr>
        </p:nvSpPr>
        <p:spPr/>
        <p:txBody>
          <a:bodyPr/>
          <a:lstStyle>
            <a:lvl1pPr>
              <a:defRPr/>
            </a:lvl1pPr>
          </a:lstStyle>
          <a:p>
            <a:pPr>
              <a:defRPr/>
            </a:pPr>
            <a:r>
              <a:rPr lang="en-US"/>
              <a:t>John Doe, Some Company</a:t>
            </a:r>
          </a:p>
        </p:txBody>
      </p:sp>
      <p:sp>
        <p:nvSpPr>
          <p:cNvPr id="8" name="Slide Number Placeholder 3"/>
          <p:cNvSpPr>
            <a:spLocks noGrp="1"/>
          </p:cNvSpPr>
          <p:nvPr>
            <p:ph type="sldNum" sz="quarter" idx="12"/>
          </p:nvPr>
        </p:nvSpPr>
        <p:spPr/>
        <p:txBody>
          <a:bodyPr/>
          <a:lstStyle>
            <a:lvl1pPr>
              <a:defRPr/>
            </a:lvl1pPr>
          </a:lstStyle>
          <a:p>
            <a:pPr>
              <a:defRPr/>
            </a:pPr>
            <a:r>
              <a:rPr lang="en-US"/>
              <a:t>Slide </a:t>
            </a:r>
            <a:fld id="{5175347A-F405-450D-B2C6-34BB15CF59B6}" type="slidenum">
              <a:rPr lang="en-US"/>
              <a:pPr>
                <a:defRPr/>
              </a:pPr>
              <a:t>&lt;#&gt;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Date Placeholder 4"/>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10" name="Footer Placeholder 5"/>
          <p:cNvSpPr>
            <a:spLocks noGrp="1"/>
          </p:cNvSpPr>
          <p:nvPr>
            <p:ph type="ftr" sz="quarter" idx="11"/>
          </p:nvPr>
        </p:nvSpPr>
        <p:spPr/>
        <p:txBody>
          <a:bodyPr/>
          <a:lstStyle>
            <a:lvl1pPr>
              <a:defRPr/>
            </a:lvl1pPr>
          </a:lstStyle>
          <a:p>
            <a:pPr>
              <a:defRPr/>
            </a:pPr>
            <a:r>
              <a:rPr lang="en-US"/>
              <a:t>John Doe, Some Company</a:t>
            </a:r>
          </a:p>
        </p:txBody>
      </p:sp>
      <p:sp>
        <p:nvSpPr>
          <p:cNvPr id="11" name="Slide Number Placeholder 6"/>
          <p:cNvSpPr>
            <a:spLocks noGrp="1"/>
          </p:cNvSpPr>
          <p:nvPr>
            <p:ph type="sldNum" sz="quarter" idx="12"/>
          </p:nvPr>
        </p:nvSpPr>
        <p:spPr/>
        <p:txBody>
          <a:bodyPr/>
          <a:lstStyle>
            <a:lvl1pPr>
              <a:defRPr/>
            </a:lvl1pPr>
          </a:lstStyle>
          <a:p>
            <a:pPr>
              <a:defRPr/>
            </a:pPr>
            <a:r>
              <a:rPr lang="en-US"/>
              <a:t>Slide </a:t>
            </a:r>
            <a:fld id="{13426339-ED39-4B02-B858-52356424AEEC}" type="slidenum">
              <a:rPr lang="en-US"/>
              <a:pPr>
                <a:defRPr/>
              </a:pPr>
              <a:t>&lt;#&gt;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802.22-12/0087r1</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Date Placeholder 4"/>
          <p:cNvSpPr>
            <a:spLocks noGrp="1"/>
          </p:cNvSpPr>
          <p:nvPr>
            <p:ph type="dt" sz="half" idx="10"/>
          </p:nvPr>
        </p:nvSpPr>
        <p:spPr>
          <a:xfrm>
            <a:off x="696913" y="333375"/>
            <a:ext cx="1339850" cy="276225"/>
          </a:xfrm>
        </p:spPr>
        <p:txBody>
          <a:bodyPr/>
          <a:lstStyle>
            <a:lvl1pPr>
              <a:defRPr>
                <a:ea typeface="+mn-ea"/>
              </a:defRPr>
            </a:lvl1pPr>
          </a:lstStyle>
          <a:p>
            <a:pPr>
              <a:defRPr/>
            </a:pPr>
            <a:r>
              <a:rPr lang="en-US"/>
              <a:t>Month Year</a:t>
            </a:r>
          </a:p>
        </p:txBody>
      </p:sp>
      <p:sp>
        <p:nvSpPr>
          <p:cNvPr id="10" name="Footer Placeholder 5"/>
          <p:cNvSpPr>
            <a:spLocks noGrp="1"/>
          </p:cNvSpPr>
          <p:nvPr>
            <p:ph type="ftr" sz="quarter" idx="11"/>
          </p:nvPr>
        </p:nvSpPr>
        <p:spPr/>
        <p:txBody>
          <a:bodyPr/>
          <a:lstStyle>
            <a:lvl1pPr>
              <a:defRPr/>
            </a:lvl1pPr>
          </a:lstStyle>
          <a:p>
            <a:pPr>
              <a:defRPr/>
            </a:pPr>
            <a:r>
              <a:rPr lang="en-US"/>
              <a:t>John Doe, Some Company</a:t>
            </a:r>
          </a:p>
        </p:txBody>
      </p:sp>
      <p:sp>
        <p:nvSpPr>
          <p:cNvPr id="11" name="Slide Number Placeholder 6"/>
          <p:cNvSpPr>
            <a:spLocks noGrp="1"/>
          </p:cNvSpPr>
          <p:nvPr>
            <p:ph type="sldNum" sz="quarter" idx="12"/>
          </p:nvPr>
        </p:nvSpPr>
        <p:spPr/>
        <p:txBody>
          <a:bodyPr/>
          <a:lstStyle>
            <a:lvl1pPr>
              <a:defRPr/>
            </a:lvl1pPr>
          </a:lstStyle>
          <a:p>
            <a:pPr>
              <a:defRPr/>
            </a:pPr>
            <a:r>
              <a:rPr lang="en-US"/>
              <a:t>Slide </a:t>
            </a:r>
            <a:fld id="{A9F0E61C-5AAE-4F4D-AC50-5FC87F54AFE5}" type="slidenum">
              <a:rPr lang="en-US"/>
              <a:pPr>
                <a:defRPr/>
              </a:pPr>
              <a:t>&lt;#&gt;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4963"/>
            <a:ext cx="95885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a:solidFill>
                  <a:schemeClr val="tx1"/>
                </a:solidFill>
              </a:defRPr>
            </a:lvl1pPr>
          </a:lstStyle>
          <a:p>
            <a:pPr>
              <a:defRPr/>
            </a:pPr>
            <a:r>
              <a:rPr lang="en-US" altLang="ja-JP"/>
              <a:t>May 2013</a:t>
            </a:r>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A74D514B-4431-4BA1-866B-A4A3B1032CE9}" type="slidenum">
              <a:rPr lang="en-US"/>
              <a:pPr>
                <a:defRPr/>
              </a:pPr>
              <a:t>&lt;#&gt;</a:t>
            </a:fld>
            <a:endParaRPr lang="en-US"/>
          </a:p>
        </p:txBody>
      </p:sp>
      <p:sp>
        <p:nvSpPr>
          <p:cNvPr id="1031" name="Rectangle 7"/>
          <p:cNvSpPr>
            <a:spLocks noChangeArrowheads="1"/>
          </p:cNvSpPr>
          <p:nvPr/>
        </p:nvSpPr>
        <p:spPr bwMode="auto">
          <a:xfrm>
            <a:off x="5181600" y="334963"/>
            <a:ext cx="3263900" cy="274637"/>
          </a:xfrm>
          <a:prstGeom prst="rect">
            <a:avLst/>
          </a:prstGeom>
          <a:noFill/>
          <a:ln w="9525">
            <a:noFill/>
            <a:miter lim="800000"/>
            <a:headEnd/>
            <a:tailEnd/>
          </a:ln>
          <a:effectLst/>
        </p:spPr>
        <p:txBody>
          <a:bodyPr wrap="none" lIns="0" tIns="0" rIns="0" bIns="0" anchor="b">
            <a:spAutoFit/>
          </a:bodyPr>
          <a:lstStyle/>
          <a:p>
            <a:pPr marL="457200" lvl="4" algn="r" eaLnBrk="0" hangingPunct="0"/>
            <a:r>
              <a:rPr lang="en-US" altLang="ja-JP" sz="1800">
                <a:solidFill>
                  <a:schemeClr val="tx1"/>
                </a:solidFill>
              </a:rPr>
              <a:t>doc.: IEEE 802.22-13/0083r0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01C61381-237E-4CDD-BC60-7D35797171FB}" type="slidenum">
              <a:rPr kumimoji="1" lang="en-US" altLang="ja-JP" sz="1500">
                <a:solidFill>
                  <a:srgbClr val="000000"/>
                </a:solidFill>
                <a:latin typeface="Arial" charset="0"/>
                <a:ea typeface="+mn-ea"/>
              </a:rPr>
              <a:pPr algn="r">
                <a:defRPr/>
              </a:pPr>
              <a:t>&lt;#&gt;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5" name="Date Placeholder 3"/>
          <p:cNvSpPr>
            <a:spLocks noGrp="1"/>
          </p:cNvSpPr>
          <p:nvPr>
            <p:ph type="dt" sz="quarter" idx="10"/>
          </p:nvPr>
        </p:nvSpPr>
        <p:spPr>
          <a:noFill/>
        </p:spPr>
        <p:txBody>
          <a:bodyPr/>
          <a:lstStyle/>
          <a:p>
            <a:r>
              <a:rPr lang="en-US" altLang="ja-JP" smtClean="0"/>
              <a:t>May 2013</a:t>
            </a:r>
          </a:p>
        </p:txBody>
      </p:sp>
      <p:sp>
        <p:nvSpPr>
          <p:cNvPr id="31026"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1027"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C08943AF-EA60-424F-99D6-BD15613A663E}" type="slidenum">
              <a:rPr lang="en-US" altLang="ja-JP" smtClean="0">
                <a:ea typeface="ＭＳ Ｐゴシック" charset="-128"/>
              </a:rPr>
              <a:pPr/>
              <a:t>1</a:t>
            </a:fld>
            <a:endParaRPr lang="en-US" altLang="ja-JP" smtClean="0">
              <a:ea typeface="ＭＳ Ｐゴシック" charset="-128"/>
            </a:endParaRPr>
          </a:p>
        </p:txBody>
      </p:sp>
      <p:sp>
        <p:nvSpPr>
          <p:cNvPr id="31028" name="Rectangle 2"/>
          <p:cNvSpPr>
            <a:spLocks noGrp="1" noChangeArrowheads="1"/>
          </p:cNvSpPr>
          <p:nvPr>
            <p:ph type="title"/>
          </p:nvPr>
        </p:nvSpPr>
        <p:spPr>
          <a:xfrm>
            <a:off x="685800" y="901700"/>
            <a:ext cx="7772400" cy="609600"/>
          </a:xfrm>
        </p:spPr>
        <p:txBody>
          <a:bodyPr/>
          <a:lstStyle/>
          <a:p>
            <a:pPr eaLnBrk="1" hangingPunct="1"/>
            <a:r>
              <a:rPr lang="en-US" altLang="ja-JP" smtClean="0">
                <a:ea typeface="ＭＳ Ｐゴシック" charset="-128"/>
              </a:rPr>
              <a:t>Schedule of IEEE 802.22b MAC Technical Items by Hitachi Kokusai Electric</a:t>
            </a:r>
          </a:p>
        </p:txBody>
      </p:sp>
      <p:sp>
        <p:nvSpPr>
          <p:cNvPr id="31029" name="Rectangle 6"/>
          <p:cNvSpPr>
            <a:spLocks noGrp="1" noChangeArrowheads="1"/>
          </p:cNvSpPr>
          <p:nvPr>
            <p:ph type="body" idx="1"/>
          </p:nvPr>
        </p:nvSpPr>
        <p:spPr>
          <a:xfrm>
            <a:off x="685800" y="1643063"/>
            <a:ext cx="7772400" cy="381000"/>
          </a:xfrm>
        </p:spPr>
        <p:txBody>
          <a:bodyPr/>
          <a:lstStyle/>
          <a:p>
            <a:pPr algn="ctr" eaLnBrk="1" hangingPunct="1">
              <a:buFontTx/>
              <a:buNone/>
            </a:pPr>
            <a:r>
              <a:rPr lang="en-US" altLang="ja-JP" sz="2000" smtClean="0">
                <a:ea typeface="ＭＳ Ｐゴシック" charset="-128"/>
              </a:rPr>
              <a:t>IEEE P802.22b Wireless RANs          Date:</a:t>
            </a:r>
            <a:r>
              <a:rPr lang="en-US" altLang="ja-JP" sz="2000" b="0" smtClean="0">
                <a:ea typeface="ＭＳ Ｐゴシック" charset="-128"/>
              </a:rPr>
              <a:t> 2013-5-15</a:t>
            </a:r>
          </a:p>
        </p:txBody>
      </p:sp>
      <p:sp>
        <p:nvSpPr>
          <p:cNvPr id="31030" name="Rectangle 12"/>
          <p:cNvSpPr>
            <a:spLocks noChangeArrowheads="1"/>
          </p:cNvSpPr>
          <p:nvPr/>
        </p:nvSpPr>
        <p:spPr bwMode="auto">
          <a:xfrm>
            <a:off x="611188" y="18669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rPr>
              <a:t>Authors:</a:t>
            </a:r>
            <a:endParaRPr lang="en-US" altLang="ja-JP" sz="2000" b="0">
              <a:solidFill>
                <a:schemeClr val="tx1"/>
              </a:solidFill>
            </a:endParaRPr>
          </a:p>
        </p:txBody>
      </p:sp>
      <p:sp>
        <p:nvSpPr>
          <p:cNvPr id="31031" name="Text Box 13"/>
          <p:cNvSpPr txBox="1">
            <a:spLocks noChangeArrowheads="1"/>
          </p:cNvSpPr>
          <p:nvPr/>
        </p:nvSpPr>
        <p:spPr bwMode="auto">
          <a:xfrm>
            <a:off x="609600" y="4660900"/>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a:solidFill>
                  <a:schemeClr val="tx1"/>
                </a:solidFill>
              </a:rPr>
              <a:t>Notice:</a:t>
            </a:r>
            <a:r>
              <a:rPr lang="en-US" altLang="ja-JP" sz="900" b="0">
                <a:solidFill>
                  <a:schemeClr val="tx1"/>
                </a:solidFill>
              </a:rPr>
              <a:t> </a:t>
            </a:r>
            <a:r>
              <a:rPr lang="en-US" altLang="ja-JP" sz="800" b="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a:solidFill>
                <a:schemeClr val="tx1"/>
              </a:solidFill>
            </a:endParaRPr>
          </a:p>
          <a:p>
            <a:pPr eaLnBrk="0" hangingPunct="0"/>
            <a:r>
              <a:rPr lang="en-US" altLang="ja-JP" sz="900">
                <a:solidFill>
                  <a:schemeClr val="tx1"/>
                </a:solidFill>
              </a:rPr>
              <a:t>Release:</a:t>
            </a:r>
            <a:r>
              <a:rPr lang="en-US" altLang="ja-JP" sz="900" b="0">
                <a:solidFill>
                  <a:schemeClr val="tx1"/>
                </a:solidFill>
              </a:rPr>
              <a:t> </a:t>
            </a:r>
            <a:r>
              <a:rPr lang="en-US" altLang="ja-JP" sz="800" b="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a:solidFill>
                <a:schemeClr val="tx1"/>
              </a:solidFill>
            </a:endParaRPr>
          </a:p>
          <a:p>
            <a:pPr eaLnBrk="0" hangingPunct="0"/>
            <a:r>
              <a:rPr lang="en-US" altLang="ja-JP" sz="900">
                <a:solidFill>
                  <a:schemeClr val="tx1"/>
                </a:solidFill>
              </a:rPr>
              <a:t>Patent Policy and Procedures:</a:t>
            </a:r>
            <a:r>
              <a:rPr lang="en-US" altLang="ja-JP" sz="900" b="0">
                <a:solidFill>
                  <a:schemeClr val="tx1"/>
                </a:solidFill>
              </a:rPr>
              <a:t> </a:t>
            </a:r>
            <a:r>
              <a:rPr lang="en-US" altLang="ja-JP" sz="800" b="0">
                <a:solidFill>
                  <a:schemeClr val="tx1"/>
                </a:solidFill>
              </a:rPr>
              <a:t>The contributor is familiar with the IEEE 802 Patent Policy and Procedures </a:t>
            </a:r>
            <a:r>
              <a:rPr lang="en-US" altLang="ja-JP" sz="800">
                <a:solidFill>
                  <a:schemeClr val="tx1"/>
                </a:solidFill>
                <a:hlinkClick r:id="rId4"/>
              </a:rPr>
              <a:t>http://standards.ieee.org/guides/bylaws/sb-bylaws.pdf</a:t>
            </a:r>
            <a:r>
              <a:rPr lang="en-US" altLang="ja-JP" sz="800" b="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a:solidFill>
                  <a:schemeClr val="tx1"/>
                </a:solidFill>
              </a:rPr>
              <a:t>Apurva Mody &lt;</a:t>
            </a:r>
            <a:r>
              <a:rPr lang="en-US" altLang="ja-JP" sz="800">
                <a:solidFill>
                  <a:schemeClr val="tx1"/>
                </a:solidFill>
                <a:hlinkClick r:id="rId5"/>
              </a:rPr>
              <a:t>apurva.mody@ieee.org</a:t>
            </a:r>
            <a:r>
              <a:rPr lang="en-US" altLang="ja-JP" sz="800">
                <a:solidFill>
                  <a:schemeClr val="tx1"/>
                </a:solidFill>
              </a:rPr>
              <a:t>&gt; </a:t>
            </a:r>
            <a:r>
              <a:rPr lang="en-US" altLang="ja-JP" sz="800" b="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a:solidFill>
                  <a:srgbClr val="003399"/>
                </a:solidFill>
              </a:rPr>
              <a:t>If you have questions, contact the IEEE Patent Committee Administrator at </a:t>
            </a:r>
            <a:r>
              <a:rPr lang="en-US" altLang="ja-JP" sz="800">
                <a:solidFill>
                  <a:srgbClr val="003399"/>
                </a:solidFill>
                <a:hlinkClick r:id="rId6"/>
              </a:rPr>
              <a:t>patcom@iee.org</a:t>
            </a:r>
            <a:r>
              <a:rPr lang="en-US" altLang="ja-JP" sz="800">
                <a:solidFill>
                  <a:srgbClr val="003399"/>
                </a:solidFill>
              </a:rPr>
              <a:t>.</a:t>
            </a:r>
            <a:endParaRPr lang="en-US" altLang="ja-JP" sz="800">
              <a:solidFill>
                <a:schemeClr val="tx1"/>
              </a:solidFill>
            </a:endParaRPr>
          </a:p>
          <a:p>
            <a:pPr eaLnBrk="0" hangingPunct="0">
              <a:spcBef>
                <a:spcPct val="50000"/>
              </a:spcBef>
            </a:pPr>
            <a:endParaRPr lang="en-US" altLang="ja-JP" sz="1000"/>
          </a:p>
        </p:txBody>
      </p:sp>
      <p:graphicFrame>
        <p:nvGraphicFramePr>
          <p:cNvPr id="31024" name="Object 304"/>
          <p:cNvGraphicFramePr>
            <a:graphicFrameLocks noChangeAspect="1"/>
          </p:cNvGraphicFramePr>
          <p:nvPr/>
        </p:nvGraphicFramePr>
        <p:xfrm>
          <a:off x="582613" y="2232025"/>
          <a:ext cx="7612062" cy="2613025"/>
        </p:xfrm>
        <a:graphic>
          <a:graphicData uri="http://schemas.openxmlformats.org/presentationml/2006/ole">
            <p:oleObj spid="_x0000_s31024" name="Document" r:id="rId7" imgW="8142237" imgH="2801908"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p:spPr>
        <p:txBody>
          <a:bodyPr/>
          <a:lstStyle/>
          <a:p>
            <a:r>
              <a:rPr lang="en-US" altLang="ja-JP" smtClean="0"/>
              <a:t>May 2013</a:t>
            </a:r>
          </a:p>
        </p:txBody>
      </p:sp>
      <p:sp>
        <p:nvSpPr>
          <p:cNvPr id="32770"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FF07A170-2507-4A31-BDFB-F038A0A38A0D}" type="slidenum">
              <a:rPr lang="en-US" altLang="ja-JP" smtClean="0">
                <a:ea typeface="ＭＳ Ｐゴシック" charset="-128"/>
              </a:rPr>
              <a:pPr/>
              <a:t>2</a:t>
            </a:fld>
            <a:endParaRPr lang="en-US" altLang="ja-JP" smtClean="0">
              <a:ea typeface="ＭＳ Ｐゴシック" charset="-128"/>
            </a:endParaRPr>
          </a:p>
        </p:txBody>
      </p:sp>
      <p:sp>
        <p:nvSpPr>
          <p:cNvPr id="32771" name="Rectangle 2"/>
          <p:cNvSpPr>
            <a:spLocks noGrp="1" noChangeArrowheads="1"/>
          </p:cNvSpPr>
          <p:nvPr>
            <p:ph type="title"/>
          </p:nvPr>
        </p:nvSpPr>
        <p:spPr/>
        <p:txBody>
          <a:bodyPr/>
          <a:lstStyle/>
          <a:p>
            <a:pPr eaLnBrk="1" hangingPunct="1"/>
            <a:r>
              <a:rPr lang="en-US" altLang="ja-JP" smtClean="0">
                <a:ea typeface="ＭＳ Ｐゴシック" charset="-128"/>
              </a:rPr>
              <a:t>Abstract</a:t>
            </a:r>
          </a:p>
        </p:txBody>
      </p:sp>
      <p:sp>
        <p:nvSpPr>
          <p:cNvPr id="32772" name="Rectangle 3"/>
          <p:cNvSpPr>
            <a:spLocks noGrp="1" noChangeArrowheads="1"/>
          </p:cNvSpPr>
          <p:nvPr>
            <p:ph type="body" idx="1"/>
          </p:nvPr>
        </p:nvSpPr>
        <p:spPr/>
        <p:txBody>
          <a:bodyPr/>
          <a:lstStyle/>
          <a:p>
            <a:pPr eaLnBrk="1" hangingPunct="1"/>
            <a:r>
              <a:rPr lang="en-US" altLang="ja-JP" smtClean="0">
                <a:ea typeface="ＭＳ Ｐゴシック" charset="-128"/>
              </a:rPr>
              <a:t>This document presents the schedule of detailed IEEE 802.22b MAC technical items by Hitachi Kokusai Electric which is based on the MAC Proposal for IEEE 802.22b by Hitachi Kokusai Electric document [1] and the IEEE P802.22b MAC Technical Items document [2].</a:t>
            </a:r>
          </a:p>
        </p:txBody>
      </p:sp>
      <p:sp>
        <p:nvSpPr>
          <p:cNvPr id="32773"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2"/>
          <p:cNvSpPr>
            <a:spLocks noGrp="1"/>
          </p:cNvSpPr>
          <p:nvPr>
            <p:ph type="title"/>
          </p:nvPr>
        </p:nvSpPr>
        <p:spPr/>
        <p:txBody>
          <a:bodyPr/>
          <a:lstStyle/>
          <a:p>
            <a:r>
              <a:rPr lang="en-US" altLang="ja-JP" smtClean="0">
                <a:ea typeface="ＭＳ Ｐゴシック" charset="-128"/>
              </a:rPr>
              <a:t>Schedule of detailed MAC technical items</a:t>
            </a:r>
            <a:endParaRPr lang="ja-JP" altLang="en-US" smtClean="0">
              <a:ea typeface="ＭＳ Ｐゴシック" charset="-128"/>
            </a:endParaRPr>
          </a:p>
        </p:txBody>
      </p:sp>
      <p:sp>
        <p:nvSpPr>
          <p:cNvPr id="34818" name="日付プレースホルダー 3"/>
          <p:cNvSpPr>
            <a:spLocks noGrp="1"/>
          </p:cNvSpPr>
          <p:nvPr>
            <p:ph type="dt" sz="quarter" idx="10"/>
          </p:nvPr>
        </p:nvSpPr>
        <p:spPr>
          <a:noFill/>
        </p:spPr>
        <p:txBody>
          <a:bodyPr/>
          <a:lstStyle/>
          <a:p>
            <a:r>
              <a:rPr lang="en-US" altLang="ja-JP" smtClean="0"/>
              <a:t>May 2013</a:t>
            </a:r>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a:xfrm>
            <a:off x="4395788" y="6475413"/>
            <a:ext cx="428625" cy="182562"/>
          </a:xfrm>
        </p:spPr>
        <p:txBody>
          <a:bodyPr/>
          <a:lstStyle/>
          <a:p>
            <a:pPr>
              <a:defRPr/>
            </a:pPr>
            <a:r>
              <a:rPr lang="en-US" smtClean="0"/>
              <a:t>Slide </a:t>
            </a:r>
            <a:fld id="{B4BD81AD-2751-4EAF-9014-3F979B2F8BB4}" type="slidenum">
              <a:rPr lang="en-US" smtClean="0"/>
              <a:pPr>
                <a:defRPr/>
              </a:pPr>
              <a:t>3</a:t>
            </a:fld>
            <a:endParaRPr lang="en-US"/>
          </a:p>
        </p:txBody>
      </p:sp>
      <p:graphicFrame>
        <p:nvGraphicFramePr>
          <p:cNvPr id="34842" name="Group 26"/>
          <p:cNvGraphicFramePr>
            <a:graphicFrameLocks noGrp="1"/>
          </p:cNvGraphicFramePr>
          <p:nvPr/>
        </p:nvGraphicFramePr>
        <p:xfrm>
          <a:off x="763588" y="1830388"/>
          <a:ext cx="7632700" cy="3840162"/>
        </p:xfrm>
        <a:graphic>
          <a:graphicData uri="http://schemas.openxmlformats.org/drawingml/2006/table">
            <a:tbl>
              <a:tblPr/>
              <a:tblGrid>
                <a:gridCol w="2303462"/>
                <a:gridCol w="5329238"/>
              </a:tblGrid>
              <a:tr h="7921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bg1"/>
                          </a:solidFill>
                          <a:effectLst/>
                          <a:latin typeface="Arial" charset="0"/>
                          <a:ea typeface="ＭＳ 明朝" pitchFamily="17" charset="-128"/>
                          <a:cs typeface="Times New Roman" pitchFamily="18" charset="0"/>
                        </a:rPr>
                        <a:t>Date </a:t>
                      </a:r>
                      <a:endParaRPr kumimoji="1" lang="en-US" altLang="ja-JP" sz="1800" b="0" i="0" u="none" strike="noStrike" cap="none" normalizeH="0" baseline="0" smtClean="0">
                        <a:ln>
                          <a:noFill/>
                        </a:ln>
                        <a:solidFill>
                          <a:schemeClr val="bg1"/>
                        </a:solidFill>
                        <a:effectLst/>
                        <a:latin typeface="Arial" charset="0"/>
                        <a:ea typeface="ＭＳ 明朝" pitchFamily="17" charset="-128"/>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bg1"/>
                          </a:solidFill>
                          <a:effectLst/>
                          <a:latin typeface="Arial" charset="0"/>
                          <a:ea typeface="ＭＳ 明朝" pitchFamily="17" charset="-128"/>
                          <a:cs typeface="Times New Roman" pitchFamily="18" charset="0"/>
                        </a:rPr>
                        <a:t>Schedule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33CC"/>
                    </a:solidFill>
                  </a:tcPr>
                </a:tc>
              </a:tr>
              <a:tr h="3857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12</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-17</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May 2013   (F2F meeting @ Hawaii)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Present the detailed MAC technical items schedule document.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22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21</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June 2013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Finish preparation of the text-style documents related to </a:t>
                      </a:r>
                      <a:r>
                        <a:rPr kumimoji="1" lang="en-US" altLang="ja-JP" sz="1600" b="0" i="0" u="none" strike="noStrike" cap="none" normalizeH="0" baseline="0" smtClean="0">
                          <a:ln>
                            <a:noFill/>
                          </a:ln>
                          <a:solidFill>
                            <a:srgbClr val="0066FF"/>
                          </a:solidFill>
                          <a:effectLst/>
                          <a:latin typeface="Arial" charset="0"/>
                          <a:ea typeface="ＭＳ 明朝" pitchFamily="17" charset="-128"/>
                          <a:cs typeface="Times New Roman" pitchFamily="18" charset="0"/>
                        </a:rPr>
                        <a:t>multi channel operation</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22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8</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July 2013</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Finish preparation of the text-style documents related to </a:t>
                      </a:r>
                      <a:r>
                        <a:rPr kumimoji="1" lang="en-US" altLang="ja-JP" sz="1600" b="0" i="0" u="none" strike="noStrike" cap="none" normalizeH="0" baseline="0" smtClean="0">
                          <a:ln>
                            <a:noFill/>
                          </a:ln>
                          <a:solidFill>
                            <a:srgbClr val="FF9966"/>
                          </a:solidFill>
                          <a:effectLst/>
                          <a:latin typeface="Arial" charset="0"/>
                          <a:ea typeface="ＭＳ 明朝" pitchFamily="17" charset="-128"/>
                          <a:cs typeface="Times New Roman" pitchFamily="18" charset="0"/>
                        </a:rPr>
                        <a:t>multi channel sharing</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322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14</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-19</a:t>
                      </a:r>
                      <a:r>
                        <a:rPr kumimoji="1" lang="en-US" altLang="ja-JP" sz="1600" b="0" i="0" u="none" strike="noStrike" cap="none" normalizeH="0" baseline="30000" smtClean="0">
                          <a:ln>
                            <a:noFill/>
                          </a:ln>
                          <a:solidFill>
                            <a:schemeClr val="tx1"/>
                          </a:solidFill>
                          <a:effectLst/>
                          <a:latin typeface="Arial" charset="0"/>
                          <a:ea typeface="ＭＳ 明朝" pitchFamily="17" charset="-128"/>
                          <a:cs typeface="Times New Roman" pitchFamily="18" charset="0"/>
                        </a:rPr>
                        <a:t>th</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July 2013   (F2F meeting @ Geneva)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Present all the text-style documents related to </a:t>
                      </a:r>
                      <a:r>
                        <a:rPr kumimoji="1" lang="en-US" altLang="ja-JP" sz="1600" b="0" i="0" u="none" strike="noStrike" cap="none" normalizeH="0" baseline="0" smtClean="0">
                          <a:ln>
                            <a:noFill/>
                          </a:ln>
                          <a:solidFill>
                            <a:srgbClr val="0066FF"/>
                          </a:solidFill>
                          <a:effectLst/>
                          <a:latin typeface="Arial" charset="0"/>
                          <a:ea typeface="ＭＳ 明朝" pitchFamily="17" charset="-128"/>
                          <a:cs typeface="Times New Roman" pitchFamily="18" charset="0"/>
                        </a:rPr>
                        <a:t>multi channel operation</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 Present all the text-style documents related to </a:t>
                      </a:r>
                      <a:r>
                        <a:rPr kumimoji="1" lang="en-US" altLang="ja-JP" sz="1600" b="0" i="0" u="none" strike="noStrike" cap="none" normalizeH="0" baseline="0" smtClean="0">
                          <a:ln>
                            <a:noFill/>
                          </a:ln>
                          <a:solidFill>
                            <a:srgbClr val="FF9966"/>
                          </a:solidFill>
                          <a:effectLst/>
                          <a:latin typeface="Arial" charset="0"/>
                          <a:ea typeface="ＭＳ 明朝" pitchFamily="17" charset="-128"/>
                          <a:cs typeface="Times New Roman" pitchFamily="18" charset="0"/>
                        </a:rPr>
                        <a:t>multi channel sharing</a:t>
                      </a:r>
                      <a:r>
                        <a:rPr kumimoji="1" lang="en-US" altLang="ja-JP" sz="1600" b="0" i="0" u="none" strike="noStrike" cap="none" normalizeH="0" baseline="0" smtClean="0">
                          <a:ln>
                            <a:noFill/>
                          </a:ln>
                          <a:solidFill>
                            <a:schemeClr val="tx1"/>
                          </a:solidFill>
                          <a:effectLst/>
                          <a:latin typeface="Arial" charset="0"/>
                          <a:ea typeface="ＭＳ 明朝" pitchFamily="17" charset="-128"/>
                          <a:cs typeface="Times New Roman" pitchFamily="18"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p:cNvSpPr>
            <a:spLocks noGrp="1"/>
          </p:cNvSpPr>
          <p:nvPr>
            <p:ph type="dt" sz="quarter" idx="10"/>
          </p:nvPr>
        </p:nvSpPr>
        <p:spPr>
          <a:noFill/>
        </p:spPr>
        <p:txBody>
          <a:bodyPr/>
          <a:lstStyle/>
          <a:p>
            <a:r>
              <a:rPr lang="en-US" altLang="ja-JP" smtClean="0"/>
              <a:t>May 2013</a:t>
            </a:r>
          </a:p>
        </p:txBody>
      </p:sp>
      <p:sp>
        <p:nvSpPr>
          <p:cNvPr id="35842" name="Slide Number Placeholder 5"/>
          <p:cNvSpPr>
            <a:spLocks noGrp="1"/>
          </p:cNvSpPr>
          <p:nvPr>
            <p:ph type="sldNum" sz="quarter" idx="12"/>
          </p:nvPr>
        </p:nvSpPr>
        <p:spPr>
          <a:xfrm>
            <a:off x="4395788" y="6475413"/>
            <a:ext cx="428625" cy="182562"/>
          </a:xfrm>
          <a:noFill/>
        </p:spPr>
        <p:txBody>
          <a:bodyPr/>
          <a:lstStyle/>
          <a:p>
            <a:r>
              <a:rPr lang="en-US" altLang="ja-JP" smtClean="0">
                <a:ea typeface="ＭＳ Ｐゴシック" charset="-128"/>
              </a:rPr>
              <a:t>Slide </a:t>
            </a:r>
            <a:fld id="{9776B6AB-0B42-44FF-9530-79D8A033A4EE}" type="slidenum">
              <a:rPr lang="en-US" altLang="ja-JP" smtClean="0">
                <a:ea typeface="ＭＳ Ｐゴシック" charset="-128"/>
              </a:rPr>
              <a:pPr/>
              <a:t>4</a:t>
            </a:fld>
            <a:endParaRPr lang="en-US" altLang="ja-JP" smtClean="0">
              <a:ea typeface="ＭＳ Ｐゴシック" charset="-128"/>
            </a:endParaRPr>
          </a:p>
        </p:txBody>
      </p:sp>
      <p:sp>
        <p:nvSpPr>
          <p:cNvPr id="35843" name="Rectangle 2"/>
          <p:cNvSpPr>
            <a:spLocks noGrp="1" noChangeArrowheads="1"/>
          </p:cNvSpPr>
          <p:nvPr>
            <p:ph type="title"/>
          </p:nvPr>
        </p:nvSpPr>
        <p:spPr/>
        <p:txBody>
          <a:bodyPr/>
          <a:lstStyle/>
          <a:p>
            <a:pPr eaLnBrk="1" hangingPunct="1"/>
            <a:r>
              <a:rPr lang="en-GB" altLang="ja-JP" smtClean="0">
                <a:ea typeface="ＭＳ Ｐゴシック" charset="-128"/>
              </a:rPr>
              <a:t>References</a:t>
            </a:r>
          </a:p>
        </p:txBody>
      </p:sp>
      <p:sp>
        <p:nvSpPr>
          <p:cNvPr id="35844" name="Rectangle 3"/>
          <p:cNvSpPr>
            <a:spLocks noGrp="1" noChangeArrowheads="1"/>
          </p:cNvSpPr>
          <p:nvPr>
            <p:ph type="body" idx="1"/>
          </p:nvPr>
        </p:nvSpPr>
        <p:spPr/>
        <p:txBody>
          <a:bodyPr/>
          <a:lstStyle/>
          <a:p>
            <a:pPr marL="457200" indent="-457200" eaLnBrk="1" hangingPunct="1">
              <a:buFont typeface="Times New Roman" pitchFamily="18" charset="0"/>
              <a:buAutoNum type="arabicPeriod"/>
            </a:pPr>
            <a:r>
              <a:rPr lang="en-US" altLang="ja-JP" smtClean="0">
                <a:ea typeface="ＭＳ Ｐゴシック" charset="-128"/>
              </a:rPr>
              <a:t>MAC Proposal for IEEE 802.22b by Hitachi Kokusai Electric : IEEE 802.22-12/0087r01-000b</a:t>
            </a:r>
          </a:p>
          <a:p>
            <a:pPr marL="457200" indent="-457200" eaLnBrk="1" hangingPunct="1">
              <a:buFont typeface="Times New Roman" pitchFamily="18" charset="0"/>
              <a:buAutoNum type="arabicPeriod"/>
            </a:pPr>
            <a:r>
              <a:rPr lang="en-US" altLang="ja-JP" smtClean="0">
                <a:ea typeface="ＭＳ Ｐゴシック" charset="-128"/>
              </a:rPr>
              <a:t>IEEE P802.22b MAC Technical Items : IEEE 802.22-13/0048r00-000b</a:t>
            </a:r>
          </a:p>
        </p:txBody>
      </p:sp>
      <p:sp>
        <p:nvSpPr>
          <p:cNvPr id="35845"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6804</TotalTime>
  <Words>510</Words>
  <Application>Microsoft Office PowerPoint</Application>
  <PresentationFormat>画面に合わせる (4:3)</PresentationFormat>
  <Paragraphs>46</Paragraphs>
  <Slides>4</Slides>
  <Notes>2</Notes>
  <HiddenSlides>0</HiddenSlides>
  <MMClips>0</MMClips>
  <ScaleCrop>false</ScaleCrop>
  <HeadingPairs>
    <vt:vector size="8" baseType="variant">
      <vt:variant>
        <vt:lpstr>使用されているフォント</vt:lpstr>
      </vt:variant>
      <vt:variant>
        <vt:i4>8</vt:i4>
      </vt:variant>
      <vt:variant>
        <vt:lpstr>デザイン テンプレート</vt:lpstr>
      </vt:variant>
      <vt:variant>
        <vt:i4>13</vt:i4>
      </vt:variant>
      <vt:variant>
        <vt:lpstr>埋め込まれた OLE サーバー</vt:lpstr>
      </vt:variant>
      <vt:variant>
        <vt:i4>1</vt:i4>
      </vt:variant>
      <vt:variant>
        <vt:lpstr>スライド タイトル</vt:lpstr>
      </vt:variant>
      <vt:variant>
        <vt:i4>4</vt:i4>
      </vt:variant>
    </vt:vector>
  </HeadingPairs>
  <TitlesOfParts>
    <vt:vector size="26" baseType="lpstr">
      <vt:lpstr>Times New Roman</vt:lpstr>
      <vt:lpstr>ＭＳ Ｐゴシック</vt:lpstr>
      <vt:lpstr>Arial</vt:lpstr>
      <vt:lpstr>HGP創英角ｺﾞｼｯｸUB</vt:lpstr>
      <vt:lpstr>Wingdings</vt:lpstr>
      <vt:lpstr>HGPｺﾞｼｯｸE</vt:lpstr>
      <vt:lpstr>ＭＳ ゴシック</vt:lpstr>
      <vt:lpstr>ＭＳ 明朝</vt:lpstr>
      <vt:lpstr>802-22-Submission</vt:lpstr>
      <vt:lpstr>標準デザイン</vt:lpstr>
      <vt:lpstr>802-22-Submission</vt:lpstr>
      <vt:lpstr>802-22-Submission</vt:lpstr>
      <vt:lpstr>802-22-Submission</vt:lpstr>
      <vt:lpstr>802-22-Submission</vt:lpstr>
      <vt:lpstr>802-22-Submission</vt:lpstr>
      <vt:lpstr>802-22-Submission</vt:lpstr>
      <vt:lpstr>802-22-Submission</vt:lpstr>
      <vt:lpstr>802-22-Submission</vt:lpstr>
      <vt:lpstr>802-22-Submission</vt:lpstr>
      <vt:lpstr>802-22-Submission</vt:lpstr>
      <vt:lpstr>標準デザイン</vt:lpstr>
      <vt:lpstr>Document</vt:lpstr>
      <vt:lpstr>Schedule of IEEE 802.22b MAC Technical Items by Hitachi Kokusai Electric</vt:lpstr>
      <vt:lpstr>Abstract</vt:lpstr>
      <vt:lpstr>Schedule of detailed MAC technical items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toh.keatbeng</cp:lastModifiedBy>
  <cp:revision>276</cp:revision>
  <cp:lastPrinted>1998-02-10T13:28:06Z</cp:lastPrinted>
  <dcterms:created xsi:type="dcterms:W3CDTF">2012-08-21T07:11:34Z</dcterms:created>
  <dcterms:modified xsi:type="dcterms:W3CDTF">2013-05-15T08:29:11Z</dcterms:modified>
</cp:coreProperties>
</file>