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Default Extension="vml" ContentType="application/vnd.openxmlformats-officedocument.vmlDrawing"/>
  <Default Extension="doc" ContentType="application/msword"/>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4"/>
  </p:notesMasterIdLst>
  <p:handoutMasterIdLst>
    <p:handoutMasterId r:id="rId25"/>
  </p:handoutMasterIdLst>
  <p:sldIdLst>
    <p:sldId id="601" r:id="rId2"/>
    <p:sldId id="602" r:id="rId3"/>
    <p:sldId id="603" r:id="rId4"/>
    <p:sldId id="604" r:id="rId5"/>
    <p:sldId id="605" r:id="rId6"/>
    <p:sldId id="612" r:id="rId7"/>
    <p:sldId id="616" r:id="rId8"/>
    <p:sldId id="617" r:id="rId9"/>
    <p:sldId id="613" r:id="rId10"/>
    <p:sldId id="622" r:id="rId11"/>
    <p:sldId id="620" r:id="rId12"/>
    <p:sldId id="614" r:id="rId13"/>
    <p:sldId id="615" r:id="rId14"/>
    <p:sldId id="618" r:id="rId15"/>
    <p:sldId id="619" r:id="rId16"/>
    <p:sldId id="624" r:id="rId17"/>
    <p:sldId id="625" r:id="rId18"/>
    <p:sldId id="626" r:id="rId19"/>
    <p:sldId id="627" r:id="rId20"/>
    <p:sldId id="628" r:id="rId21"/>
    <p:sldId id="621" r:id="rId22"/>
    <p:sldId id="544" r:id="rId23"/>
  </p:sldIdLst>
  <p:sldSz cx="9144000" cy="6858000" type="screen4x3"/>
  <p:notesSz cx="7099300" cy="10234613"/>
  <p:defaultTextStyle>
    <a:defPPr>
      <a:defRPr lang="en-US"/>
    </a:defPPr>
    <a:lvl1pPr algn="l" rtl="0" fontAlgn="base" latinLnBrk="1">
      <a:spcBef>
        <a:spcPct val="0"/>
      </a:spcBef>
      <a:spcAft>
        <a:spcPct val="0"/>
      </a:spcAft>
      <a:defRPr sz="1400" b="1" kern="1200">
        <a:solidFill>
          <a:schemeClr val="tx1"/>
        </a:solidFill>
        <a:latin typeface="Times New Roman" charset="0"/>
        <a:ea typeface="굴림" charset="0"/>
        <a:cs typeface="굴림" charset="0"/>
      </a:defRPr>
    </a:lvl1pPr>
    <a:lvl2pPr marL="457200" algn="l" rtl="0" fontAlgn="base" latinLnBrk="1">
      <a:spcBef>
        <a:spcPct val="0"/>
      </a:spcBef>
      <a:spcAft>
        <a:spcPct val="0"/>
      </a:spcAft>
      <a:defRPr sz="1400" b="1" kern="1200">
        <a:solidFill>
          <a:schemeClr val="tx1"/>
        </a:solidFill>
        <a:latin typeface="Times New Roman" charset="0"/>
        <a:ea typeface="굴림" charset="0"/>
        <a:cs typeface="굴림" charset="0"/>
      </a:defRPr>
    </a:lvl2pPr>
    <a:lvl3pPr marL="914400" algn="l" rtl="0" fontAlgn="base" latinLnBrk="1">
      <a:spcBef>
        <a:spcPct val="0"/>
      </a:spcBef>
      <a:spcAft>
        <a:spcPct val="0"/>
      </a:spcAft>
      <a:defRPr sz="1400" b="1" kern="1200">
        <a:solidFill>
          <a:schemeClr val="tx1"/>
        </a:solidFill>
        <a:latin typeface="Times New Roman" charset="0"/>
        <a:ea typeface="굴림" charset="0"/>
        <a:cs typeface="굴림" charset="0"/>
      </a:defRPr>
    </a:lvl3pPr>
    <a:lvl4pPr marL="1371600" algn="l" rtl="0" fontAlgn="base" latinLnBrk="1">
      <a:spcBef>
        <a:spcPct val="0"/>
      </a:spcBef>
      <a:spcAft>
        <a:spcPct val="0"/>
      </a:spcAft>
      <a:defRPr sz="1400" b="1" kern="1200">
        <a:solidFill>
          <a:schemeClr val="tx1"/>
        </a:solidFill>
        <a:latin typeface="Times New Roman" charset="0"/>
        <a:ea typeface="굴림" charset="0"/>
        <a:cs typeface="굴림" charset="0"/>
      </a:defRPr>
    </a:lvl4pPr>
    <a:lvl5pPr marL="1828800" algn="l" rtl="0" fontAlgn="base" latinLnBrk="1">
      <a:spcBef>
        <a:spcPct val="0"/>
      </a:spcBef>
      <a:spcAft>
        <a:spcPct val="0"/>
      </a:spcAft>
      <a:defRPr sz="1400" b="1" kern="1200">
        <a:solidFill>
          <a:schemeClr val="tx1"/>
        </a:solidFill>
        <a:latin typeface="Times New Roman" charset="0"/>
        <a:ea typeface="굴림" charset="0"/>
        <a:cs typeface="굴림" charset="0"/>
      </a:defRPr>
    </a:lvl5pPr>
    <a:lvl6pPr marL="2286000" algn="l" defTabSz="457200" rtl="0" eaLnBrk="1" latinLnBrk="0" hangingPunct="1">
      <a:defRPr sz="1400" b="1" kern="1200">
        <a:solidFill>
          <a:schemeClr val="tx1"/>
        </a:solidFill>
        <a:latin typeface="Times New Roman" charset="0"/>
        <a:ea typeface="굴림" charset="0"/>
        <a:cs typeface="굴림" charset="0"/>
      </a:defRPr>
    </a:lvl6pPr>
    <a:lvl7pPr marL="2743200" algn="l" defTabSz="457200" rtl="0" eaLnBrk="1" latinLnBrk="0" hangingPunct="1">
      <a:defRPr sz="1400" b="1" kern="1200">
        <a:solidFill>
          <a:schemeClr val="tx1"/>
        </a:solidFill>
        <a:latin typeface="Times New Roman" charset="0"/>
        <a:ea typeface="굴림" charset="0"/>
        <a:cs typeface="굴림" charset="0"/>
      </a:defRPr>
    </a:lvl7pPr>
    <a:lvl8pPr marL="3200400" algn="l" defTabSz="457200" rtl="0" eaLnBrk="1" latinLnBrk="0" hangingPunct="1">
      <a:defRPr sz="1400" b="1" kern="1200">
        <a:solidFill>
          <a:schemeClr val="tx1"/>
        </a:solidFill>
        <a:latin typeface="Times New Roman" charset="0"/>
        <a:ea typeface="굴림" charset="0"/>
        <a:cs typeface="굴림" charset="0"/>
      </a:defRPr>
    </a:lvl8pPr>
    <a:lvl9pPr marL="3657600" algn="l" defTabSz="457200" rtl="0" eaLnBrk="1" latinLnBrk="0" hangingPunct="1">
      <a:defRPr sz="1400" b="1" kern="1200">
        <a:solidFill>
          <a:schemeClr val="tx1"/>
        </a:solidFill>
        <a:latin typeface="Times New Roman" charset="0"/>
        <a:ea typeface="굴림" charset="0"/>
        <a:cs typeface="굴림"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CC99"/>
    <a:srgbClr val="0066FF"/>
    <a:srgbClr val="FF0000"/>
    <a:srgbClr val="008000"/>
    <a:srgbClr val="CCFFCC"/>
    <a:srgbClr val="99FF99"/>
    <a:srgbClr val="CCECFF"/>
    <a:srgbClr val="FFFFCC"/>
  </p:clrMru>
  <p:extLst>
    <p:ext uri="{E76CE94A-603C-4142-B9EB-6D1370010A27}">
      <p14:discardImageEditData xmlns:p14="http://schemas.microsoft.com/office/powerpoint/2010/main" xmlns="" val="0"/>
    </p:ext>
    <p:ext uri="{D31A062A-798A-4329-ABDD-BBA856620510}">
      <p14:defaultImageDpi xmlns:p14="http://schemas.microsoft.com/office/powerpoint/2010/main" xmlns="" val="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71" autoAdjust="0"/>
    <p:restoredTop sz="94660"/>
  </p:normalViewPr>
  <p:slideViewPr>
    <p:cSldViewPr>
      <p:cViewPr varScale="1">
        <p:scale>
          <a:sx n="106" d="100"/>
          <a:sy n="106" d="100"/>
        </p:scale>
        <p:origin x="-408"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86" d="100"/>
          <a:sy n="86" d="100"/>
        </p:scale>
        <p:origin x="-900" y="-102"/>
      </p:cViewPr>
      <p:guideLst>
        <p:guide orient="horz" pos="3223"/>
        <p:guide pos="2236"/>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699125" y="201613"/>
            <a:ext cx="688975" cy="2286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55675" eaLnBrk="0" latinLnBrk="0" hangingPunct="0">
              <a:lnSpc>
                <a:spcPct val="100000"/>
              </a:lnSpc>
              <a:spcBef>
                <a:spcPct val="0"/>
              </a:spcBef>
              <a:defRPr sz="1500">
                <a:latin typeface="Times New Roman" pitchFamily="18" charset="0"/>
                <a:ea typeface="굴림" pitchFamily="50" charset="-127"/>
                <a:cs typeface="+mn-cs"/>
              </a:defRPr>
            </a:lvl1pPr>
          </a:lstStyle>
          <a:p>
            <a:pPr>
              <a:defRPr/>
            </a:pPr>
            <a:r>
              <a:rPr lang="en-US" altLang="ko-KR"/>
              <a:t>doc.: IEEE 802.22-08-0080-02-0000</a:t>
            </a:r>
          </a:p>
        </p:txBody>
      </p:sp>
      <p:sp>
        <p:nvSpPr>
          <p:cNvPr id="3075" name="Rectangle 3"/>
          <p:cNvSpPr>
            <a:spLocks noGrp="1" noChangeArrowheads="1"/>
          </p:cNvSpPr>
          <p:nvPr>
            <p:ph type="dt" sz="quarter" idx="1"/>
          </p:nvPr>
        </p:nvSpPr>
        <p:spPr bwMode="auto">
          <a:xfrm>
            <a:off x="711200" y="199381"/>
            <a:ext cx="806311" cy="230832"/>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55675" eaLnBrk="0" latinLnBrk="0" hangingPunct="0">
              <a:defRPr sz="1500"/>
            </a:lvl1pPr>
          </a:lstStyle>
          <a:p>
            <a:pPr>
              <a:defRPr/>
            </a:pPr>
            <a:r>
              <a:rPr lang="en-US" altLang="ko-KR" dirty="0" smtClean="0"/>
              <a:t>May</a:t>
            </a:r>
            <a:r>
              <a:rPr lang="ko-KR" altLang="en-US" dirty="0" smtClean="0"/>
              <a:t> </a:t>
            </a:r>
            <a:r>
              <a:rPr lang="ko-KR" altLang="en-US" dirty="0"/>
              <a:t>2007</a:t>
            </a:r>
            <a:endParaRPr lang="en-US" altLang="ko-KR" dirty="0"/>
          </a:p>
        </p:txBody>
      </p:sp>
      <p:sp>
        <p:nvSpPr>
          <p:cNvPr id="3076" name="Rectangle 4"/>
          <p:cNvSpPr>
            <a:spLocks noGrp="1" noChangeArrowheads="1"/>
          </p:cNvSpPr>
          <p:nvPr>
            <p:ph type="ftr" sz="quarter" idx="2"/>
          </p:nvPr>
        </p:nvSpPr>
        <p:spPr bwMode="auto">
          <a:xfrm>
            <a:off x="5862638" y="9906000"/>
            <a:ext cx="606425" cy="1984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55675" eaLnBrk="0" latinLnBrk="0" hangingPunct="0">
              <a:defRPr sz="1300" b="0"/>
            </a:lvl1pPr>
          </a:lstStyle>
          <a:p>
            <a:pPr>
              <a:defRPr/>
            </a:pPr>
            <a:r>
              <a:rPr lang="ko-KR" altLang="en-US"/>
              <a:t>Chang-Joo Kim, ETRI</a:t>
            </a:r>
            <a:endParaRPr lang="en-US" altLang="ko-KR"/>
          </a:p>
        </p:txBody>
      </p:sp>
      <p:sp>
        <p:nvSpPr>
          <p:cNvPr id="3077" name="Rectangle 5"/>
          <p:cNvSpPr>
            <a:spLocks noGrp="1" noChangeArrowheads="1"/>
          </p:cNvSpPr>
          <p:nvPr>
            <p:ph type="sldNum" sz="quarter" idx="3"/>
          </p:nvPr>
        </p:nvSpPr>
        <p:spPr bwMode="auto">
          <a:xfrm>
            <a:off x="3194050" y="9906000"/>
            <a:ext cx="555625" cy="1984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55675" eaLnBrk="0" latinLnBrk="0" hangingPunct="0">
              <a:defRPr sz="1300" b="0"/>
            </a:lvl1pPr>
          </a:lstStyle>
          <a:p>
            <a:pPr>
              <a:defRPr/>
            </a:pPr>
            <a:r>
              <a:rPr lang="en-US" altLang="ko-KR"/>
              <a:t>Page </a:t>
            </a:r>
            <a:fld id="{576E8A6C-B872-4046-A1A9-68F3E6F0F02D}" type="slidenum">
              <a:rPr lang="en-US" altLang="ko-KR"/>
              <a:pPr>
                <a:defRPr/>
              </a:pPr>
              <a:t>&lt;#&gt;</a:t>
            </a:fld>
            <a:endParaRPr lang="en-US" altLang="ko-KR"/>
          </a:p>
        </p:txBody>
      </p:sp>
      <p:sp>
        <p:nvSpPr>
          <p:cNvPr id="14342" name="Line 6"/>
          <p:cNvSpPr>
            <a:spLocks noChangeShapeType="1"/>
          </p:cNvSpPr>
          <p:nvPr/>
        </p:nvSpPr>
        <p:spPr bwMode="auto">
          <a:xfrm>
            <a:off x="709613" y="428625"/>
            <a:ext cx="56800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
        <p:nvSpPr>
          <p:cNvPr id="14343" name="Rectangle 7"/>
          <p:cNvSpPr>
            <a:spLocks noChangeArrowheads="1"/>
          </p:cNvSpPr>
          <p:nvPr/>
        </p:nvSpPr>
        <p:spPr bwMode="auto">
          <a:xfrm>
            <a:off x="709613" y="9906000"/>
            <a:ext cx="728662" cy="2016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pPr defTabSz="955675" eaLnBrk="0" latinLnBrk="0" hangingPunct="0"/>
            <a:r>
              <a:rPr lang="en-US" altLang="ko-KR" sz="1300" b="0"/>
              <a:t>Submission</a:t>
            </a:r>
          </a:p>
        </p:txBody>
      </p:sp>
      <p:sp>
        <p:nvSpPr>
          <p:cNvPr id="14344" name="Line 8"/>
          <p:cNvSpPr>
            <a:spLocks noChangeShapeType="1"/>
          </p:cNvSpPr>
          <p:nvPr/>
        </p:nvSpPr>
        <p:spPr bwMode="auto">
          <a:xfrm>
            <a:off x="709613" y="9893300"/>
            <a:ext cx="5837237"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Tree>
    <p:extLst>
      <p:ext uri="{BB962C8B-B14F-4D97-AF65-F5344CB8AC3E}">
        <p14:creationId xmlns:p14="http://schemas.microsoft.com/office/powerpoint/2010/main" xmlns="" val="370838775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743575" y="114300"/>
            <a:ext cx="688975" cy="2286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55675" eaLnBrk="0" latinLnBrk="0" hangingPunct="0">
              <a:lnSpc>
                <a:spcPct val="100000"/>
              </a:lnSpc>
              <a:spcBef>
                <a:spcPct val="0"/>
              </a:spcBef>
              <a:defRPr sz="1500">
                <a:latin typeface="Times New Roman" pitchFamily="18" charset="0"/>
                <a:ea typeface="굴림" pitchFamily="50" charset="-127"/>
                <a:cs typeface="+mn-cs"/>
              </a:defRPr>
            </a:lvl1pPr>
          </a:lstStyle>
          <a:p>
            <a:pPr>
              <a:defRPr/>
            </a:pPr>
            <a:r>
              <a:rPr lang="en-US" altLang="ko-KR"/>
              <a:t>doc.: IEEE 802.22-08-0080-02-0000</a:t>
            </a:r>
          </a:p>
        </p:txBody>
      </p:sp>
      <p:sp>
        <p:nvSpPr>
          <p:cNvPr id="2051" name="Rectangle 3"/>
          <p:cNvSpPr>
            <a:spLocks noGrp="1" noChangeArrowheads="1"/>
          </p:cNvSpPr>
          <p:nvPr>
            <p:ph type="dt" idx="1"/>
          </p:nvPr>
        </p:nvSpPr>
        <p:spPr bwMode="auto">
          <a:xfrm>
            <a:off x="669925" y="112068"/>
            <a:ext cx="806311" cy="230832"/>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55675" eaLnBrk="0" latinLnBrk="0" hangingPunct="0">
              <a:defRPr sz="1500"/>
            </a:lvl1pPr>
          </a:lstStyle>
          <a:p>
            <a:pPr>
              <a:defRPr/>
            </a:pPr>
            <a:r>
              <a:rPr lang="en-US" altLang="ko-KR" dirty="0" smtClean="0"/>
              <a:t>May</a:t>
            </a:r>
            <a:r>
              <a:rPr lang="ko-KR" altLang="en-US" dirty="0" smtClean="0"/>
              <a:t> </a:t>
            </a:r>
            <a:r>
              <a:rPr lang="ko-KR" altLang="en-US" dirty="0"/>
              <a:t>2007</a:t>
            </a:r>
            <a:endParaRPr lang="en-US" altLang="ko-KR" dirty="0"/>
          </a:p>
        </p:txBody>
      </p:sp>
      <p:sp>
        <p:nvSpPr>
          <p:cNvPr id="15364" name="Rectangle 4"/>
          <p:cNvSpPr>
            <a:spLocks noGrp="1" noRot="1" noChangeAspect="1" noChangeArrowheads="1" noTextEdit="1"/>
          </p:cNvSpPr>
          <p:nvPr>
            <p:ph type="sldImg" idx="2"/>
          </p:nvPr>
        </p:nvSpPr>
        <p:spPr bwMode="auto">
          <a:xfrm>
            <a:off x="1000125" y="774700"/>
            <a:ext cx="5099050" cy="3824288"/>
          </a:xfrm>
          <a:prstGeom prst="rect">
            <a:avLst/>
          </a:prstGeom>
          <a:noFill/>
          <a:ln w="12700">
            <a:solidFill>
              <a:schemeClr val="tx1"/>
            </a:solidFill>
            <a:miter lim="800000"/>
            <a:headEnd/>
            <a:tailEnd/>
          </a:ln>
          <a:extLst>
            <a:ext uri="{909E8E84-426E-40dd-AFC4-6F175D3DCCD1}">
              <a14:hiddenFill xmlns:a14="http://schemas.microsoft.com/office/drawing/2010/main" xmlns="">
                <a:solidFill>
                  <a:srgbClr val="FFFFFF"/>
                </a:solidFill>
              </a14:hiddenFill>
            </a:ext>
            <a:ext uri="{FAA26D3D-D897-4be2-8F04-BA451C77F1D7}">
              <ma14:placeholderFlag xmlns:ma14="http://schemas.microsoft.com/office/mac/drawingml/2011/main" xmlns="" val="1"/>
            </a:ext>
          </a:extLst>
        </p:spPr>
      </p:sp>
      <p:sp>
        <p:nvSpPr>
          <p:cNvPr id="2053" name="Rectangle 5"/>
          <p:cNvSpPr>
            <a:spLocks noGrp="1" noChangeArrowheads="1"/>
          </p:cNvSpPr>
          <p:nvPr>
            <p:ph type="body" sz="quarter" idx="3"/>
          </p:nvPr>
        </p:nvSpPr>
        <p:spPr bwMode="auto">
          <a:xfrm>
            <a:off x="946150" y="4860925"/>
            <a:ext cx="5207000" cy="4608513"/>
          </a:xfrm>
          <a:prstGeom prst="rect">
            <a:avLst/>
          </a:prstGeom>
          <a:noFill/>
          <a:ln w="9525">
            <a:noFill/>
            <a:miter lim="800000"/>
            <a:headEnd/>
            <a:tailEnd/>
          </a:ln>
          <a:effectLst/>
        </p:spPr>
        <p:txBody>
          <a:bodyPr vert="horz" wrap="square" lIns="95865" tIns="47121" rIns="95865" bIns="47121" numCol="1" anchor="t" anchorCtr="0" compatLnSpc="1">
            <a:prstTxWarp prst="textNoShape">
              <a:avLst/>
            </a:prstTxWarp>
          </a:bodyPr>
          <a:lstStyle/>
          <a:p>
            <a:pPr lvl="0"/>
            <a:r>
              <a:rPr lang="en-US" altLang="ko-KR" noProof="0" smtClean="0"/>
              <a:t>Click to edit Master text styles</a:t>
            </a:r>
          </a:p>
          <a:p>
            <a:pPr lvl="1"/>
            <a:r>
              <a:rPr lang="en-US" altLang="ko-KR" noProof="0" smtClean="0"/>
              <a:t>Second level</a:t>
            </a:r>
          </a:p>
          <a:p>
            <a:pPr lvl="2"/>
            <a:r>
              <a:rPr lang="en-US" altLang="ko-KR" noProof="0" smtClean="0"/>
              <a:t>Third level</a:t>
            </a:r>
          </a:p>
          <a:p>
            <a:pPr lvl="3"/>
            <a:r>
              <a:rPr lang="en-US" altLang="ko-KR" noProof="0" smtClean="0"/>
              <a:t>Fourth level</a:t>
            </a:r>
          </a:p>
          <a:p>
            <a:pPr lvl="4"/>
            <a:r>
              <a:rPr lang="en-US" altLang="ko-KR" noProof="0" smtClean="0"/>
              <a:t>Fifth level</a:t>
            </a:r>
          </a:p>
        </p:txBody>
      </p:sp>
      <p:sp>
        <p:nvSpPr>
          <p:cNvPr id="2054" name="Rectangle 6"/>
          <p:cNvSpPr>
            <a:spLocks noGrp="1" noChangeArrowheads="1"/>
          </p:cNvSpPr>
          <p:nvPr>
            <p:ph type="ftr" sz="quarter" idx="4"/>
          </p:nvPr>
        </p:nvSpPr>
        <p:spPr bwMode="auto">
          <a:xfrm>
            <a:off x="5359400" y="9909175"/>
            <a:ext cx="1073150" cy="1984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66725" lvl="4" algn="r" defTabSz="955675" eaLnBrk="0" latinLnBrk="0" hangingPunct="0">
              <a:defRPr sz="1300" b="0"/>
            </a:lvl5pPr>
          </a:lstStyle>
          <a:p>
            <a:pPr lvl="4">
              <a:defRPr/>
            </a:pPr>
            <a:r>
              <a:rPr lang="ko-KR" altLang="en-US"/>
              <a:t>Chang-Joo Kim, ETRI</a:t>
            </a:r>
            <a:endParaRPr lang="en-US" altLang="ko-KR"/>
          </a:p>
        </p:txBody>
      </p:sp>
      <p:sp>
        <p:nvSpPr>
          <p:cNvPr id="2055" name="Rectangle 7"/>
          <p:cNvSpPr>
            <a:spLocks noGrp="1" noChangeArrowheads="1"/>
          </p:cNvSpPr>
          <p:nvPr>
            <p:ph type="sldNum" sz="quarter" idx="5"/>
          </p:nvPr>
        </p:nvSpPr>
        <p:spPr bwMode="auto">
          <a:xfrm>
            <a:off x="3268663" y="9909175"/>
            <a:ext cx="555625" cy="1984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55675" eaLnBrk="0" latinLnBrk="0" hangingPunct="0">
              <a:defRPr sz="1300" b="0"/>
            </a:lvl1pPr>
          </a:lstStyle>
          <a:p>
            <a:pPr>
              <a:defRPr/>
            </a:pPr>
            <a:r>
              <a:rPr lang="en-US" altLang="ko-KR"/>
              <a:t>Page </a:t>
            </a:r>
            <a:fld id="{F032E6D2-CDC3-2849-BF7D-4A3704537A52}" type="slidenum">
              <a:rPr lang="en-US" altLang="ko-KR"/>
              <a:pPr>
                <a:defRPr/>
              </a:pPr>
              <a:t>&lt;#&gt;</a:t>
            </a:fld>
            <a:endParaRPr lang="en-US" altLang="ko-KR"/>
          </a:p>
        </p:txBody>
      </p:sp>
      <p:sp>
        <p:nvSpPr>
          <p:cNvPr id="15368" name="Rectangle 8"/>
          <p:cNvSpPr>
            <a:spLocks noChangeArrowheads="1"/>
          </p:cNvSpPr>
          <p:nvPr/>
        </p:nvSpPr>
        <p:spPr bwMode="auto">
          <a:xfrm>
            <a:off x="741363" y="9909175"/>
            <a:ext cx="727075" cy="2016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pPr defTabSz="936625" eaLnBrk="0" latinLnBrk="0" hangingPunct="0"/>
            <a:r>
              <a:rPr lang="en-US" altLang="ko-KR" sz="1300" b="0"/>
              <a:t>Submission</a:t>
            </a:r>
          </a:p>
        </p:txBody>
      </p:sp>
      <p:sp>
        <p:nvSpPr>
          <p:cNvPr id="15369" name="Line 9"/>
          <p:cNvSpPr>
            <a:spLocks noChangeShapeType="1"/>
          </p:cNvSpPr>
          <p:nvPr/>
        </p:nvSpPr>
        <p:spPr bwMode="auto">
          <a:xfrm>
            <a:off x="741363" y="9907588"/>
            <a:ext cx="56165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
        <p:nvSpPr>
          <p:cNvPr id="15370" name="Line 10"/>
          <p:cNvSpPr>
            <a:spLocks noChangeShapeType="1"/>
          </p:cNvSpPr>
          <p:nvPr/>
        </p:nvSpPr>
        <p:spPr bwMode="auto">
          <a:xfrm>
            <a:off x="663575" y="327025"/>
            <a:ext cx="577215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Tree>
    <p:extLst>
      <p:ext uri="{BB962C8B-B14F-4D97-AF65-F5344CB8AC3E}">
        <p14:creationId xmlns:p14="http://schemas.microsoft.com/office/powerpoint/2010/main" xmlns="" val="854150027"/>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ＭＳ Ｐゴシック"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ko-KR" altLang="en-US"/>
          </a:p>
        </p:txBody>
      </p:sp>
      <p:sp>
        <p:nvSpPr>
          <p:cNvPr id="4" name="Rectangle 4"/>
          <p:cNvSpPr>
            <a:spLocks noGrp="1" noChangeArrowheads="1"/>
          </p:cNvSpPr>
          <p:nvPr>
            <p:ph type="dt" sz="half" idx="10"/>
          </p:nvPr>
        </p:nvSpPr>
        <p:spPr>
          <a:xfrm>
            <a:off x="696913" y="334189"/>
            <a:ext cx="968214" cy="276999"/>
          </a:xfrm>
        </p:spPr>
        <p:txBody>
          <a:bodyPr/>
          <a:lstStyle>
            <a:lvl1pPr>
              <a:defRPr/>
            </a:lvl1pPr>
          </a:lstStyle>
          <a:p>
            <a:pPr>
              <a:defRPr/>
            </a:pPr>
            <a:r>
              <a:rPr lang="en-US" altLang="ko-KR" dirty="0" smtClean="0"/>
              <a:t>Sep. 2013</a:t>
            </a:r>
            <a:endParaRPr lang="en-US" altLang="ko-KR" dirty="0"/>
          </a:p>
        </p:txBody>
      </p:sp>
      <p:sp>
        <p:nvSpPr>
          <p:cNvPr id="5" name="Rectangle 5"/>
          <p:cNvSpPr>
            <a:spLocks noGrp="1" noChangeArrowheads="1"/>
          </p:cNvSpPr>
          <p:nvPr>
            <p:ph type="ftr" sz="quarter" idx="11"/>
          </p:nvPr>
        </p:nvSpPr>
        <p:spPr/>
        <p:txBody>
          <a:bodyPr/>
          <a:lstStyle>
            <a:lvl1pPr>
              <a:defRPr dirty="0" smtClean="0"/>
            </a:lvl1pPr>
          </a:lstStyle>
          <a:p>
            <a:pPr>
              <a:defRPr/>
            </a:pPr>
            <a:r>
              <a:rPr lang="en-US" altLang="ko-KR" dirty="0" smtClean="0"/>
              <a:t>Chang-woo </a:t>
            </a:r>
            <a:r>
              <a:rPr lang="en-US" altLang="ko-KR" dirty="0" err="1" smtClean="0"/>
              <a:t>Pyo</a:t>
            </a:r>
            <a:r>
              <a:rPr lang="en-US" altLang="ko-KR" dirty="0" smtClean="0"/>
              <a:t> (NICT)</a:t>
            </a:r>
            <a:endParaRPr lang="en-US" altLang="ko-KR" dirty="0"/>
          </a:p>
        </p:txBody>
      </p:sp>
      <p:sp>
        <p:nvSpPr>
          <p:cNvPr id="6" name="Rectangle 6"/>
          <p:cNvSpPr>
            <a:spLocks noGrp="1" noChangeArrowheads="1"/>
          </p:cNvSpPr>
          <p:nvPr>
            <p:ph type="sldNum" sz="quarter" idx="12"/>
          </p:nvPr>
        </p:nvSpPr>
        <p:spPr/>
        <p:txBody>
          <a:bodyPr/>
          <a:lstStyle>
            <a:lvl1pPr>
              <a:defRPr/>
            </a:lvl1pPr>
          </a:lstStyle>
          <a:p>
            <a:pPr>
              <a:defRPr/>
            </a:pPr>
            <a:r>
              <a:rPr lang="en-US" altLang="ko-KR"/>
              <a:t>Slide </a:t>
            </a:r>
            <a:fld id="{3526CD8B-CBE4-FD4D-85DF-AA0F7C1931EE}" type="slidenum">
              <a:rPr lang="en-US" altLang="ko-KR"/>
              <a:pPr>
                <a:defRPr/>
              </a:pPr>
              <a:t>&lt;#&gt;</a:t>
            </a:fld>
            <a:endParaRPr lang="en-US" altLang="ko-KR"/>
          </a:p>
        </p:txBody>
      </p:sp>
    </p:spTree>
    <p:extLst>
      <p:ext uri="{BB962C8B-B14F-4D97-AF65-F5344CB8AC3E}">
        <p14:creationId xmlns:p14="http://schemas.microsoft.com/office/powerpoint/2010/main" xmlns="" val="34884952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a:xfrm>
            <a:off x="696913" y="334189"/>
            <a:ext cx="968214" cy="276999"/>
          </a:xfrm>
        </p:spPr>
        <p:txBody>
          <a:bodyPr/>
          <a:lstStyle>
            <a:lvl1pPr>
              <a:defRPr/>
            </a:lvl1pPr>
          </a:lstStyle>
          <a:p>
            <a:pPr>
              <a:defRPr/>
            </a:pPr>
            <a:r>
              <a:rPr lang="en-US" altLang="ko-KR" dirty="0" smtClean="0"/>
              <a:t>Sep. 2013</a:t>
            </a:r>
            <a:endParaRPr lang="en-US" altLang="ko-KR" dirty="0"/>
          </a:p>
        </p:txBody>
      </p:sp>
      <p:sp>
        <p:nvSpPr>
          <p:cNvPr id="5" name="Rectangle 5"/>
          <p:cNvSpPr>
            <a:spLocks noGrp="1" noChangeArrowheads="1"/>
          </p:cNvSpPr>
          <p:nvPr>
            <p:ph type="ftr" sz="quarter" idx="11"/>
          </p:nvPr>
        </p:nvSpPr>
        <p:spPr/>
        <p:txBody>
          <a:bodyPr/>
          <a:lstStyle>
            <a:lvl1pPr>
              <a:defRPr/>
            </a:lvl1pPr>
          </a:lstStyle>
          <a:p>
            <a:pPr>
              <a:defRPr/>
            </a:pPr>
            <a:r>
              <a:rPr lang="en-US" altLang="ko-KR" dirty="0" smtClean="0"/>
              <a:t>Chang-woo </a:t>
            </a:r>
            <a:r>
              <a:rPr lang="en-US" altLang="ko-KR" dirty="0" err="1" smtClean="0"/>
              <a:t>Pyo</a:t>
            </a:r>
            <a:r>
              <a:rPr lang="en-US" altLang="ko-KR" dirty="0" smtClean="0"/>
              <a:t> (NICT)</a:t>
            </a:r>
            <a:endParaRPr lang="en-US" altLang="ko-KR" dirty="0"/>
          </a:p>
        </p:txBody>
      </p:sp>
      <p:sp>
        <p:nvSpPr>
          <p:cNvPr id="6" name="Rectangle 6"/>
          <p:cNvSpPr>
            <a:spLocks noGrp="1" noChangeArrowheads="1"/>
          </p:cNvSpPr>
          <p:nvPr>
            <p:ph type="sldNum" sz="quarter" idx="12"/>
          </p:nvPr>
        </p:nvSpPr>
        <p:spPr/>
        <p:txBody>
          <a:bodyPr/>
          <a:lstStyle>
            <a:lvl1pPr>
              <a:defRPr/>
            </a:lvl1pPr>
          </a:lstStyle>
          <a:p>
            <a:pPr>
              <a:defRPr/>
            </a:pPr>
            <a:r>
              <a:rPr lang="en-US" altLang="ko-KR"/>
              <a:t>Slide </a:t>
            </a:r>
            <a:fld id="{34DA5C14-BC51-5D4D-BF6B-6BB6BBDF3E1E}" type="slidenum">
              <a:rPr lang="en-US" altLang="ko-KR"/>
              <a:pPr>
                <a:defRPr/>
              </a:pPr>
              <a:t>&lt;#&gt;</a:t>
            </a:fld>
            <a:endParaRPr lang="en-US" altLang="ko-KR"/>
          </a:p>
        </p:txBody>
      </p:sp>
    </p:spTree>
    <p:extLst>
      <p:ext uri="{BB962C8B-B14F-4D97-AF65-F5344CB8AC3E}">
        <p14:creationId xmlns:p14="http://schemas.microsoft.com/office/powerpoint/2010/main" xmlns="" val="24834715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2075" tIns="46038" rIns="92075" bIns="46038" numCol="1" anchor="ctr" anchorCtr="0" compatLnSpc="1">
            <a:prstTxWarp prst="textNoShape">
              <a:avLst/>
            </a:prstTxWarp>
          </a:bodyPr>
          <a:lstStyle/>
          <a:p>
            <a:pPr lvl="0"/>
            <a:r>
              <a:rPr lang="ko-KR" altLang="en-US"/>
              <a:t>마스터 제목 스타일 편집</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2075" tIns="46038" rIns="92075" bIns="46038" numCol="1" anchor="t" anchorCtr="0" compatLnSpc="1">
            <a:prstTxWarp prst="textNoShape">
              <a:avLst/>
            </a:prstTxWarp>
          </a:bodyPr>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1028" name="Rectangle 4"/>
          <p:cNvSpPr>
            <a:spLocks noGrp="1" noChangeArrowheads="1"/>
          </p:cNvSpPr>
          <p:nvPr>
            <p:ph type="dt" sz="half" idx="2"/>
          </p:nvPr>
        </p:nvSpPr>
        <p:spPr bwMode="auto">
          <a:xfrm>
            <a:off x="696913" y="334189"/>
            <a:ext cx="93615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l" eaLnBrk="0" latinLnBrk="0" hangingPunct="0">
              <a:lnSpc>
                <a:spcPct val="100000"/>
              </a:lnSpc>
              <a:spcBef>
                <a:spcPct val="0"/>
              </a:spcBef>
              <a:defRPr sz="1800" dirty="0" smtClean="0">
                <a:latin typeface="Times New Roman" pitchFamily="18" charset="0"/>
                <a:ea typeface="굴림" pitchFamily="50" charset="-127"/>
                <a:cs typeface="+mn-cs"/>
              </a:defRPr>
            </a:lvl1pPr>
          </a:lstStyle>
          <a:p>
            <a:pPr>
              <a:defRPr/>
            </a:pPr>
            <a:r>
              <a:rPr lang="en-US" altLang="ko-KR" dirty="0" smtClean="0"/>
              <a:t>Sep. 2013</a:t>
            </a:r>
            <a:endParaRPr lang="en-US" altLang="ko-KR" dirty="0"/>
          </a:p>
        </p:txBody>
      </p:sp>
      <p:sp>
        <p:nvSpPr>
          <p:cNvPr id="1029" name="Rectangle 5"/>
          <p:cNvSpPr>
            <a:spLocks noGrp="1" noChangeArrowheads="1"/>
          </p:cNvSpPr>
          <p:nvPr>
            <p:ph type="ftr" sz="quarter" idx="3"/>
          </p:nvPr>
        </p:nvSpPr>
        <p:spPr bwMode="auto">
          <a:xfrm>
            <a:off x="7048323" y="6475413"/>
            <a:ext cx="149560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latinLnBrk="0" hangingPunct="0">
              <a:defRPr sz="1200" b="0" dirty="0" smtClean="0"/>
            </a:lvl1pPr>
          </a:lstStyle>
          <a:p>
            <a:pPr>
              <a:defRPr/>
            </a:pPr>
            <a:r>
              <a:rPr lang="en-US" altLang="ko-KR" dirty="0" smtClean="0"/>
              <a:t>Chang-woo </a:t>
            </a:r>
            <a:r>
              <a:rPr lang="en-US" altLang="ko-KR" dirty="0" err="1" smtClean="0"/>
              <a:t>Pyo</a:t>
            </a:r>
            <a:r>
              <a:rPr lang="en-US" altLang="ko-KR" dirty="0" smtClean="0"/>
              <a:t> (NICT)</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latinLnBrk="0" hangingPunct="0">
              <a:defRPr sz="1200" b="0"/>
            </a:lvl1pPr>
          </a:lstStyle>
          <a:p>
            <a:pPr>
              <a:defRPr/>
            </a:pPr>
            <a:r>
              <a:rPr lang="en-US" altLang="ko-KR"/>
              <a:t>Slide </a:t>
            </a:r>
            <a:fld id="{21816E0C-F923-854E-AFF7-AA1E9DDBBA57}" type="slidenum">
              <a:rPr lang="en-US" altLang="ko-KR"/>
              <a:pPr>
                <a:defRPr/>
              </a:pPr>
              <a:t>&lt;#&gt;</a:t>
            </a:fld>
            <a:endParaRPr lang="en-US" altLang="ko-KR"/>
          </a:p>
        </p:txBody>
      </p:sp>
      <p:sp>
        <p:nvSpPr>
          <p:cNvPr id="1031" name="Rectangle 7"/>
          <p:cNvSpPr>
            <a:spLocks noChangeArrowheads="1"/>
          </p:cNvSpPr>
          <p:nvPr/>
        </p:nvSpPr>
        <p:spPr bwMode="auto">
          <a:xfrm>
            <a:off x="5508799" y="334189"/>
            <a:ext cx="2936701" cy="27699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nchor="b">
            <a:spAutoFit/>
          </a:bodyPr>
          <a:lstStyle/>
          <a:p>
            <a:pPr marL="457200" lvl="4" algn="r" eaLnBrk="0" latinLnBrk="0" hangingPunct="0"/>
            <a:r>
              <a:rPr lang="en-US" altLang="ko-KR" sz="1800" dirty="0"/>
              <a:t>doc.: </a:t>
            </a:r>
            <a:r>
              <a:rPr lang="en-US" altLang="ja-JP" sz="1800" b="1" dirty="0" smtClean="0"/>
              <a:t>22-13-0145-02-000b</a:t>
            </a:r>
            <a:endParaRPr lang="en-US" altLang="ko-KR" sz="1800"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pPr eaLnBrk="0" latinLnBrk="0" hangingPunct="0"/>
            <a:r>
              <a:rPr lang="en-US" altLang="ko-KR" sz="1200" b="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Lst>
  <p:hf hdr="0"/>
  <p:txStyles>
    <p:titleStyle>
      <a:lvl1pPr algn="ctr" rtl="0" eaLnBrk="0" fontAlgn="base" hangingPunct="0">
        <a:spcBef>
          <a:spcPct val="0"/>
        </a:spcBef>
        <a:spcAft>
          <a:spcPct val="0"/>
        </a:spcAft>
        <a:defRPr sz="3200" b="1">
          <a:solidFill>
            <a:schemeClr val="tx2"/>
          </a:solidFill>
          <a:latin typeface="+mj-lt"/>
          <a:ea typeface="ＭＳ Ｐゴシック" charset="0"/>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0"/>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0"/>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0"/>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0"/>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tandards.ieee.org/guides/bylaws/sb-bylaws.pdf" TargetMode="External"/><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oleObject" Target="../embeddings/Microsoft_Office_Word_97-2003___1.doc"/><Relationship Id="rId5" Type="http://schemas.openxmlformats.org/officeDocument/2006/relationships/hyperlink" Target="mailto:patcom@ieee.org" TargetMode="External"/><Relationship Id="rId4" Type="http://schemas.openxmlformats.org/officeDocument/2006/relationships/hyperlink" Target="mailto:apurva.mody@ieee.org" TargetMode="Externa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imat.ieee.org/attendance"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mailto:zhang@ieee.org"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 3"/>
          <p:cNvSpPr>
            <a:spLocks noGrp="1"/>
          </p:cNvSpPr>
          <p:nvPr>
            <p:ph type="dt" sz="half" idx="10"/>
          </p:nvPr>
        </p:nvSpPr>
        <p:spPr>
          <a:xfrm>
            <a:off x="696913" y="334189"/>
            <a:ext cx="942566" cy="276999"/>
          </a:xfrm>
        </p:spPr>
        <p:txBody>
          <a:bodyPr/>
          <a:lstStyle/>
          <a:p>
            <a:pPr>
              <a:defRPr/>
            </a:pPr>
            <a:r>
              <a:rPr lang="en-US" altLang="ko-KR" dirty="0" smtClean="0"/>
              <a:t>Sep.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a:t>
            </a:fld>
            <a:endParaRPr lang="en-US" altLang="ko-KR"/>
          </a:p>
        </p:txBody>
      </p:sp>
      <p:sp>
        <p:nvSpPr>
          <p:cNvPr id="7" name="Rectangle 2"/>
          <p:cNvSpPr>
            <a:spLocks noGrp="1" noChangeArrowheads="1"/>
          </p:cNvSpPr>
          <p:nvPr>
            <p:ph type="title"/>
          </p:nvPr>
        </p:nvSpPr>
        <p:spPr>
          <a:xfrm>
            <a:off x="328613" y="914400"/>
            <a:ext cx="8526462" cy="609600"/>
          </a:xfrm>
        </p:spPr>
        <p:txBody>
          <a:bodyPr/>
          <a:lstStyle/>
          <a:p>
            <a:r>
              <a:rPr lang="en-US" altLang="ko-KR" sz="2800" dirty="0">
                <a:latin typeface="Times New Roman" charset="0"/>
                <a:ea typeface="굴림" charset="0"/>
                <a:cs typeface="굴림" charset="0"/>
              </a:rPr>
              <a:t>IEEE </a:t>
            </a:r>
            <a:r>
              <a:rPr lang="en-US" altLang="ko-KR" sz="2800" dirty="0" smtClean="0">
                <a:latin typeface="Times New Roman" charset="0"/>
                <a:ea typeface="굴림" charset="0"/>
                <a:cs typeface="굴림" charset="0"/>
              </a:rPr>
              <a:t>P802.22b September 2013 Plan &amp; Report</a:t>
            </a:r>
            <a:endParaRPr lang="en-US" altLang="ko-KR" sz="2800" dirty="0">
              <a:latin typeface="Times New Roman" charset="0"/>
              <a:ea typeface="굴림" charset="0"/>
              <a:cs typeface="굴림" charset="0"/>
            </a:endParaRPr>
          </a:p>
        </p:txBody>
      </p:sp>
      <p:sp>
        <p:nvSpPr>
          <p:cNvPr id="8" name="Rectangle 6"/>
          <p:cNvSpPr txBox="1">
            <a:spLocks noChangeArrowheads="1"/>
          </p:cNvSpPr>
          <p:nvPr/>
        </p:nvSpPr>
        <p:spPr bwMode="auto">
          <a:xfrm>
            <a:off x="685800" y="1752600"/>
            <a:ext cx="7772400" cy="381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2075" tIns="46038" rIns="92075" bIns="46038" numCol="1" anchor="t" anchorCtr="0" compatLnSpc="1">
            <a:prstTxWarp prst="textNoShape">
              <a:avLst/>
            </a:prstTxWarp>
          </a:bodyPr>
          <a:lstStyle/>
          <a:p>
            <a:pPr marL="342900" marR="0" lvl="0" indent="-342900" algn="ctr" defTabSz="914400" rtl="0" eaLnBrk="0" fontAlgn="base" latinLnBrk="0" hangingPunct="0">
              <a:lnSpc>
                <a:spcPct val="100000"/>
              </a:lnSpc>
              <a:spcBef>
                <a:spcPct val="20000"/>
              </a:spcBef>
              <a:spcAft>
                <a:spcPct val="0"/>
              </a:spcAft>
              <a:buClrTx/>
              <a:buSzTx/>
              <a:buFontTx/>
              <a:buNone/>
              <a:tabLst/>
              <a:defRPr/>
            </a:pPr>
            <a:r>
              <a:rPr kumimoji="0" lang="en-US" altLang="ko-KR" sz="2000" b="1" i="0" u="none" strike="noStrike" kern="0" cap="none" spc="0" normalizeH="0" baseline="0" noProof="0" dirty="0" smtClean="0">
                <a:ln>
                  <a:noFill/>
                </a:ln>
                <a:solidFill>
                  <a:schemeClr val="tx1"/>
                </a:solidFill>
                <a:effectLst/>
                <a:uLnTx/>
                <a:uFillTx/>
                <a:latin typeface="Times New Roman" charset="0"/>
                <a:ea typeface="굴림" charset="0"/>
                <a:cs typeface="굴림" charset="0"/>
              </a:rPr>
              <a:t>IEEE P802.22 Wireless RANs          Date:</a:t>
            </a:r>
            <a:r>
              <a:rPr kumimoji="0" lang="en-US" altLang="ko-KR" sz="2000" b="0" i="0" u="none" strike="noStrike" kern="0" cap="none" spc="0" normalizeH="0" baseline="0" noProof="0" dirty="0" smtClean="0">
                <a:ln>
                  <a:noFill/>
                </a:ln>
                <a:solidFill>
                  <a:schemeClr val="tx1"/>
                </a:solidFill>
                <a:effectLst/>
                <a:uLnTx/>
                <a:uFillTx/>
                <a:latin typeface="Times New Roman" charset="0"/>
                <a:ea typeface="굴림" charset="0"/>
                <a:cs typeface="굴림" charset="0"/>
              </a:rPr>
              <a:t> 2013-9-14</a:t>
            </a:r>
            <a:endParaRPr kumimoji="0" lang="en-US" altLang="ko-KR" sz="2000" b="0" i="0" u="none" strike="noStrike" kern="0" cap="none" spc="0" normalizeH="0" baseline="0" noProof="0" dirty="0">
              <a:ln>
                <a:noFill/>
              </a:ln>
              <a:solidFill>
                <a:schemeClr val="tx1"/>
              </a:solidFill>
              <a:effectLst/>
              <a:uLnTx/>
              <a:uFillTx/>
              <a:latin typeface="Times New Roman" charset="0"/>
              <a:ea typeface="굴림" charset="0"/>
              <a:cs typeface="굴림" charset="0"/>
            </a:endParaRPr>
          </a:p>
        </p:txBody>
      </p:sp>
      <p:sp>
        <p:nvSpPr>
          <p:cNvPr id="9" name="Rectangle 12"/>
          <p:cNvSpPr>
            <a:spLocks noChangeArrowheads="1"/>
          </p:cNvSpPr>
          <p:nvPr/>
        </p:nvSpPr>
        <p:spPr bwMode="auto">
          <a:xfrm>
            <a:off x="533400" y="2185988"/>
            <a:ext cx="1447800" cy="381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2075" tIns="46038" rIns="92075" bIns="46038"/>
          <a:lstStyle/>
          <a:p>
            <a:pPr marL="342900" indent="-342900" eaLnBrk="0" latinLnBrk="0" hangingPunct="0">
              <a:spcBef>
                <a:spcPct val="20000"/>
              </a:spcBef>
            </a:pPr>
            <a:r>
              <a:rPr lang="en-US" altLang="ko-KR" sz="2000"/>
              <a:t>Authors:</a:t>
            </a:r>
            <a:endParaRPr lang="en-US" altLang="ko-KR" sz="2000" b="0"/>
          </a:p>
        </p:txBody>
      </p:sp>
      <p:sp>
        <p:nvSpPr>
          <p:cNvPr id="10" name="Text Box 13"/>
          <p:cNvSpPr txBox="1">
            <a:spLocks noChangeArrowheads="1"/>
          </p:cNvSpPr>
          <p:nvPr/>
        </p:nvSpPr>
        <p:spPr bwMode="auto">
          <a:xfrm>
            <a:off x="539552" y="4072362"/>
            <a:ext cx="8217024" cy="230896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92075" tIns="46038" rIns="92075" bIns="46038">
            <a:spAutoFit/>
          </a:bodyPr>
          <a:lstStyle>
            <a:lvl1pPr eaLnBrk="0" hangingPunct="0">
              <a:defRPr sz="1400" b="1">
                <a:solidFill>
                  <a:schemeClr val="tx1"/>
                </a:solidFill>
                <a:latin typeface="Times New Roman" charset="0"/>
                <a:ea typeface="굴림" charset="0"/>
                <a:cs typeface="굴림" charset="0"/>
              </a:defRPr>
            </a:lvl1pPr>
            <a:lvl2pPr marL="742950" indent="-285750" eaLnBrk="0" hangingPunct="0">
              <a:defRPr sz="1400" b="1">
                <a:solidFill>
                  <a:schemeClr val="tx1"/>
                </a:solidFill>
                <a:latin typeface="Times New Roman" charset="0"/>
                <a:ea typeface="굴림" charset="0"/>
                <a:cs typeface="굴림" charset="0"/>
              </a:defRPr>
            </a:lvl2pPr>
            <a:lvl3pPr marL="1143000" indent="-228600" eaLnBrk="0" hangingPunct="0">
              <a:defRPr sz="1400" b="1">
                <a:solidFill>
                  <a:schemeClr val="tx1"/>
                </a:solidFill>
                <a:latin typeface="Times New Roman" charset="0"/>
                <a:ea typeface="굴림" charset="0"/>
                <a:cs typeface="굴림" charset="0"/>
              </a:defRPr>
            </a:lvl3pPr>
            <a:lvl4pPr marL="1600200" indent="-228600" eaLnBrk="0" hangingPunct="0">
              <a:defRPr sz="1400" b="1">
                <a:solidFill>
                  <a:schemeClr val="tx1"/>
                </a:solidFill>
                <a:latin typeface="Times New Roman" charset="0"/>
                <a:ea typeface="굴림" charset="0"/>
                <a:cs typeface="굴림" charset="0"/>
              </a:defRPr>
            </a:lvl4pPr>
            <a:lvl5pPr marL="2057400" indent="-228600" eaLnBrk="0" hangingPunct="0">
              <a:defRPr sz="1400" b="1">
                <a:solidFill>
                  <a:schemeClr val="tx1"/>
                </a:solidFill>
                <a:latin typeface="Times New Roman" charset="0"/>
                <a:ea typeface="굴림" charset="0"/>
                <a:cs typeface="굴림" charset="0"/>
              </a:defRPr>
            </a:lvl5pPr>
            <a:lvl6pPr marL="25146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6pPr>
            <a:lvl7pPr marL="29718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7pPr>
            <a:lvl8pPr marL="34290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8pPr>
            <a:lvl9pPr marL="38862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9pPr>
          </a:lstStyle>
          <a:p>
            <a:r>
              <a:rPr lang="en-GB" altLang="ja-JP" sz="900" b="0" dirty="0" smtClean="0"/>
              <a:t>Notice: This document has been prepared to assist IEEE 802.22.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endParaRPr lang="ja-JP" altLang="ja-JP" sz="900" b="0" dirty="0" smtClean="0"/>
          </a:p>
          <a:p>
            <a:r>
              <a:rPr lang="en-US" altLang="ja-JP" sz="900" b="0" dirty="0" smtClean="0"/>
              <a:t> </a:t>
            </a:r>
            <a:endParaRPr lang="ja-JP" altLang="ja-JP" sz="900" b="0" dirty="0" smtClean="0"/>
          </a:p>
          <a:p>
            <a:r>
              <a:rPr lang="en-GB" altLang="ja-JP" sz="900" b="0" dirty="0" smtClean="0"/>
              <a:t>Release: The contributor grants a free, irrevocable license to the IEEE to incorporate material contained in this contribution, and any modifications thereof, in the creation of an IEEE Standards publication; to copyright in the IEEE’s name any IEEE Standards publication even though it July include portions of this contribution; and at the IEEE’s sole discretion to permit others to reproduce in whole or in part the resulting IEEE Standards publication.  The contributor also acknowledges and accepts that this contribution July be made public by IEEE 802.22.</a:t>
            </a:r>
            <a:endParaRPr lang="ja-JP" altLang="ja-JP" sz="900" b="0" dirty="0" smtClean="0"/>
          </a:p>
          <a:p>
            <a:r>
              <a:rPr lang="en-GB" altLang="ja-JP" sz="900" b="0" dirty="0" smtClean="0"/>
              <a:t> </a:t>
            </a:r>
            <a:endParaRPr lang="ja-JP" altLang="ja-JP" sz="900" b="0" dirty="0" smtClean="0"/>
          </a:p>
          <a:p>
            <a:r>
              <a:rPr lang="en-GB" altLang="ja-JP" sz="900" b="0" dirty="0" smtClean="0"/>
              <a:t>Patent Policy and Procedures: The contributor is familiar with the IEEE 802 Patent Policy and Procedures </a:t>
            </a:r>
            <a:endParaRPr lang="ja-JP" altLang="ja-JP" sz="900" b="0" dirty="0" smtClean="0"/>
          </a:p>
          <a:p>
            <a:r>
              <a:rPr lang="en-GB" altLang="ja-JP" sz="900" b="0" dirty="0" smtClean="0"/>
              <a:t>&lt;</a:t>
            </a:r>
            <a:r>
              <a:rPr lang="en-GB" altLang="ja-JP" sz="900" b="0" u="sng" dirty="0" smtClean="0">
                <a:hlinkClick r:id="rId3"/>
              </a:rPr>
              <a:t>http://standards.ieee.org/guides/bylaws/sb-bylaws.pdf</a:t>
            </a:r>
            <a:r>
              <a:rPr lang="en-GB" altLang="ja-JP" sz="900" b="0" dirty="0" smtClean="0"/>
              <a:t>&gt;, including the statement "IEEE standards July include the known use of patent(s), including patent applications, provided the IEEE receives assurance from the patent holder or applicant with respect to patents essential for compliance with both mandatory and optional portions of the standard."  Early disclosure to the Working Group of patent information that might be relevant to the standard is essential to reduce the possibility for delays in the development process and increase the likelihood that the draft publication will be approved for publication.  Please notify the Chair </a:t>
            </a:r>
            <a:r>
              <a:rPr lang="en-GB" altLang="ja-JP" sz="900" b="0" dirty="0" err="1" smtClean="0"/>
              <a:t>Apurva</a:t>
            </a:r>
            <a:r>
              <a:rPr lang="en-GB" altLang="ja-JP" sz="900" b="0" dirty="0" smtClean="0"/>
              <a:t> </a:t>
            </a:r>
            <a:r>
              <a:rPr lang="en-GB" altLang="ja-JP" sz="900" b="0" dirty="0" err="1" smtClean="0"/>
              <a:t>Mody</a:t>
            </a:r>
            <a:r>
              <a:rPr lang="en-GB" altLang="ja-JP" sz="900" b="0" dirty="0" smtClean="0"/>
              <a:t> &lt;</a:t>
            </a:r>
            <a:r>
              <a:rPr lang="en-GB" altLang="ja-JP" sz="900" b="0" u="sng" dirty="0" smtClean="0">
                <a:hlinkClick r:id="rId4"/>
              </a:rPr>
              <a:t>apurva.mody@ieee.org</a:t>
            </a:r>
            <a:r>
              <a:rPr lang="en-GB" altLang="ja-JP" sz="900" b="0" dirty="0" smtClean="0"/>
              <a:t>&gt; as early as possible, in written or electronic form, if patented technology (or technology under patent application) might be incorporated into a draft standard being developed within the IEEE 802.22 Working Group. If you have questions, contact the IEEE Patent Committee Administrator at &lt;</a:t>
            </a:r>
            <a:r>
              <a:rPr lang="en-GB" altLang="ja-JP" sz="900" b="0" u="sng" dirty="0" smtClean="0">
                <a:hlinkClick r:id="rId5"/>
              </a:rPr>
              <a:t>patcom@ieee.org</a:t>
            </a:r>
            <a:r>
              <a:rPr lang="en-GB" altLang="ja-JP" sz="900" b="0" dirty="0" smtClean="0"/>
              <a:t>&gt;.</a:t>
            </a:r>
            <a:endParaRPr lang="ja-JP" altLang="ja-JP" sz="900" b="0" dirty="0"/>
          </a:p>
        </p:txBody>
      </p:sp>
      <p:graphicFrame>
        <p:nvGraphicFramePr>
          <p:cNvPr id="11" name="Object 25"/>
          <p:cNvGraphicFramePr>
            <a:graphicFrameLocks noChangeAspect="1"/>
          </p:cNvGraphicFramePr>
          <p:nvPr/>
        </p:nvGraphicFramePr>
        <p:xfrm>
          <a:off x="612775" y="2713038"/>
          <a:ext cx="7847657" cy="703262"/>
        </p:xfrm>
        <a:graphic>
          <a:graphicData uri="http://schemas.openxmlformats.org/presentationml/2006/ole">
            <p:oleObj spid="_x0000_s21506" name="Document" r:id="rId6" imgW="8452204" imgH="756314" progId="Word.Document.8">
              <p:embed/>
            </p:oleObj>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772400" cy="438944"/>
          </a:xfrm>
        </p:spPr>
        <p:txBody>
          <a:bodyPr/>
          <a:lstStyle/>
          <a:p>
            <a:r>
              <a:rPr kumimoji="1" lang="en-US" altLang="ja-JP" dirty="0" err="1" smtClean="0"/>
              <a:t>TGb</a:t>
            </a:r>
            <a:r>
              <a:rPr kumimoji="1" lang="en-US" altLang="ja-JP" dirty="0" smtClean="0"/>
              <a:t> Plan</a:t>
            </a:r>
            <a:endParaRPr kumimoji="1" lang="ja-JP" altLang="en-US" dirty="0"/>
          </a:p>
        </p:txBody>
      </p:sp>
      <p:sp>
        <p:nvSpPr>
          <p:cNvPr id="3" name="コンテンツ プレースホルダ 2"/>
          <p:cNvSpPr>
            <a:spLocks noGrp="1"/>
          </p:cNvSpPr>
          <p:nvPr>
            <p:ph idx="1"/>
          </p:nvPr>
        </p:nvSpPr>
        <p:spPr/>
        <p:txBody>
          <a:bodyPr/>
          <a:lstStyle/>
          <a:p>
            <a:endParaRPr kumimoji="1" lang="ja-JP" altLang="en-US"/>
          </a:p>
        </p:txBody>
      </p:sp>
      <p:sp>
        <p:nvSpPr>
          <p:cNvPr id="4" name="日付プレースホルダ 3"/>
          <p:cNvSpPr>
            <a:spLocks noGrp="1"/>
          </p:cNvSpPr>
          <p:nvPr>
            <p:ph type="dt" sz="half" idx="10"/>
          </p:nvPr>
        </p:nvSpPr>
        <p:spPr/>
        <p:txBody>
          <a:bodyPr/>
          <a:lstStyle/>
          <a:p>
            <a:pPr>
              <a:defRPr/>
            </a:pPr>
            <a:r>
              <a:rPr lang="en-US" altLang="ko-KR" dirty="0" smtClean="0"/>
              <a:t>Sep.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10</a:t>
            </a:fld>
            <a:endParaRPr lang="en-US" altLang="ko-KR"/>
          </a:p>
        </p:txBody>
      </p:sp>
      <p:pic>
        <p:nvPicPr>
          <p:cNvPr id="7" name="Picture 2"/>
          <p:cNvPicPr>
            <a:picLocks noChangeAspect="1" noChangeArrowheads="1"/>
          </p:cNvPicPr>
          <p:nvPr/>
        </p:nvPicPr>
        <p:blipFill>
          <a:blip r:embed="rId2" cstate="print"/>
          <a:srcRect/>
          <a:stretch>
            <a:fillRect/>
          </a:stretch>
        </p:blipFill>
        <p:spPr bwMode="auto">
          <a:xfrm>
            <a:off x="1691680" y="1264200"/>
            <a:ext cx="6499307" cy="5117128"/>
          </a:xfrm>
          <a:prstGeom prst="rect">
            <a:avLst/>
          </a:prstGeom>
          <a:noFill/>
          <a:ln w="9525">
            <a:noFill/>
            <a:miter lim="800000"/>
            <a:headEnd/>
            <a:tailEnd/>
          </a:ln>
        </p:spPr>
      </p:pic>
      <p:sp>
        <p:nvSpPr>
          <p:cNvPr id="9" name="正方形/長方形 8"/>
          <p:cNvSpPr/>
          <p:nvPr/>
        </p:nvSpPr>
        <p:spPr bwMode="auto">
          <a:xfrm>
            <a:off x="1691680" y="5877272"/>
            <a:ext cx="1008112" cy="432048"/>
          </a:xfrm>
          <a:prstGeom prst="rec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marR="0" indent="-342900" algn="just" defTabSz="914400" rtl="0" eaLnBrk="0" fontAlgn="base" latinLnBrk="0" hangingPunct="0">
              <a:lnSpc>
                <a:spcPct val="80000"/>
              </a:lnSpc>
              <a:spcBef>
                <a:spcPct val="20000"/>
              </a:spcBef>
              <a:spcAft>
                <a:spcPct val="0"/>
              </a:spcAft>
              <a:buClrTx/>
              <a:buSzTx/>
              <a:buFontTx/>
              <a:buNone/>
              <a:tabLst/>
            </a:pPr>
            <a:endParaRPr kumimoji="0" lang="ja-JP" altLang="en-US" sz="1400" b="1" i="0" u="none" strike="noStrike" cap="none" normalizeH="0" baseline="0" dirty="0" smtClean="0">
              <a:ln>
                <a:noFill/>
              </a:ln>
              <a:solidFill>
                <a:schemeClr val="tx1"/>
              </a:solidFill>
              <a:effectLst/>
              <a:latin typeface="Times New Roman" pitchFamily="18" charset="0"/>
              <a:ea typeface="굴림" pitchFamily="50" charset="-127"/>
            </a:endParaRPr>
          </a:p>
        </p:txBody>
      </p:sp>
      <p:sp>
        <p:nvSpPr>
          <p:cNvPr id="10" name="テキスト ボックス 9"/>
          <p:cNvSpPr txBox="1"/>
          <p:nvPr/>
        </p:nvSpPr>
        <p:spPr>
          <a:xfrm>
            <a:off x="1763688" y="5949280"/>
            <a:ext cx="861133" cy="307777"/>
          </a:xfrm>
          <a:prstGeom prst="rect">
            <a:avLst/>
          </a:prstGeom>
          <a:noFill/>
        </p:spPr>
        <p:txBody>
          <a:bodyPr wrap="none" rtlCol="0">
            <a:spAutoFit/>
          </a:bodyPr>
          <a:lstStyle/>
          <a:p>
            <a:r>
              <a:rPr kumimoji="1" lang="en-US" altLang="ja-JP" dirty="0" smtClean="0"/>
              <a:t>Sep. F2F</a:t>
            </a:r>
            <a:endParaRPr kumimoji="1" lang="ja-JP" altLang="en-US" dirty="0"/>
          </a:p>
        </p:txBody>
      </p:sp>
      <p:sp>
        <p:nvSpPr>
          <p:cNvPr id="11" name="正方形/長方形 10"/>
          <p:cNvSpPr/>
          <p:nvPr/>
        </p:nvSpPr>
        <p:spPr bwMode="auto">
          <a:xfrm>
            <a:off x="1691680" y="4581128"/>
            <a:ext cx="1008112" cy="432048"/>
          </a:xfrm>
          <a:prstGeom prst="rec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marR="0" indent="-342900" algn="just" defTabSz="914400" rtl="0" eaLnBrk="0" fontAlgn="base" latinLnBrk="0" hangingPunct="0">
              <a:lnSpc>
                <a:spcPct val="80000"/>
              </a:lnSpc>
              <a:spcBef>
                <a:spcPct val="20000"/>
              </a:spcBef>
              <a:spcAft>
                <a:spcPct val="0"/>
              </a:spcAft>
              <a:buClrTx/>
              <a:buSzTx/>
              <a:buFontTx/>
              <a:buNone/>
              <a:tabLst/>
            </a:pPr>
            <a:endParaRPr kumimoji="0" lang="ja-JP" altLang="en-US" sz="1400" b="1" i="0" u="none" strike="noStrike" cap="none" normalizeH="0" baseline="0" dirty="0" smtClean="0">
              <a:ln>
                <a:noFill/>
              </a:ln>
              <a:solidFill>
                <a:schemeClr val="tx1"/>
              </a:solidFill>
              <a:effectLst/>
              <a:latin typeface="Times New Roman" pitchFamily="18" charset="0"/>
              <a:ea typeface="굴림" pitchFamily="50" charset="-127"/>
            </a:endParaRPr>
          </a:p>
        </p:txBody>
      </p:sp>
      <p:sp>
        <p:nvSpPr>
          <p:cNvPr id="12" name="テキスト ボックス 11"/>
          <p:cNvSpPr txBox="1"/>
          <p:nvPr/>
        </p:nvSpPr>
        <p:spPr>
          <a:xfrm>
            <a:off x="1763688" y="4653136"/>
            <a:ext cx="865943" cy="307777"/>
          </a:xfrm>
          <a:prstGeom prst="rect">
            <a:avLst/>
          </a:prstGeom>
          <a:noFill/>
        </p:spPr>
        <p:txBody>
          <a:bodyPr wrap="none" rtlCol="0">
            <a:spAutoFit/>
          </a:bodyPr>
          <a:lstStyle/>
          <a:p>
            <a:r>
              <a:rPr kumimoji="1" lang="en-US" altLang="ja-JP" dirty="0" smtClean="0"/>
              <a:t>July F2F</a:t>
            </a:r>
            <a:endParaRPr kumimoji="1" lang="ja-JP" alt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u="sng" dirty="0" smtClean="0">
                <a:solidFill>
                  <a:schemeClr val="tx1"/>
                </a:solidFill>
              </a:rPr>
              <a:t>July </a:t>
            </a:r>
            <a:r>
              <a:rPr kumimoji="1" lang="en-US" altLang="ja-JP" u="sng" dirty="0" smtClean="0">
                <a:solidFill>
                  <a:schemeClr val="tx1"/>
                </a:solidFill>
              </a:rPr>
              <a:t>Minutes</a:t>
            </a:r>
            <a:endParaRPr kumimoji="1" lang="ja-JP" altLang="en-US" u="sng" dirty="0">
              <a:solidFill>
                <a:schemeClr val="tx1"/>
              </a:solidFill>
            </a:endParaRPr>
          </a:p>
        </p:txBody>
      </p:sp>
      <p:sp>
        <p:nvSpPr>
          <p:cNvPr id="3" name="コンテンツ プレースホルダ 2"/>
          <p:cNvSpPr>
            <a:spLocks noGrp="1"/>
          </p:cNvSpPr>
          <p:nvPr>
            <p:ph idx="1"/>
          </p:nvPr>
        </p:nvSpPr>
        <p:spPr/>
        <p:txBody>
          <a:bodyPr/>
          <a:lstStyle/>
          <a:p>
            <a:r>
              <a:rPr lang="en-US" altLang="ja-JP" dirty="0" smtClean="0"/>
              <a:t>Motion to approve </a:t>
            </a:r>
            <a:r>
              <a:rPr lang="en-US" altLang="ja-JP" dirty="0" smtClean="0"/>
              <a:t>July </a:t>
            </a:r>
            <a:r>
              <a:rPr lang="en-US" altLang="ja-JP" dirty="0" smtClean="0"/>
              <a:t>802.22b minutes as contained in </a:t>
            </a:r>
            <a:r>
              <a:rPr lang="en-US" altLang="ja-JP" u="sng" dirty="0" smtClean="0"/>
              <a:t>22-13-146-00-000b</a:t>
            </a:r>
            <a:endParaRPr lang="en-US" altLang="ja-JP" u="sng" dirty="0" smtClean="0"/>
          </a:p>
          <a:p>
            <a:endParaRPr lang="en-US" altLang="ja-JP" dirty="0" smtClean="0"/>
          </a:p>
          <a:p>
            <a:r>
              <a:rPr lang="en-US" altLang="ja-JP" dirty="0" smtClean="0"/>
              <a:t>Move: Chang-woo </a:t>
            </a:r>
            <a:r>
              <a:rPr lang="en-US" altLang="ja-JP" dirty="0" err="1" smtClean="0"/>
              <a:t>Pyo</a:t>
            </a:r>
            <a:endParaRPr lang="en-US" altLang="ja-JP" dirty="0" smtClean="0"/>
          </a:p>
          <a:p>
            <a:r>
              <a:rPr lang="en-US" altLang="ja-JP" dirty="0" smtClean="0"/>
              <a:t>Second</a:t>
            </a:r>
            <a:r>
              <a:rPr lang="en-US" altLang="ja-JP" dirty="0" smtClean="0"/>
              <a:t>: </a:t>
            </a:r>
            <a:r>
              <a:rPr lang="en-US" altLang="ja-JP" dirty="0" err="1" smtClean="0"/>
              <a:t>Gwang</a:t>
            </a:r>
            <a:r>
              <a:rPr lang="en-US" altLang="ja-JP" dirty="0" smtClean="0"/>
              <a:t> </a:t>
            </a:r>
            <a:r>
              <a:rPr lang="en-US" altLang="ja-JP" dirty="0" err="1" smtClean="0"/>
              <a:t>zeen</a:t>
            </a:r>
            <a:r>
              <a:rPr lang="en-US" altLang="ja-JP" dirty="0" smtClean="0"/>
              <a:t> </a:t>
            </a:r>
            <a:r>
              <a:rPr lang="en-US" altLang="ja-JP" dirty="0" err="1" smtClean="0"/>
              <a:t>Ko</a:t>
            </a:r>
            <a:endParaRPr lang="en-US" altLang="ja-JP" dirty="0" smtClean="0"/>
          </a:p>
          <a:p>
            <a:endParaRPr lang="en-US" altLang="ja-JP" dirty="0" smtClean="0"/>
          </a:p>
          <a:p>
            <a:r>
              <a:rPr lang="en-US" altLang="ja-JP" dirty="0" smtClean="0"/>
              <a:t>No objection, Motion passes.</a:t>
            </a:r>
          </a:p>
          <a:p>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dirty="0" smtClean="0"/>
              <a:t>Sep.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11</a:t>
            </a:fld>
            <a:endParaRPr lang="en-US" altLang="ko-K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Review of Conference Calls</a:t>
            </a:r>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dirty="0" smtClean="0"/>
              <a:t>Sep.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12</a:t>
            </a:fld>
            <a:endParaRPr lang="en-US" altLang="ko-KR"/>
          </a:p>
        </p:txBody>
      </p:sp>
      <p:graphicFrame>
        <p:nvGraphicFramePr>
          <p:cNvPr id="9" name="コンテンツ プレースホルダ 6"/>
          <p:cNvGraphicFramePr>
            <a:graphicFrameLocks noGrp="1"/>
          </p:cNvGraphicFramePr>
          <p:nvPr>
            <p:ph idx="1"/>
          </p:nvPr>
        </p:nvGraphicFramePr>
        <p:xfrm>
          <a:off x="467544" y="1628800"/>
          <a:ext cx="8352927" cy="2762106"/>
        </p:xfrm>
        <a:graphic>
          <a:graphicData uri="http://schemas.openxmlformats.org/drawingml/2006/table">
            <a:tbl>
              <a:tblPr firstRow="1" bandRow="1">
                <a:tableStyleId>{5C22544A-7EE6-4342-B048-85BDC9FD1C3A}</a:tableStyleId>
              </a:tblPr>
              <a:tblGrid>
                <a:gridCol w="1312792"/>
                <a:gridCol w="1315190"/>
                <a:gridCol w="3132658"/>
                <a:gridCol w="2592287"/>
              </a:tblGrid>
              <a:tr h="227168">
                <a:tc>
                  <a:txBody>
                    <a:bodyPr/>
                    <a:lstStyle/>
                    <a:p>
                      <a:r>
                        <a:rPr kumimoji="1" lang="en-US" altLang="ja-JP" sz="1600" dirty="0" err="1" smtClean="0"/>
                        <a:t>Teleconf</a:t>
                      </a:r>
                      <a:r>
                        <a:rPr kumimoji="1" lang="en-US" altLang="ja-JP" sz="1600" dirty="0" smtClean="0"/>
                        <a:t>.</a:t>
                      </a:r>
                      <a:endParaRPr kumimoji="1" lang="ja-JP" altLang="en-US" sz="1600" dirty="0"/>
                    </a:p>
                  </a:txBody>
                  <a:tcPr/>
                </a:tc>
                <a:tc>
                  <a:txBody>
                    <a:bodyPr/>
                    <a:lstStyle/>
                    <a:p>
                      <a:r>
                        <a:rPr kumimoji="1" lang="en-US" altLang="ja-JP" sz="1600" dirty="0" smtClean="0"/>
                        <a:t>Date</a:t>
                      </a:r>
                      <a:endParaRPr kumimoji="1" lang="ja-JP" altLang="en-US" sz="1600" dirty="0"/>
                    </a:p>
                  </a:txBody>
                  <a:tcPr/>
                </a:tc>
                <a:tc>
                  <a:txBody>
                    <a:bodyPr/>
                    <a:lstStyle/>
                    <a:p>
                      <a:r>
                        <a:rPr kumimoji="1" lang="en-US" altLang="ja-JP" sz="1600" dirty="0" smtClean="0"/>
                        <a:t>Discussion</a:t>
                      </a:r>
                      <a:r>
                        <a:rPr kumimoji="1" lang="en-US" altLang="ja-JP" sz="1600" baseline="0" dirty="0" smtClean="0"/>
                        <a:t> Items</a:t>
                      </a:r>
                      <a:endParaRPr kumimoji="1" lang="ja-JP" altLang="en-US" sz="1600" dirty="0"/>
                    </a:p>
                  </a:txBody>
                  <a:tcPr/>
                </a:tc>
                <a:tc>
                  <a:txBody>
                    <a:bodyPr/>
                    <a:lstStyle/>
                    <a:p>
                      <a:r>
                        <a:rPr kumimoji="1" lang="en-US" altLang="ja-JP" sz="1600" dirty="0" smtClean="0"/>
                        <a:t>Doc.</a:t>
                      </a:r>
                      <a:endParaRPr kumimoji="1" lang="ja-JP" altLang="en-US" sz="1600" dirty="0"/>
                    </a:p>
                  </a:txBody>
                  <a:tcPr/>
                </a:tc>
              </a:tr>
              <a:tr h="392382">
                <a:tc>
                  <a:txBody>
                    <a:bodyPr/>
                    <a:lstStyle/>
                    <a:p>
                      <a:r>
                        <a:rPr kumimoji="1" lang="en-US" altLang="ja-JP" sz="1600" dirty="0" smtClean="0"/>
                        <a:t>#1</a:t>
                      </a:r>
                      <a:endParaRPr kumimoji="1" lang="ja-JP" altLang="en-US" sz="1600" dirty="0"/>
                    </a:p>
                  </a:txBody>
                  <a:tcPr/>
                </a:tc>
                <a:tc>
                  <a:txBody>
                    <a:bodyPr/>
                    <a:lstStyle/>
                    <a:p>
                      <a:r>
                        <a:rPr kumimoji="1" lang="en-US" altLang="ja-JP" sz="1600" dirty="0" smtClean="0"/>
                        <a:t>2013-Aug-1</a:t>
                      </a:r>
                      <a:endParaRPr kumimoji="1" lang="ja-JP" altLang="en-US" sz="1600" dirty="0"/>
                    </a:p>
                  </a:txBody>
                  <a:tcPr/>
                </a:tc>
                <a:tc>
                  <a:txBody>
                    <a:bodyPr/>
                    <a:lstStyle/>
                    <a:p>
                      <a:pPr marL="0" marR="0" lvl="1" indent="0" algn="l" defTabSz="914400" rtl="0" eaLnBrk="1" fontAlgn="auto" latinLnBrk="1" hangingPunct="1">
                        <a:lnSpc>
                          <a:spcPct val="100000"/>
                        </a:lnSpc>
                        <a:spcBef>
                          <a:spcPts val="0"/>
                        </a:spcBef>
                        <a:spcAft>
                          <a:spcPts val="0"/>
                        </a:spcAft>
                        <a:buClrTx/>
                        <a:buSzTx/>
                        <a:buFont typeface="Arial" pitchFamily="34" charset="0"/>
                        <a:buChar char="•"/>
                        <a:tabLst/>
                        <a:defRPr/>
                      </a:pPr>
                      <a:r>
                        <a:rPr lang="en-US" altLang="ja-JP" sz="1600" dirty="0" smtClean="0">
                          <a:ea typeface="ＭＳ Ｐゴシック" pitchFamily="50" charset="-128"/>
                        </a:rPr>
                        <a:t>Draft document-r0.1</a:t>
                      </a:r>
                    </a:p>
                  </a:txBody>
                  <a:tcPr/>
                </a:tc>
                <a:tc>
                  <a:txBody>
                    <a:bodyPr/>
                    <a:lstStyle/>
                    <a:p>
                      <a:pPr>
                        <a:buFont typeface="Arial" pitchFamily="34" charset="0"/>
                        <a:buChar char="•"/>
                      </a:pPr>
                      <a:endParaRPr kumimoji="1" lang="ja-JP" altLang="en-US" sz="1600" dirty="0"/>
                    </a:p>
                  </a:txBody>
                  <a:tcPr/>
                </a:tc>
              </a:tr>
              <a:tr h="392382">
                <a:tc>
                  <a:txBody>
                    <a:bodyPr/>
                    <a:lstStyle/>
                    <a:p>
                      <a:r>
                        <a:rPr kumimoji="1" lang="en-US" altLang="ja-JP" sz="1600" dirty="0" smtClean="0"/>
                        <a:t>#2</a:t>
                      </a:r>
                      <a:endParaRPr kumimoji="1" lang="ja-JP" altLang="en-US" sz="1600" dirty="0"/>
                    </a:p>
                  </a:txBody>
                  <a:tcPr/>
                </a:tc>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kumimoji="1" lang="en-US" altLang="ja-JP" sz="1600" dirty="0" smtClean="0"/>
                        <a:t>2013-Aug-8</a:t>
                      </a:r>
                      <a:endParaRPr kumimoji="1" lang="ja-JP" altLang="en-US" sz="1600" dirty="0"/>
                    </a:p>
                  </a:txBody>
                  <a:tcPr/>
                </a:tc>
                <a:tc>
                  <a:txBody>
                    <a:bodyPr/>
                    <a:lstStyle/>
                    <a:p>
                      <a:pPr marL="0" marR="0" lvl="1" indent="0" algn="l" defTabSz="914400" rtl="0" eaLnBrk="1" fontAlgn="auto" latinLnBrk="1" hangingPunct="1">
                        <a:lnSpc>
                          <a:spcPct val="100000"/>
                        </a:lnSpc>
                        <a:spcBef>
                          <a:spcPts val="0"/>
                        </a:spcBef>
                        <a:spcAft>
                          <a:spcPts val="0"/>
                        </a:spcAft>
                        <a:buClrTx/>
                        <a:buSzTx/>
                        <a:buFont typeface="Arial" pitchFamily="34" charset="0"/>
                        <a:buChar char="•"/>
                        <a:tabLst/>
                        <a:defRPr/>
                      </a:pPr>
                      <a:r>
                        <a:rPr lang="en-US" altLang="ja-JP" dirty="0" smtClean="0"/>
                        <a:t>802.22b MAC other functions</a:t>
                      </a:r>
                      <a:endParaRPr lang="en-US" altLang="ja-JP" dirty="0" smtClean="0">
                        <a:ea typeface="ＭＳ Ｐゴシック" pitchFamily="50" charset="-128"/>
                      </a:endParaRPr>
                    </a:p>
                  </a:txBody>
                  <a:tcPr/>
                </a:tc>
                <a:tc>
                  <a:txBody>
                    <a:bodyPr/>
                    <a:lstStyle/>
                    <a:p>
                      <a:pPr>
                        <a:buFont typeface="Arial" pitchFamily="34" charset="0"/>
                        <a:buChar char="•"/>
                      </a:pPr>
                      <a:r>
                        <a:rPr lang="en-US" altLang="ja-JP" sz="1600" dirty="0" smtClean="0"/>
                        <a:t>22-13-0129-00-000b</a:t>
                      </a:r>
                      <a:endParaRPr lang="en-GB" altLang="ja-JP" sz="1600" kern="1200" dirty="0" smtClean="0">
                        <a:solidFill>
                          <a:schemeClr val="dk1"/>
                        </a:solidFill>
                        <a:latin typeface="+mn-lt"/>
                        <a:ea typeface="+mn-ea"/>
                        <a:cs typeface="+mn-cs"/>
                      </a:endParaRPr>
                    </a:p>
                  </a:txBody>
                  <a:tcPr/>
                </a:tc>
              </a:tr>
              <a:tr h="392382">
                <a:tc>
                  <a:txBody>
                    <a:bodyPr/>
                    <a:lstStyle/>
                    <a:p>
                      <a:r>
                        <a:rPr kumimoji="1" lang="en-US" altLang="ja-JP" sz="1600" dirty="0" smtClean="0"/>
                        <a:t>#3</a:t>
                      </a:r>
                      <a:endParaRPr kumimoji="1" lang="ja-JP" altLang="en-US" sz="1600" dirty="0"/>
                    </a:p>
                  </a:txBody>
                  <a:tcPr/>
                </a:tc>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kumimoji="1" lang="en-US" altLang="ja-JP" sz="1600" dirty="0" smtClean="0"/>
                        <a:t>2013-Aug-1</a:t>
                      </a:r>
                      <a:r>
                        <a:rPr kumimoji="1" lang="en-US" altLang="ja-JP" sz="1600" dirty="0"/>
                        <a:t>5</a:t>
                      </a:r>
                      <a:endParaRPr kumimoji="1" lang="ja-JP" altLang="en-US" sz="1600" dirty="0" smtClean="0"/>
                    </a:p>
                  </a:txBody>
                  <a:tcPr/>
                </a:tc>
                <a:tc>
                  <a:txBody>
                    <a:bodyPr/>
                    <a:lstStyle/>
                    <a:p>
                      <a:pPr marL="0" algn="l" defTabSz="914400" rtl="0" eaLnBrk="1" latinLnBrk="1" hangingPunct="1">
                        <a:buFont typeface="Arial" pitchFamily="34" charset="0"/>
                        <a:buChar char="•"/>
                      </a:pPr>
                      <a:r>
                        <a:rPr lang="en-US" altLang="ja-JP" sz="1600" kern="1200" dirty="0" smtClean="0">
                          <a:solidFill>
                            <a:schemeClr val="dk1"/>
                          </a:solidFill>
                          <a:latin typeface="+mn-lt"/>
                          <a:ea typeface="+mn-ea"/>
                          <a:cs typeface="+mn-cs"/>
                        </a:rPr>
                        <a:t> PHY Details</a:t>
                      </a:r>
                    </a:p>
                    <a:p>
                      <a:pPr marL="0" algn="l" defTabSz="914400" rtl="0" eaLnBrk="1" latinLnBrk="1" hangingPunct="1">
                        <a:buFont typeface="Arial" pitchFamily="34" charset="0"/>
                        <a:buChar char="•"/>
                      </a:pPr>
                      <a:r>
                        <a:rPr lang="en-US" altLang="ja-JP" sz="1600" kern="1200" dirty="0" smtClean="0">
                          <a:solidFill>
                            <a:schemeClr val="dk1"/>
                          </a:solidFill>
                          <a:latin typeface="+mn-lt"/>
                          <a:ea typeface="+mn-ea"/>
                          <a:cs typeface="+mn-cs"/>
                        </a:rPr>
                        <a:t> MIMO</a:t>
                      </a:r>
                      <a:endParaRPr lang="ja-JP" altLang="en-US" sz="1600" kern="1200" dirty="0" smtClean="0">
                        <a:solidFill>
                          <a:schemeClr val="dk1"/>
                        </a:solidFill>
                        <a:latin typeface="+mn-lt"/>
                        <a:ea typeface="+mn-ea"/>
                        <a:cs typeface="+mn-cs"/>
                      </a:endParaRPr>
                    </a:p>
                  </a:txBody>
                  <a:tcPr/>
                </a:tc>
                <a:tc>
                  <a:txBody>
                    <a:bodyPr/>
                    <a:lstStyle/>
                    <a:p>
                      <a:pPr marL="0" algn="l" defTabSz="914400" rtl="0" eaLnBrk="1" latinLnBrk="1" hangingPunct="1">
                        <a:buFont typeface="Arial" pitchFamily="34" charset="0"/>
                        <a:buChar char="•"/>
                      </a:pPr>
                      <a:r>
                        <a:rPr lang="en-GB" altLang="ja-JP" sz="1600" kern="1200" dirty="0" smtClean="0">
                          <a:solidFill>
                            <a:schemeClr val="dk1"/>
                          </a:solidFill>
                          <a:latin typeface="+mn-lt"/>
                          <a:ea typeface="+mn-ea"/>
                          <a:cs typeface="+mn-cs"/>
                        </a:rPr>
                        <a:t>22-13-0091-02-000b-0000</a:t>
                      </a:r>
                    </a:p>
                    <a:p>
                      <a:pPr marL="0" algn="l" defTabSz="914400" rtl="0" eaLnBrk="1" latinLnBrk="1" hangingPunct="1">
                        <a:buFont typeface="Arial" pitchFamily="34" charset="0"/>
                        <a:buChar char="•"/>
                      </a:pPr>
                      <a:r>
                        <a:rPr lang="en-GB" altLang="ja-JP" sz="1600" kern="1200" dirty="0" smtClean="0">
                          <a:solidFill>
                            <a:schemeClr val="dk1"/>
                          </a:solidFill>
                          <a:latin typeface="+mn-lt"/>
                          <a:ea typeface="+mn-ea"/>
                          <a:cs typeface="+mn-cs"/>
                        </a:rPr>
                        <a:t>22-13-0131-00-000b-0000</a:t>
                      </a:r>
                    </a:p>
                  </a:txBody>
                  <a:tcPr/>
                </a:tc>
              </a:tr>
              <a:tr h="392382">
                <a:tc>
                  <a:txBody>
                    <a:bodyPr/>
                    <a:lstStyle/>
                    <a:p>
                      <a:r>
                        <a:rPr kumimoji="1" lang="en-US" altLang="ja-JP" sz="1600" dirty="0" smtClean="0"/>
                        <a:t>#4</a:t>
                      </a:r>
                      <a:endParaRPr kumimoji="1" lang="ja-JP" altLang="en-US" sz="1600" dirty="0"/>
                    </a:p>
                  </a:txBody>
                  <a:tcPr/>
                </a:tc>
                <a:tc>
                  <a:txBody>
                    <a:bodyPr/>
                    <a:lstStyle/>
                    <a:p>
                      <a:endParaRPr kumimoji="1" lang="ja-JP" altLang="en-US" sz="1600" dirty="0"/>
                    </a:p>
                  </a:txBody>
                  <a:tcPr/>
                </a:tc>
                <a:tc>
                  <a:txBody>
                    <a:bodyPr/>
                    <a:lstStyle/>
                    <a:p>
                      <a:pPr>
                        <a:buFont typeface="Arial" pitchFamily="34" charset="0"/>
                        <a:buChar char="•"/>
                      </a:pPr>
                      <a:endParaRPr kumimoji="1" lang="ja-JP" altLang="en-US" sz="1600" dirty="0" smtClean="0"/>
                    </a:p>
                  </a:txBody>
                  <a:tcPr/>
                </a:tc>
                <a:tc>
                  <a:txBody>
                    <a:bodyPr/>
                    <a:lstStyle/>
                    <a:p>
                      <a:pPr>
                        <a:buFont typeface="Arial" pitchFamily="34" charset="0"/>
                        <a:buChar char="•"/>
                      </a:pPr>
                      <a:endParaRPr lang="en-GB" altLang="ja-JP" sz="1600" kern="1200" dirty="0" smtClean="0">
                        <a:solidFill>
                          <a:schemeClr val="dk1"/>
                        </a:solidFill>
                        <a:latin typeface="+mn-lt"/>
                        <a:ea typeface="+mn-ea"/>
                        <a:cs typeface="+mn-cs"/>
                      </a:endParaRPr>
                    </a:p>
                  </a:txBody>
                  <a:tcPr/>
                </a:tc>
              </a:tr>
              <a:tr h="227168">
                <a:tc>
                  <a:txBody>
                    <a:bodyPr/>
                    <a:lstStyle/>
                    <a:p>
                      <a:r>
                        <a:rPr kumimoji="1" lang="en-US" altLang="ja-JP" sz="1600" dirty="0" smtClean="0"/>
                        <a:t>#5</a:t>
                      </a:r>
                      <a:endParaRPr kumimoji="1" lang="ja-JP" altLang="en-US" sz="1600" dirty="0"/>
                    </a:p>
                  </a:txBody>
                  <a:tcPr/>
                </a:tc>
                <a:tc>
                  <a:txBody>
                    <a:bodyPr/>
                    <a:lstStyle/>
                    <a:p>
                      <a:endParaRPr kumimoji="1" lang="ja-JP" altLang="en-US" sz="1600" dirty="0"/>
                    </a:p>
                  </a:txBody>
                  <a:tcPr/>
                </a:tc>
                <a:tc>
                  <a:txBody>
                    <a:bodyPr/>
                    <a:lstStyle/>
                    <a:p>
                      <a:pPr>
                        <a:buFont typeface="Arial" pitchFamily="34" charset="0"/>
                        <a:buChar char="•"/>
                      </a:pPr>
                      <a:endParaRPr kumimoji="1" lang="ja-JP" altLang="en-US" sz="1600" dirty="0" smtClean="0"/>
                    </a:p>
                  </a:txBody>
                  <a:tcPr/>
                </a:tc>
                <a:tc>
                  <a:txBody>
                    <a:bodyPr/>
                    <a:lstStyle/>
                    <a:p>
                      <a:pPr>
                        <a:buFont typeface="Arial" pitchFamily="34" charset="0"/>
                        <a:buChar char="•"/>
                      </a:pPr>
                      <a:endParaRPr kumimoji="1" lang="ja-JP" altLang="en-US" sz="1600" dirty="0"/>
                    </a:p>
                  </a:txBody>
                  <a:tcPr/>
                </a:tc>
              </a:tr>
              <a:tr h="227168">
                <a:tc>
                  <a:txBody>
                    <a:bodyPr/>
                    <a:lstStyle/>
                    <a:p>
                      <a:r>
                        <a:rPr kumimoji="1" lang="en-US" altLang="ja-JP" sz="1600" dirty="0" smtClean="0"/>
                        <a:t>#6</a:t>
                      </a:r>
                      <a:endParaRPr kumimoji="1" lang="ja-JP" altLang="en-US" sz="1600" dirty="0"/>
                    </a:p>
                  </a:txBody>
                  <a:tcPr/>
                </a:tc>
                <a:tc>
                  <a:txBody>
                    <a:bodyPr/>
                    <a:lstStyle/>
                    <a:p>
                      <a:endParaRPr kumimoji="1" lang="ja-JP" altLang="en-US" sz="1600" dirty="0"/>
                    </a:p>
                  </a:txBody>
                  <a:tcPr/>
                </a:tc>
                <a:tc>
                  <a:txBody>
                    <a:bodyPr/>
                    <a:lstStyle/>
                    <a:p>
                      <a:pPr>
                        <a:buFont typeface="Arial" pitchFamily="34" charset="0"/>
                        <a:buChar char="•"/>
                      </a:pPr>
                      <a:endParaRPr kumimoji="1" lang="ja-JP" altLang="en-US" sz="1600" dirty="0" smtClean="0"/>
                    </a:p>
                  </a:txBody>
                  <a:tcPr/>
                </a:tc>
                <a:tc>
                  <a:txBody>
                    <a:bodyPr/>
                    <a:lstStyle/>
                    <a:p>
                      <a:pPr>
                        <a:buFont typeface="Arial" pitchFamily="34" charset="0"/>
                        <a:buNone/>
                      </a:pPr>
                      <a:endParaRPr kumimoji="1" lang="ja-JP" altLang="en-US" sz="1600" dirty="0"/>
                    </a:p>
                  </a:txBody>
                  <a:tcPr/>
                </a:tc>
              </a:tr>
            </a:tbl>
          </a:graphicData>
        </a:graphic>
      </p:graphicFrame>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Conference Call Minutes</a:t>
            </a:r>
            <a:endParaRPr kumimoji="1" lang="ja-JP" altLang="en-US" dirty="0"/>
          </a:p>
        </p:txBody>
      </p:sp>
      <p:sp>
        <p:nvSpPr>
          <p:cNvPr id="3" name="コンテンツ プレースホルダ 2"/>
          <p:cNvSpPr>
            <a:spLocks noGrp="1"/>
          </p:cNvSpPr>
          <p:nvPr>
            <p:ph idx="1"/>
          </p:nvPr>
        </p:nvSpPr>
        <p:spPr/>
        <p:txBody>
          <a:bodyPr/>
          <a:lstStyle/>
          <a:p>
            <a:r>
              <a:rPr lang="en-US" altLang="ja-JP" sz="2000" dirty="0" smtClean="0"/>
              <a:t>Motion to approve 802.22b conference call minutes as contained </a:t>
            </a:r>
            <a:r>
              <a:rPr lang="en-US" altLang="ja-JP" sz="2000" dirty="0" smtClean="0"/>
              <a:t>in</a:t>
            </a:r>
          </a:p>
          <a:p>
            <a:pPr lvl="1"/>
            <a:r>
              <a:rPr lang="en-US" altLang="ja-JP" dirty="0" smtClean="0"/>
              <a:t> </a:t>
            </a:r>
            <a:r>
              <a:rPr lang="en-US" altLang="ja-JP" u="sng" dirty="0" smtClean="0"/>
              <a:t>22-13-148-00-000b</a:t>
            </a:r>
          </a:p>
          <a:p>
            <a:pPr lvl="1"/>
            <a:r>
              <a:rPr lang="en-US" altLang="ja-JP" u="sng" dirty="0" smtClean="0"/>
              <a:t>22-13-149-00-000b</a:t>
            </a:r>
          </a:p>
          <a:p>
            <a:pPr lvl="1"/>
            <a:r>
              <a:rPr lang="en-US" altLang="ja-JP" u="sng" dirty="0" smtClean="0"/>
              <a:t>22-13-150-01-000b</a:t>
            </a:r>
            <a:endParaRPr kumimoji="1" lang="en-US" altLang="ja-JP" dirty="0" smtClean="0"/>
          </a:p>
          <a:p>
            <a:pPr lvl="1"/>
            <a:endParaRPr kumimoji="1" lang="en-US" altLang="ja-JP" sz="1600" dirty="0" smtClean="0"/>
          </a:p>
          <a:p>
            <a:pPr lvl="1"/>
            <a:endParaRPr kumimoji="1" lang="en-US" altLang="ja-JP" sz="1600" dirty="0" smtClean="0"/>
          </a:p>
          <a:p>
            <a:pPr lvl="1"/>
            <a:endParaRPr kumimoji="1" lang="en-US" altLang="ja-JP" sz="1600" dirty="0" smtClean="0"/>
          </a:p>
          <a:p>
            <a:r>
              <a:rPr lang="en-US" altLang="ja-JP" sz="2000" dirty="0" smtClean="0"/>
              <a:t>Move: Chang-woo </a:t>
            </a:r>
            <a:r>
              <a:rPr lang="en-US" altLang="ja-JP" sz="2000" dirty="0" err="1" smtClean="0"/>
              <a:t>Pyo</a:t>
            </a:r>
            <a:endParaRPr lang="en-US" altLang="ja-JP" sz="2000" dirty="0" smtClean="0"/>
          </a:p>
          <a:p>
            <a:r>
              <a:rPr lang="en-US" altLang="ja-JP" sz="2000" dirty="0" smtClean="0"/>
              <a:t>Second</a:t>
            </a:r>
            <a:r>
              <a:rPr lang="en-US" altLang="ja-JP" sz="2000" dirty="0" smtClean="0"/>
              <a:t>: </a:t>
            </a:r>
            <a:r>
              <a:rPr lang="en-US" altLang="ja-JP" sz="2000" dirty="0" err="1" smtClean="0"/>
              <a:t>Keat</a:t>
            </a:r>
            <a:r>
              <a:rPr lang="en-US" altLang="ja-JP" sz="2000" dirty="0" smtClean="0"/>
              <a:t> </a:t>
            </a:r>
            <a:r>
              <a:rPr lang="en-US" altLang="ja-JP" sz="2000" dirty="0" err="1" smtClean="0"/>
              <a:t>beng</a:t>
            </a:r>
            <a:r>
              <a:rPr lang="en-US" altLang="ja-JP" sz="2000" dirty="0" smtClean="0"/>
              <a:t> </a:t>
            </a:r>
            <a:r>
              <a:rPr lang="en-US" altLang="ja-JP" sz="2000" dirty="0" err="1" smtClean="0"/>
              <a:t>Toh</a:t>
            </a:r>
            <a:endParaRPr lang="en-US" altLang="ja-JP" sz="2000" dirty="0" smtClean="0"/>
          </a:p>
          <a:p>
            <a:endParaRPr lang="en-US" altLang="ja-JP" sz="2000" dirty="0" smtClean="0"/>
          </a:p>
          <a:p>
            <a:r>
              <a:rPr kumimoji="1" lang="en-US" altLang="ja-JP" sz="2000" dirty="0" smtClean="0"/>
              <a:t>No objection. Motion passes</a:t>
            </a:r>
            <a:endParaRPr kumimoji="1" lang="ja-JP" altLang="en-US" sz="2000" dirty="0" smtClean="0"/>
          </a:p>
          <a:p>
            <a:endParaRPr kumimoji="1" lang="ja-JP" altLang="en-US" sz="2000" dirty="0"/>
          </a:p>
        </p:txBody>
      </p:sp>
      <p:sp>
        <p:nvSpPr>
          <p:cNvPr id="4" name="日付プレースホルダ 3"/>
          <p:cNvSpPr>
            <a:spLocks noGrp="1"/>
          </p:cNvSpPr>
          <p:nvPr>
            <p:ph type="dt" sz="half" idx="10"/>
          </p:nvPr>
        </p:nvSpPr>
        <p:spPr/>
        <p:txBody>
          <a:bodyPr/>
          <a:lstStyle/>
          <a:p>
            <a:pPr>
              <a:defRPr/>
            </a:pPr>
            <a:r>
              <a:rPr lang="en-US" altLang="ko-KR" dirty="0" smtClean="0"/>
              <a:t>Sep.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13</a:t>
            </a:fld>
            <a:endParaRPr lang="en-US" altLang="ko-K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Discussion Items</a:t>
            </a:r>
            <a:endParaRPr kumimoji="1" lang="ja-JP" altLang="en-US" dirty="0"/>
          </a:p>
        </p:txBody>
      </p:sp>
      <p:sp>
        <p:nvSpPr>
          <p:cNvPr id="3" name="コンテンツ プレースホルダ 2"/>
          <p:cNvSpPr>
            <a:spLocks noGrp="1"/>
          </p:cNvSpPr>
          <p:nvPr>
            <p:ph idx="1"/>
          </p:nvPr>
        </p:nvSpPr>
        <p:spPr/>
        <p:txBody>
          <a:bodyPr/>
          <a:lstStyle/>
          <a:p>
            <a:r>
              <a:rPr kumimoji="1" lang="en-US" altLang="ja-JP" dirty="0" smtClean="0"/>
              <a:t>Review Documents of Technical Items</a:t>
            </a:r>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dirty="0" smtClean="0"/>
              <a:t>Sep.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14</a:t>
            </a:fld>
            <a:endParaRPr lang="en-US" altLang="ko-KR"/>
          </a:p>
        </p:txBody>
      </p:sp>
      <p:graphicFrame>
        <p:nvGraphicFramePr>
          <p:cNvPr id="8" name="コンテンツ プレースホルダ 6"/>
          <p:cNvGraphicFramePr>
            <a:graphicFrameLocks/>
          </p:cNvGraphicFramePr>
          <p:nvPr/>
        </p:nvGraphicFramePr>
        <p:xfrm>
          <a:off x="251520" y="2636912"/>
          <a:ext cx="8712967" cy="2595880"/>
        </p:xfrm>
        <a:graphic>
          <a:graphicData uri="http://schemas.openxmlformats.org/drawingml/2006/table">
            <a:tbl>
              <a:tblPr firstRow="1" bandRow="1">
                <a:tableStyleId>{5C22544A-7EE6-4342-B048-85BDC9FD1C3A}</a:tableStyleId>
              </a:tblPr>
              <a:tblGrid>
                <a:gridCol w="2160240"/>
                <a:gridCol w="2376264"/>
                <a:gridCol w="2592288"/>
                <a:gridCol w="1584175"/>
              </a:tblGrid>
              <a:tr h="370840">
                <a:tc>
                  <a:txBody>
                    <a:bodyPr/>
                    <a:lstStyle/>
                    <a:p>
                      <a:pPr algn="ctr"/>
                      <a:r>
                        <a:rPr kumimoji="1" lang="en-US" altLang="ja-JP" sz="1600" dirty="0" smtClean="0"/>
                        <a:t>Date</a:t>
                      </a:r>
                      <a:endParaRPr kumimoji="1" lang="ja-JP" altLang="en-US" sz="1600" dirty="0"/>
                    </a:p>
                  </a:txBody>
                  <a:tcPr/>
                </a:tc>
                <a:tc>
                  <a:txBody>
                    <a:bodyPr/>
                    <a:lstStyle/>
                    <a:p>
                      <a:pPr algn="ctr"/>
                      <a:r>
                        <a:rPr kumimoji="1" lang="en-US" altLang="ja-JP" sz="1600" dirty="0" smtClean="0"/>
                        <a:t>Contributions</a:t>
                      </a:r>
                      <a:endParaRPr kumimoji="1" lang="ja-JP" altLang="en-US" sz="1600" dirty="0"/>
                    </a:p>
                  </a:txBody>
                  <a:tcPr/>
                </a:tc>
                <a:tc>
                  <a:txBody>
                    <a:bodyPr/>
                    <a:lstStyle/>
                    <a:p>
                      <a:pPr algn="ctr"/>
                      <a:r>
                        <a:rPr kumimoji="1" lang="en-US" altLang="ja-JP" sz="1600" dirty="0" smtClean="0"/>
                        <a:t>Doc. #</a:t>
                      </a:r>
                      <a:endParaRPr kumimoji="1" lang="ja-JP" altLang="en-US" sz="1600" dirty="0"/>
                    </a:p>
                  </a:txBody>
                  <a:tcPr/>
                </a:tc>
                <a:tc>
                  <a:txBody>
                    <a:bodyPr/>
                    <a:lstStyle/>
                    <a:p>
                      <a:pPr algn="ctr"/>
                      <a:r>
                        <a:rPr kumimoji="1" lang="en-US" altLang="ja-JP" sz="1600" dirty="0" smtClean="0"/>
                        <a:t>Presenter</a:t>
                      </a:r>
                      <a:endParaRPr kumimoji="1" lang="ja-JP" altLang="en-US" sz="1600" dirty="0"/>
                    </a:p>
                  </a:txBody>
                  <a:tcPr/>
                </a:tc>
              </a:tr>
              <a:tr h="370840">
                <a:tc>
                  <a:txBody>
                    <a:bodyPr/>
                    <a:lstStyle/>
                    <a:p>
                      <a:pPr algn="ctr"/>
                      <a:endParaRPr kumimoji="1" lang="ja-JP" altLang="en-US" sz="1600" dirty="0"/>
                    </a:p>
                  </a:txBody>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None/>
                        <a:tabLst/>
                        <a:defRPr/>
                      </a:pPr>
                      <a:r>
                        <a:rPr kumimoji="1" lang="en-US" altLang="ja-JP" sz="1600" dirty="0" smtClean="0"/>
                        <a:t>802.22b Draft 1.0</a:t>
                      </a:r>
                      <a:endParaRPr kumimoji="1" lang="ja-JP" altLang="en-US" sz="1600" dirty="0" smtClean="0"/>
                    </a:p>
                  </a:txBody>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Char char="•"/>
                        <a:tabLst/>
                        <a:defRPr/>
                      </a:pPr>
                      <a:r>
                        <a:rPr kumimoji="1" lang="en-US" altLang="ja-JP" sz="1600" dirty="0" smtClean="0"/>
                        <a:t> 151/r0</a:t>
                      </a:r>
                      <a:endParaRPr kumimoji="1" lang="ja-JP" altLang="en-US" sz="1600" dirty="0" smtClean="0"/>
                    </a:p>
                  </a:txBody>
                  <a:tcPr/>
                </a:tc>
                <a:tc>
                  <a:txBody>
                    <a:bodyPr/>
                    <a:lstStyle/>
                    <a:p>
                      <a:r>
                        <a:rPr kumimoji="1" lang="en-US" altLang="ja-JP" sz="1600" dirty="0" err="1" smtClean="0"/>
                        <a:t>Pyo</a:t>
                      </a:r>
                      <a:r>
                        <a:rPr kumimoji="1" lang="en-US" altLang="ja-JP" sz="1600" dirty="0" smtClean="0"/>
                        <a:t> </a:t>
                      </a:r>
                      <a:endParaRPr kumimoji="1" lang="ja-JP" altLang="en-US" sz="1600" dirty="0"/>
                    </a:p>
                  </a:txBody>
                  <a:tcPr/>
                </a:tc>
              </a:tr>
              <a:tr h="370840">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endParaRPr kumimoji="1" lang="ja-JP" altLang="en-US" sz="1600" dirty="0" smtClean="0"/>
                    </a:p>
                  </a:txBody>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None/>
                        <a:tabLst/>
                        <a:defRPr/>
                      </a:pPr>
                      <a:endParaRPr lang="en-GB" altLang="ja-JP" sz="1600" kern="1200" dirty="0" smtClean="0">
                        <a:solidFill>
                          <a:schemeClr val="dk1"/>
                        </a:solidFill>
                        <a:latin typeface="+mn-lt"/>
                        <a:ea typeface="+mn-ea"/>
                        <a:cs typeface="+mn-cs"/>
                      </a:endParaRPr>
                    </a:p>
                  </a:txBody>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Char char="•"/>
                        <a:tabLst/>
                        <a:defRPr/>
                      </a:pPr>
                      <a:endParaRPr lang="en-GB" altLang="ja-JP" sz="1600" kern="1200" dirty="0" smtClean="0">
                        <a:solidFill>
                          <a:schemeClr val="dk1"/>
                        </a:solidFill>
                        <a:latin typeface="+mn-lt"/>
                        <a:ea typeface="+mn-ea"/>
                        <a:cs typeface="+mn-cs"/>
                      </a:endParaRPr>
                    </a:p>
                  </a:txBody>
                  <a:tcPr/>
                </a:tc>
                <a:tc>
                  <a:txBody>
                    <a:bodyPr/>
                    <a:lstStyle/>
                    <a:p>
                      <a:endParaRPr kumimoji="1" lang="ja-JP" altLang="en-US" sz="1600" dirty="0"/>
                    </a:p>
                  </a:txBody>
                  <a:tcPr/>
                </a:tc>
              </a:tr>
              <a:tr h="370840">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endParaRPr kumimoji="1" lang="ja-JP" altLang="en-US" sz="1600" dirty="0" smtClean="0"/>
                    </a:p>
                  </a:txBody>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None/>
                        <a:tabLst/>
                        <a:defRPr/>
                      </a:pPr>
                      <a:endParaRPr lang="en-GB" altLang="ja-JP" sz="1600" kern="1200" dirty="0" smtClean="0">
                        <a:solidFill>
                          <a:schemeClr val="dk1"/>
                        </a:solidFill>
                        <a:latin typeface="+mn-lt"/>
                        <a:ea typeface="+mn-ea"/>
                        <a:cs typeface="+mn-cs"/>
                      </a:endParaRPr>
                    </a:p>
                  </a:txBody>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Char char="•"/>
                        <a:tabLst/>
                        <a:defRPr/>
                      </a:pPr>
                      <a:endParaRPr lang="en-GB" altLang="ja-JP" sz="1600" kern="1200" dirty="0" smtClean="0">
                        <a:solidFill>
                          <a:schemeClr val="dk1"/>
                        </a:solidFill>
                        <a:latin typeface="+mn-lt"/>
                        <a:ea typeface="+mn-ea"/>
                        <a:cs typeface="+mn-cs"/>
                      </a:endParaRPr>
                    </a:p>
                  </a:txBody>
                  <a:tcPr/>
                </a:tc>
                <a:tc>
                  <a:txBody>
                    <a:bodyPr/>
                    <a:lstStyle/>
                    <a:p>
                      <a:endParaRPr kumimoji="1" lang="ja-JP" altLang="en-US" sz="1600" dirty="0"/>
                    </a:p>
                  </a:txBody>
                  <a:tcPr/>
                </a:tc>
              </a:tr>
              <a:tr h="370840">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endParaRPr kumimoji="1" lang="ja-JP" altLang="en-US" sz="1600" dirty="0" smtClean="0"/>
                    </a:p>
                  </a:txBody>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None/>
                        <a:tabLst/>
                        <a:defRPr/>
                      </a:pPr>
                      <a:endParaRPr kumimoji="1" lang="ja-JP" altLang="en-US" sz="1600" dirty="0" smtClean="0"/>
                    </a:p>
                  </a:txBody>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Char char="•"/>
                        <a:tabLst/>
                        <a:defRPr/>
                      </a:pPr>
                      <a:endParaRPr kumimoji="1" lang="ja-JP" altLang="en-US" sz="1600" dirty="0" smtClean="0"/>
                    </a:p>
                  </a:txBody>
                  <a:tcPr/>
                </a:tc>
                <a:tc>
                  <a:txBody>
                    <a:bodyPr/>
                    <a:lstStyle/>
                    <a:p>
                      <a:endParaRPr kumimoji="1" lang="en-US" altLang="ja-JP" sz="1600" dirty="0" smtClean="0"/>
                    </a:p>
                  </a:txBody>
                  <a:tcPr/>
                </a:tc>
              </a:tr>
              <a:tr h="370840">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endParaRPr kumimoji="1" lang="ja-JP" altLang="en-US" sz="1600" dirty="0" smtClean="0"/>
                    </a:p>
                  </a:txBody>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None/>
                        <a:tabLst/>
                        <a:defRPr/>
                      </a:pPr>
                      <a:endParaRPr kumimoji="1" lang="ja-JP" altLang="en-US" sz="1600" dirty="0" smtClean="0"/>
                    </a:p>
                  </a:txBody>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Char char="•"/>
                        <a:tabLst/>
                        <a:defRPr/>
                      </a:pPr>
                      <a:endParaRPr kumimoji="1" lang="ja-JP" altLang="en-US" sz="1600" dirty="0" smtClean="0"/>
                    </a:p>
                  </a:txBody>
                  <a:tcPr/>
                </a:tc>
                <a:tc>
                  <a:txBody>
                    <a:bodyPr/>
                    <a:lstStyle/>
                    <a:p>
                      <a:endParaRPr kumimoji="1" lang="ja-JP" altLang="en-US" sz="1600" dirty="0"/>
                    </a:p>
                  </a:txBody>
                  <a:tcPr/>
                </a:tc>
              </a:tr>
              <a:tr h="370840">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endParaRPr kumimoji="1" lang="ja-JP" altLang="en-US" sz="1600" dirty="0" smtClean="0"/>
                    </a:p>
                  </a:txBody>
                  <a:tcPr/>
                </a:tc>
                <a:tc>
                  <a:txBody>
                    <a:bodyPr/>
                    <a:lstStyle/>
                    <a:p>
                      <a:pPr>
                        <a:buFont typeface="Arial" pitchFamily="34" charset="0"/>
                        <a:buChar char="•"/>
                      </a:pPr>
                      <a:endParaRPr kumimoji="1" lang="ja-JP" altLang="en-US" sz="1600" dirty="0"/>
                    </a:p>
                  </a:txBody>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Char char="•"/>
                        <a:tabLst/>
                        <a:defRPr/>
                      </a:pPr>
                      <a:endParaRPr kumimoji="1" lang="ja-JP" altLang="en-US" sz="1600" dirty="0"/>
                    </a:p>
                  </a:txBody>
                  <a:tcPr/>
                </a:tc>
                <a:tc>
                  <a:txBody>
                    <a:bodyPr/>
                    <a:lstStyle/>
                    <a:p>
                      <a:endParaRPr kumimoji="1" lang="ja-JP" altLang="en-US" sz="1600" dirty="0"/>
                    </a:p>
                  </a:txBody>
                  <a:tcPr/>
                </a:tc>
              </a:tr>
            </a:tbl>
          </a:graphicData>
        </a:graphic>
      </p:graphicFrame>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Contributions</a:t>
            </a:r>
            <a:endParaRPr kumimoji="1" lang="ja-JP" altLang="en-US" dirty="0"/>
          </a:p>
        </p:txBody>
      </p:sp>
      <p:graphicFrame>
        <p:nvGraphicFramePr>
          <p:cNvPr id="7" name="コンテンツ プレースホルダ 6"/>
          <p:cNvGraphicFramePr>
            <a:graphicFrameLocks noGrp="1"/>
          </p:cNvGraphicFramePr>
          <p:nvPr>
            <p:ph idx="1"/>
          </p:nvPr>
        </p:nvGraphicFramePr>
        <p:xfrm>
          <a:off x="251520" y="1772816"/>
          <a:ext cx="8712967" cy="4297680"/>
        </p:xfrm>
        <a:graphic>
          <a:graphicData uri="http://schemas.openxmlformats.org/drawingml/2006/table">
            <a:tbl>
              <a:tblPr firstRow="1" bandRow="1">
                <a:tableStyleId>{5C22544A-7EE6-4342-B048-85BDC9FD1C3A}</a:tableStyleId>
              </a:tblPr>
              <a:tblGrid>
                <a:gridCol w="1800200"/>
                <a:gridCol w="4104456"/>
                <a:gridCol w="1224136"/>
                <a:gridCol w="1584175"/>
              </a:tblGrid>
              <a:tr h="370840">
                <a:tc>
                  <a:txBody>
                    <a:bodyPr/>
                    <a:lstStyle/>
                    <a:p>
                      <a:pPr algn="ctr"/>
                      <a:r>
                        <a:rPr kumimoji="1" lang="en-US" altLang="ja-JP" sz="1400" dirty="0" smtClean="0"/>
                        <a:t>Date</a:t>
                      </a:r>
                      <a:endParaRPr kumimoji="1" lang="ja-JP" altLang="en-US" sz="1400" dirty="0"/>
                    </a:p>
                  </a:txBody>
                  <a:tcPr/>
                </a:tc>
                <a:tc>
                  <a:txBody>
                    <a:bodyPr/>
                    <a:lstStyle/>
                    <a:p>
                      <a:pPr algn="ctr"/>
                      <a:r>
                        <a:rPr kumimoji="1" lang="en-US" altLang="ja-JP" sz="1400" dirty="0" smtClean="0"/>
                        <a:t>Contributions</a:t>
                      </a:r>
                      <a:endParaRPr kumimoji="1" lang="ja-JP" altLang="en-US" sz="1400" dirty="0"/>
                    </a:p>
                  </a:txBody>
                  <a:tcPr/>
                </a:tc>
                <a:tc>
                  <a:txBody>
                    <a:bodyPr/>
                    <a:lstStyle/>
                    <a:p>
                      <a:pPr algn="ctr"/>
                      <a:r>
                        <a:rPr kumimoji="1" lang="en-US" altLang="ja-JP" sz="1400" dirty="0" smtClean="0"/>
                        <a:t>Doc. #</a:t>
                      </a:r>
                      <a:endParaRPr kumimoji="1" lang="ja-JP" altLang="en-US" sz="1400" dirty="0"/>
                    </a:p>
                  </a:txBody>
                  <a:tcPr/>
                </a:tc>
                <a:tc>
                  <a:txBody>
                    <a:bodyPr/>
                    <a:lstStyle/>
                    <a:p>
                      <a:pPr algn="ctr"/>
                      <a:r>
                        <a:rPr kumimoji="1" lang="en-US" altLang="ja-JP" sz="1400" dirty="0" smtClean="0"/>
                        <a:t>Presenter</a:t>
                      </a:r>
                      <a:endParaRPr kumimoji="1" lang="ja-JP" altLang="en-US" sz="1400" dirty="0"/>
                    </a:p>
                  </a:txBody>
                  <a:tcPr/>
                </a:tc>
              </a:tr>
              <a:tr h="370840">
                <a:tc>
                  <a:txBody>
                    <a:bodyPr/>
                    <a:lstStyle/>
                    <a:p>
                      <a:pPr algn="ctr"/>
                      <a:r>
                        <a:rPr kumimoji="1" lang="en-US" altLang="ja-JP" sz="1400" dirty="0" smtClean="0"/>
                        <a:t>17</a:t>
                      </a:r>
                      <a:r>
                        <a:rPr kumimoji="1" lang="en-US" altLang="ja-JP" sz="1400" baseline="30000" dirty="0" smtClean="0"/>
                        <a:t>th</a:t>
                      </a:r>
                      <a:r>
                        <a:rPr kumimoji="1" lang="en-US" altLang="ja-JP" sz="1400" dirty="0" smtClean="0"/>
                        <a:t> AM2</a:t>
                      </a:r>
                      <a:endParaRPr kumimoji="1" lang="ja-JP" altLang="en-US" sz="1400" dirty="0"/>
                    </a:p>
                  </a:txBody>
                  <a:tcPr>
                    <a:solidFill>
                      <a:srgbClr val="FFFF00"/>
                    </a:solidFill>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None/>
                        <a:tabLst/>
                        <a:defRPr/>
                      </a:pPr>
                      <a:r>
                        <a:rPr kumimoji="1" lang="en-US" altLang="ja-JP" sz="1400" dirty="0" smtClean="0"/>
                        <a:t>Frame structure modification</a:t>
                      </a:r>
                      <a:endParaRPr kumimoji="1" lang="en-US" altLang="ja-JP" sz="1400" dirty="0" smtClean="0"/>
                    </a:p>
                  </a:txBody>
                  <a:tcPr>
                    <a:solidFill>
                      <a:srgbClr val="FFFF00"/>
                    </a:solidFill>
                  </a:tcPr>
                </a:tc>
                <a:tc>
                  <a:txBody>
                    <a:bodyPr/>
                    <a:lstStyle/>
                    <a:p>
                      <a:pPr marL="0" marR="0" lvl="4" indent="0" algn="l" defTabSz="914400" rtl="0" eaLnBrk="1" fontAlgn="auto" latinLnBrk="1" hangingPunct="1">
                        <a:lnSpc>
                          <a:spcPct val="100000"/>
                        </a:lnSpc>
                        <a:spcBef>
                          <a:spcPts val="0"/>
                        </a:spcBef>
                        <a:spcAft>
                          <a:spcPts val="0"/>
                        </a:spcAft>
                        <a:buClrTx/>
                        <a:buSzTx/>
                        <a:buFontTx/>
                        <a:buNone/>
                        <a:tabLst/>
                        <a:defRPr/>
                      </a:pPr>
                      <a:r>
                        <a:rPr lang="en-US" altLang="ko-KR" sz="1400" dirty="0" smtClean="0"/>
                        <a:t>141/r2</a:t>
                      </a:r>
                      <a:endParaRPr lang="en-US" altLang="ko-KR" sz="1400" dirty="0" smtClean="0"/>
                    </a:p>
                  </a:txBody>
                  <a:tcPr>
                    <a:solidFill>
                      <a:srgbClr val="FFFF00"/>
                    </a:solidFill>
                  </a:tcPr>
                </a:tc>
                <a:tc>
                  <a:txBody>
                    <a:bodyPr/>
                    <a:lstStyle/>
                    <a:p>
                      <a:r>
                        <a:rPr kumimoji="1" lang="en-US" altLang="ja-JP" sz="1400" dirty="0" smtClean="0"/>
                        <a:t>Dr. </a:t>
                      </a:r>
                      <a:r>
                        <a:rPr kumimoji="1" lang="en-US" altLang="ja-JP" sz="1400" dirty="0" err="1" smtClean="0"/>
                        <a:t>Ko</a:t>
                      </a:r>
                      <a:endParaRPr kumimoji="1" lang="ja-JP" altLang="en-US" sz="1400" dirty="0"/>
                    </a:p>
                  </a:txBody>
                  <a:tcPr>
                    <a:solidFill>
                      <a:srgbClr val="FFFF00"/>
                    </a:solidFill>
                  </a:tcPr>
                </a:tc>
              </a:tr>
              <a:tr h="370840">
                <a:tc rowSpan="3">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kumimoji="1" lang="en-US" altLang="ja-JP" sz="1400" dirty="0" smtClean="0"/>
                        <a:t>18</a:t>
                      </a:r>
                      <a:r>
                        <a:rPr kumimoji="1" lang="en-US" altLang="ja-JP" sz="1400" baseline="30000" dirty="0" smtClean="0"/>
                        <a:t>th</a:t>
                      </a:r>
                      <a:r>
                        <a:rPr kumimoji="1" lang="en-US" altLang="ja-JP" sz="1400" dirty="0" smtClean="0"/>
                        <a:t> PM1 , 19</a:t>
                      </a:r>
                      <a:r>
                        <a:rPr kumimoji="1" lang="en-US" altLang="ja-JP" sz="1400" baseline="30000" dirty="0" smtClean="0"/>
                        <a:t>th</a:t>
                      </a:r>
                      <a:r>
                        <a:rPr kumimoji="1" lang="en-US" altLang="ja-JP" sz="1400" dirty="0" smtClean="0"/>
                        <a:t> AM1</a:t>
                      </a:r>
                      <a:endParaRPr kumimoji="1" lang="ja-JP" altLang="en-US" sz="1400" dirty="0" smtClean="0"/>
                    </a:p>
                  </a:txBody>
                  <a:tcPr>
                    <a:solidFill>
                      <a:srgbClr val="FFFF00"/>
                    </a:solidFill>
                  </a:tcPr>
                </a:tc>
                <a:tc>
                  <a:txBody>
                    <a:bodyPr/>
                    <a:lstStyle/>
                    <a:p>
                      <a:pPr>
                        <a:buFont typeface="Arial" pitchFamily="34" charset="0"/>
                        <a:buNone/>
                      </a:pPr>
                      <a:r>
                        <a:rPr kumimoji="1" lang="en-US" altLang="ja-JP" sz="1400" dirty="0" smtClean="0"/>
                        <a:t>TX diversity with array interference gain</a:t>
                      </a:r>
                      <a:endParaRPr kumimoji="1" lang="ja-JP" altLang="en-US" sz="1400" dirty="0"/>
                    </a:p>
                  </a:txBody>
                  <a:tcPr>
                    <a:solidFill>
                      <a:srgbClr val="FFFF00"/>
                    </a:solidFill>
                  </a:tcPr>
                </a:tc>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kumimoji="1" lang="en-US" altLang="ja-JP" sz="1400" b="1" dirty="0" smtClean="0"/>
                        <a:t>132/r3</a:t>
                      </a:r>
                      <a:endParaRPr kumimoji="1" lang="ja-JP" altLang="en-US" sz="1400" b="1" dirty="0"/>
                    </a:p>
                  </a:txBody>
                  <a:tcPr>
                    <a:solidFill>
                      <a:srgbClr val="FFFF00"/>
                    </a:solidFill>
                  </a:tcPr>
                </a:tc>
                <a:tc rowSpan="3">
                  <a:txBody>
                    <a:bodyPr/>
                    <a:lstStyle/>
                    <a:p>
                      <a:r>
                        <a:rPr kumimoji="1" lang="en-US" altLang="ja-JP" sz="1400" dirty="0" smtClean="0"/>
                        <a:t>Dr. Gabriel</a:t>
                      </a:r>
                      <a:endParaRPr kumimoji="1" lang="ja-JP" altLang="en-US" sz="1400" dirty="0"/>
                    </a:p>
                  </a:txBody>
                  <a:tcPr>
                    <a:solidFill>
                      <a:srgbClr val="FFFF00"/>
                    </a:solidFill>
                  </a:tcPr>
                </a:tc>
              </a:tr>
              <a:tr h="370840">
                <a:tc vMerge="1">
                  <a:txBody>
                    <a:bodyPr/>
                    <a:lstStyle/>
                    <a:p>
                      <a:pPr marL="0" marR="0" indent="0" algn="ctr" defTabSz="914400" rtl="0" eaLnBrk="1" fontAlgn="auto" latinLnBrk="1" hangingPunct="1">
                        <a:lnSpc>
                          <a:spcPct val="100000"/>
                        </a:lnSpc>
                        <a:spcBef>
                          <a:spcPts val="0"/>
                        </a:spcBef>
                        <a:spcAft>
                          <a:spcPts val="0"/>
                        </a:spcAft>
                        <a:buClrTx/>
                        <a:buSzTx/>
                        <a:buFontTx/>
                        <a:buNone/>
                        <a:tabLst/>
                        <a:defRPr/>
                      </a:pPr>
                      <a:endParaRPr kumimoji="1" lang="ja-JP" altLang="en-US" sz="1600" dirty="0" smtClean="0"/>
                    </a:p>
                  </a:txBody>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None/>
                        <a:tabLst/>
                        <a:defRPr/>
                      </a:pPr>
                      <a:r>
                        <a:rPr lang="en-US" altLang="ja-JP" sz="1400" dirty="0" smtClean="0"/>
                        <a:t>MIMO text:</a:t>
                      </a:r>
                      <a:r>
                        <a:rPr lang="en-US" altLang="ja-JP" sz="1400" baseline="0" dirty="0" smtClean="0"/>
                        <a:t> maximum ratio combining for the standard 802.22b</a:t>
                      </a:r>
                      <a:endParaRPr lang="en-US" altLang="ja-JP" sz="1400" dirty="0" smtClean="0"/>
                    </a:p>
                  </a:txBody>
                  <a:tcPr>
                    <a:solidFill>
                      <a:srgbClr val="FFFF00"/>
                    </a:solidFill>
                  </a:tcPr>
                </a:tc>
                <a:tc>
                  <a:txBody>
                    <a:bodyPr/>
                    <a:lstStyle/>
                    <a:p>
                      <a:pPr marL="0" marR="0" lvl="1" indent="0" algn="l" defTabSz="914400" rtl="0" eaLnBrk="1" fontAlgn="auto" latinLnBrk="1" hangingPunct="1">
                        <a:lnSpc>
                          <a:spcPct val="100000"/>
                        </a:lnSpc>
                        <a:spcBef>
                          <a:spcPts val="0"/>
                        </a:spcBef>
                        <a:spcAft>
                          <a:spcPts val="0"/>
                        </a:spcAft>
                        <a:buClrTx/>
                        <a:buSzTx/>
                        <a:buFontTx/>
                        <a:buNone/>
                        <a:tabLst/>
                        <a:defRPr/>
                      </a:pPr>
                      <a:r>
                        <a:rPr kumimoji="1" lang="en-US" altLang="ja-JP" sz="1600" dirty="0" smtClean="0"/>
                        <a:t>140/r0</a:t>
                      </a:r>
                      <a:endParaRPr kumimoji="1" lang="en-US" altLang="ja-JP" sz="1600" dirty="0" smtClean="0"/>
                    </a:p>
                  </a:txBody>
                  <a:tcPr>
                    <a:solidFill>
                      <a:srgbClr val="FFFF00"/>
                    </a:solidFill>
                  </a:tcPr>
                </a:tc>
                <a:tc vMerge="1">
                  <a:txBody>
                    <a:bodyPr/>
                    <a:lstStyle/>
                    <a:p>
                      <a:endParaRPr kumimoji="1" lang="ja-JP" altLang="en-US" sz="1600" dirty="0"/>
                    </a:p>
                  </a:txBody>
                  <a:tcPr/>
                </a:tc>
              </a:tr>
              <a:tr h="370840">
                <a:tc vMerge="1">
                  <a:txBody>
                    <a:bodyPr/>
                    <a:lstStyle/>
                    <a:p>
                      <a:pPr marL="0" marR="0" indent="0" algn="ctr" defTabSz="914400" rtl="0" eaLnBrk="1" fontAlgn="auto" latinLnBrk="1" hangingPunct="1">
                        <a:lnSpc>
                          <a:spcPct val="100000"/>
                        </a:lnSpc>
                        <a:spcBef>
                          <a:spcPts val="0"/>
                        </a:spcBef>
                        <a:spcAft>
                          <a:spcPts val="0"/>
                        </a:spcAft>
                        <a:buClrTx/>
                        <a:buSzTx/>
                        <a:buFontTx/>
                        <a:buNone/>
                        <a:tabLst/>
                        <a:defRPr/>
                      </a:pPr>
                      <a:endParaRPr kumimoji="1" lang="ja-JP" altLang="en-US" sz="1600" dirty="0" smtClean="0"/>
                    </a:p>
                  </a:txBody>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None/>
                        <a:tabLst/>
                        <a:defRPr/>
                      </a:pPr>
                      <a:r>
                        <a:rPr lang="en-US" altLang="ja-JP" sz="1400" dirty="0" smtClean="0"/>
                        <a:t>MIMO text: for</a:t>
                      </a:r>
                      <a:r>
                        <a:rPr lang="en-US" altLang="ja-JP" sz="1400" baseline="0" dirty="0" smtClean="0"/>
                        <a:t> the standard 802.22b</a:t>
                      </a:r>
                      <a:endParaRPr lang="en-US" altLang="ja-JP" sz="1400" dirty="0" smtClean="0"/>
                    </a:p>
                  </a:txBody>
                  <a:tcPr>
                    <a:solidFill>
                      <a:srgbClr val="FFFF00"/>
                    </a:solidFill>
                  </a:tcPr>
                </a:tc>
                <a:tc>
                  <a:txBody>
                    <a:bodyPr/>
                    <a:lstStyle/>
                    <a:p>
                      <a:pPr marL="0" marR="0" lvl="1" indent="0" algn="l" defTabSz="914400" rtl="0" eaLnBrk="1" fontAlgn="auto" latinLnBrk="1" hangingPunct="1">
                        <a:lnSpc>
                          <a:spcPct val="100000"/>
                        </a:lnSpc>
                        <a:spcBef>
                          <a:spcPts val="0"/>
                        </a:spcBef>
                        <a:spcAft>
                          <a:spcPts val="0"/>
                        </a:spcAft>
                        <a:buClrTx/>
                        <a:buSzTx/>
                        <a:buFontTx/>
                        <a:buNone/>
                        <a:tabLst/>
                        <a:defRPr/>
                      </a:pPr>
                      <a:r>
                        <a:rPr kumimoji="1" lang="en-US" altLang="ja-JP" sz="1600" dirty="0" smtClean="0"/>
                        <a:t>131/r1</a:t>
                      </a:r>
                      <a:endParaRPr kumimoji="1" lang="en-US" altLang="ja-JP" sz="1600" dirty="0" smtClean="0"/>
                    </a:p>
                  </a:txBody>
                  <a:tcPr>
                    <a:solidFill>
                      <a:srgbClr val="FFFF00"/>
                    </a:solidFill>
                  </a:tcPr>
                </a:tc>
                <a:tc vMerge="1">
                  <a:txBody>
                    <a:bodyPr/>
                    <a:lstStyle/>
                    <a:p>
                      <a:endParaRPr kumimoji="1" lang="ja-JP" altLang="en-US" sz="1600" dirty="0"/>
                    </a:p>
                  </a:txBody>
                  <a:tcPr/>
                </a:tc>
              </a:tr>
              <a:tr h="370840">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kumimoji="1" lang="en-US" altLang="ja-JP" sz="1400" dirty="0" smtClean="0"/>
                        <a:t>19</a:t>
                      </a:r>
                      <a:r>
                        <a:rPr kumimoji="1" lang="en-US" altLang="ja-JP" sz="1400" baseline="30000" dirty="0" smtClean="0"/>
                        <a:t>th</a:t>
                      </a:r>
                      <a:r>
                        <a:rPr kumimoji="1" lang="en-US" altLang="ja-JP" sz="1400" dirty="0" smtClean="0"/>
                        <a:t> AM1</a:t>
                      </a:r>
                      <a:endParaRPr kumimoji="1" lang="ja-JP" altLang="en-US" sz="1400" dirty="0" smtClean="0"/>
                    </a:p>
                  </a:txBody>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None/>
                        <a:tabLst/>
                        <a:defRPr/>
                      </a:pPr>
                      <a:r>
                        <a:rPr lang="en-US" altLang="ja-JP" sz="1400" dirty="0" smtClean="0"/>
                        <a:t>Proposed</a:t>
                      </a:r>
                      <a:r>
                        <a:rPr lang="en-US" altLang="ja-JP" sz="1400" baseline="0" dirty="0" smtClean="0"/>
                        <a:t> PHY text for 802.22b</a:t>
                      </a:r>
                      <a:endParaRPr lang="en-US" altLang="ja-JP" sz="1400" dirty="0" smtClean="0"/>
                    </a:p>
                  </a:txBody>
                  <a:tcPr/>
                </a:tc>
                <a:tc>
                  <a:txBody>
                    <a:bodyPr/>
                    <a:lstStyle/>
                    <a:p>
                      <a:pPr marL="0" marR="0" lvl="1" indent="0" algn="l" defTabSz="914400" rtl="0" eaLnBrk="1" fontAlgn="auto" latinLnBrk="1" hangingPunct="1">
                        <a:lnSpc>
                          <a:spcPct val="100000"/>
                        </a:lnSpc>
                        <a:spcBef>
                          <a:spcPts val="0"/>
                        </a:spcBef>
                        <a:spcAft>
                          <a:spcPts val="0"/>
                        </a:spcAft>
                        <a:buClrTx/>
                        <a:buSzTx/>
                        <a:buFontTx/>
                        <a:buNone/>
                        <a:tabLst/>
                        <a:defRPr/>
                      </a:pPr>
                      <a:r>
                        <a:rPr kumimoji="1" lang="en-US" altLang="ja-JP" sz="1600" dirty="0" smtClean="0"/>
                        <a:t>122/r1</a:t>
                      </a:r>
                      <a:endParaRPr kumimoji="1" lang="en-US" altLang="ja-JP" sz="1600" dirty="0" smtClean="0"/>
                    </a:p>
                  </a:txBody>
                  <a:tcPr/>
                </a:tc>
                <a:tc rowSpan="2">
                  <a:txBody>
                    <a:bodyPr/>
                    <a:lstStyle/>
                    <a:p>
                      <a:r>
                        <a:rPr kumimoji="1" lang="en-US" altLang="ja-JP" sz="1400" dirty="0" smtClean="0"/>
                        <a:t>Dr. Zhao</a:t>
                      </a:r>
                      <a:endParaRPr kumimoji="1" lang="ja-JP" altLang="en-US" sz="1400" dirty="0"/>
                    </a:p>
                  </a:txBody>
                  <a:tcPr/>
                </a:tc>
              </a:tr>
              <a:tr h="370840">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kumimoji="1" lang="en-US" altLang="ja-JP" sz="1400" dirty="0" smtClean="0"/>
                        <a:t>19</a:t>
                      </a:r>
                      <a:r>
                        <a:rPr kumimoji="1" lang="en-US" altLang="ja-JP" sz="1400" baseline="30000" dirty="0" smtClean="0"/>
                        <a:t>th</a:t>
                      </a:r>
                      <a:r>
                        <a:rPr kumimoji="1" lang="en-US" altLang="ja-JP" sz="1400" dirty="0" smtClean="0"/>
                        <a:t> AM1</a:t>
                      </a:r>
                      <a:endParaRPr kumimoji="1" lang="ja-JP" altLang="en-US" sz="1400" dirty="0" smtClean="0"/>
                    </a:p>
                  </a:txBody>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None/>
                        <a:tabLst/>
                        <a:defRPr/>
                      </a:pPr>
                      <a:r>
                        <a:rPr lang="en-US" altLang="ja-JP" sz="1400" dirty="0" smtClean="0"/>
                        <a:t>MD-TCM</a:t>
                      </a:r>
                      <a:r>
                        <a:rPr lang="en-US" altLang="ja-JP" sz="1400" baseline="0" dirty="0" smtClean="0"/>
                        <a:t> Text for 802.22b</a:t>
                      </a:r>
                      <a:endParaRPr lang="en-US" altLang="ja-JP" sz="1400" dirty="0" smtClean="0"/>
                    </a:p>
                  </a:txBody>
                  <a:tcPr/>
                </a:tc>
                <a:tc>
                  <a:txBody>
                    <a:bodyPr/>
                    <a:lstStyle/>
                    <a:p>
                      <a:pPr marL="0" marR="0" lvl="1" indent="0" algn="l" defTabSz="914400" rtl="0" eaLnBrk="1" fontAlgn="auto" latinLnBrk="1" hangingPunct="1">
                        <a:lnSpc>
                          <a:spcPct val="100000"/>
                        </a:lnSpc>
                        <a:spcBef>
                          <a:spcPts val="0"/>
                        </a:spcBef>
                        <a:spcAft>
                          <a:spcPts val="0"/>
                        </a:spcAft>
                        <a:buClrTx/>
                        <a:buSzTx/>
                        <a:buFontTx/>
                        <a:buNone/>
                        <a:tabLst/>
                        <a:defRPr/>
                      </a:pPr>
                      <a:endParaRPr kumimoji="1" lang="en-US" altLang="ja-JP" sz="1600" dirty="0" smtClean="0"/>
                    </a:p>
                  </a:txBody>
                  <a:tcPr/>
                </a:tc>
                <a:tc vMerge="1">
                  <a:txBody>
                    <a:bodyPr/>
                    <a:lstStyle/>
                    <a:p>
                      <a:endParaRPr kumimoji="1" lang="ja-JP" altLang="en-US" sz="1400" dirty="0"/>
                    </a:p>
                  </a:txBody>
                  <a:tcPr/>
                </a:tc>
              </a:tr>
              <a:tr h="370840">
                <a:tc rowSpan="3">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kumimoji="1" lang="en-US" altLang="ja-JP" sz="1400" dirty="0" smtClean="0"/>
                        <a:t>18</a:t>
                      </a:r>
                      <a:r>
                        <a:rPr kumimoji="1" lang="en-US" altLang="ja-JP" sz="1400" baseline="30000" dirty="0" smtClean="0"/>
                        <a:t>th</a:t>
                      </a:r>
                      <a:r>
                        <a:rPr kumimoji="1" lang="en-US" altLang="ja-JP" sz="1400" dirty="0" smtClean="0"/>
                        <a:t> AM2</a:t>
                      </a:r>
                      <a:endParaRPr kumimoji="1" lang="ja-JP" altLang="en-US" sz="1400" dirty="0" smtClean="0"/>
                    </a:p>
                  </a:txBody>
                  <a:tcPr>
                    <a:solidFill>
                      <a:srgbClr val="FFFF00"/>
                    </a:solidFill>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None/>
                        <a:tabLst/>
                        <a:defRPr/>
                      </a:pPr>
                      <a:r>
                        <a:rPr lang="en-US" altLang="ja-JP" sz="1400" dirty="0" smtClean="0"/>
                        <a:t>Proposed Text of MAC technical items related to 7.7.11.3.X Multi-channel operation supported</a:t>
                      </a:r>
                      <a:endParaRPr lang="en-US" altLang="ja-JP" sz="1400" dirty="0" smtClean="0"/>
                    </a:p>
                  </a:txBody>
                  <a:tcPr>
                    <a:solidFill>
                      <a:srgbClr val="FFFF00"/>
                    </a:solidFill>
                  </a:tcPr>
                </a:tc>
                <a:tc>
                  <a:txBody>
                    <a:bodyPr/>
                    <a:lstStyle/>
                    <a:p>
                      <a:pPr marL="0" marR="0" lvl="1" indent="0" algn="l" defTabSz="914400" rtl="0" eaLnBrk="1" fontAlgn="auto" latinLnBrk="1" hangingPunct="1">
                        <a:lnSpc>
                          <a:spcPct val="100000"/>
                        </a:lnSpc>
                        <a:spcBef>
                          <a:spcPts val="0"/>
                        </a:spcBef>
                        <a:spcAft>
                          <a:spcPts val="0"/>
                        </a:spcAft>
                        <a:buClrTx/>
                        <a:buSzTx/>
                        <a:buFontTx/>
                        <a:buNone/>
                        <a:tabLst/>
                        <a:defRPr/>
                      </a:pPr>
                      <a:r>
                        <a:rPr kumimoji="1" lang="en-US" altLang="ja-JP" sz="1600" dirty="0" smtClean="0"/>
                        <a:t>135/r0</a:t>
                      </a:r>
                      <a:endParaRPr kumimoji="1" lang="en-US" altLang="ja-JP" sz="1600" dirty="0" smtClean="0"/>
                    </a:p>
                  </a:txBody>
                  <a:tcPr>
                    <a:solidFill>
                      <a:srgbClr val="FFFF00"/>
                    </a:solidFill>
                  </a:tcPr>
                </a:tc>
                <a:tc rowSpan="3">
                  <a:txBody>
                    <a:bodyPr/>
                    <a:lstStyle/>
                    <a:p>
                      <a:r>
                        <a:rPr kumimoji="1" lang="en-US" altLang="ja-JP" sz="1400" dirty="0" smtClean="0"/>
                        <a:t>Dr. </a:t>
                      </a:r>
                      <a:r>
                        <a:rPr kumimoji="1" lang="en-US" altLang="ja-JP" sz="1400" dirty="0" err="1" smtClean="0"/>
                        <a:t>Toh</a:t>
                      </a:r>
                      <a:endParaRPr kumimoji="1" lang="ja-JP" altLang="en-US" sz="1400" dirty="0"/>
                    </a:p>
                  </a:txBody>
                  <a:tcPr>
                    <a:solidFill>
                      <a:srgbClr val="FFFF00"/>
                    </a:solidFill>
                  </a:tcPr>
                </a:tc>
              </a:tr>
              <a:tr h="370840">
                <a:tc vMerge="1">
                  <a:txBody>
                    <a:bodyPr/>
                    <a:lstStyle/>
                    <a:p>
                      <a:pPr marL="0" marR="0" indent="0" algn="ctr" defTabSz="914400" rtl="0" eaLnBrk="1" fontAlgn="auto" latinLnBrk="1" hangingPunct="1">
                        <a:lnSpc>
                          <a:spcPct val="100000"/>
                        </a:lnSpc>
                        <a:spcBef>
                          <a:spcPts val="0"/>
                        </a:spcBef>
                        <a:spcAft>
                          <a:spcPts val="0"/>
                        </a:spcAft>
                        <a:buClrTx/>
                        <a:buSzTx/>
                        <a:buFontTx/>
                        <a:buNone/>
                        <a:tabLst/>
                        <a:defRPr/>
                      </a:pPr>
                      <a:endParaRPr kumimoji="1" lang="ja-JP" altLang="en-US" sz="1600" dirty="0" smtClean="0"/>
                    </a:p>
                  </a:txBody>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None/>
                        <a:tabLst/>
                        <a:defRPr/>
                      </a:pPr>
                      <a:r>
                        <a:rPr lang="en-US" altLang="ja-JP" sz="1400" dirty="0" smtClean="0"/>
                        <a:t>Proposed Text of MAC technical items related to 7.6.X MAC headers (Multi-channel operation mode)</a:t>
                      </a:r>
                      <a:endParaRPr lang="en-US" altLang="ja-JP" sz="1400" dirty="0" smtClean="0"/>
                    </a:p>
                  </a:txBody>
                  <a:tcPr>
                    <a:solidFill>
                      <a:srgbClr val="FFFF00"/>
                    </a:solidFill>
                  </a:tcPr>
                </a:tc>
                <a:tc>
                  <a:txBody>
                    <a:bodyPr/>
                    <a:lstStyle/>
                    <a:p>
                      <a:pPr marL="0" marR="0" lvl="1" indent="0" algn="l" defTabSz="914400" rtl="0" eaLnBrk="1" fontAlgn="auto" latinLnBrk="1" hangingPunct="1">
                        <a:lnSpc>
                          <a:spcPct val="100000"/>
                        </a:lnSpc>
                        <a:spcBef>
                          <a:spcPts val="0"/>
                        </a:spcBef>
                        <a:spcAft>
                          <a:spcPts val="0"/>
                        </a:spcAft>
                        <a:buClrTx/>
                        <a:buSzTx/>
                        <a:buFontTx/>
                        <a:buNone/>
                        <a:tabLst/>
                        <a:defRPr/>
                      </a:pPr>
                      <a:r>
                        <a:rPr kumimoji="1" lang="en-US" altLang="ja-JP" sz="1600" dirty="0" smtClean="0"/>
                        <a:t>134/r0</a:t>
                      </a:r>
                      <a:endParaRPr kumimoji="1" lang="en-US" altLang="ja-JP" sz="1600" dirty="0" smtClean="0"/>
                    </a:p>
                  </a:txBody>
                  <a:tcPr>
                    <a:solidFill>
                      <a:srgbClr val="FFFF00"/>
                    </a:solidFill>
                  </a:tcPr>
                </a:tc>
                <a:tc vMerge="1">
                  <a:txBody>
                    <a:bodyPr/>
                    <a:lstStyle/>
                    <a:p>
                      <a:endParaRPr kumimoji="1" lang="ja-JP" altLang="en-US" sz="1600" dirty="0"/>
                    </a:p>
                  </a:txBody>
                  <a:tcPr/>
                </a:tc>
              </a:tr>
              <a:tr h="370840">
                <a:tc vMerge="1">
                  <a:txBody>
                    <a:bodyPr/>
                    <a:lstStyle/>
                    <a:p>
                      <a:pPr marL="0" marR="0" indent="0" algn="ctr" defTabSz="914400" rtl="0" eaLnBrk="1" fontAlgn="auto" latinLnBrk="1" hangingPunct="1">
                        <a:lnSpc>
                          <a:spcPct val="100000"/>
                        </a:lnSpc>
                        <a:spcBef>
                          <a:spcPts val="0"/>
                        </a:spcBef>
                        <a:spcAft>
                          <a:spcPts val="0"/>
                        </a:spcAft>
                        <a:buClrTx/>
                        <a:buSzTx/>
                        <a:buFontTx/>
                        <a:buNone/>
                        <a:tabLst/>
                        <a:defRPr/>
                      </a:pPr>
                      <a:endParaRPr kumimoji="1" lang="ja-JP" altLang="en-US" sz="1600" dirty="0" smtClean="0"/>
                    </a:p>
                  </a:txBody>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None/>
                        <a:tabLst/>
                        <a:defRPr/>
                      </a:pPr>
                      <a:r>
                        <a:rPr lang="en-US" altLang="ja-JP" sz="1400" dirty="0" smtClean="0"/>
                        <a:t>Proposed Text of MAC technical items related to 7.7.X Channel Allocation Manager management messages</a:t>
                      </a:r>
                      <a:endParaRPr lang="en-US" altLang="ja-JP" sz="1400" dirty="0" smtClean="0"/>
                    </a:p>
                  </a:txBody>
                  <a:tcPr>
                    <a:solidFill>
                      <a:srgbClr val="FFFF00"/>
                    </a:solidFill>
                  </a:tcPr>
                </a:tc>
                <a:tc>
                  <a:txBody>
                    <a:bodyPr/>
                    <a:lstStyle/>
                    <a:p>
                      <a:pPr marL="0" marR="0" lvl="1" indent="0" algn="l" defTabSz="914400" rtl="0" eaLnBrk="1" fontAlgn="auto" latinLnBrk="1" hangingPunct="1">
                        <a:lnSpc>
                          <a:spcPct val="100000"/>
                        </a:lnSpc>
                        <a:spcBef>
                          <a:spcPts val="0"/>
                        </a:spcBef>
                        <a:spcAft>
                          <a:spcPts val="0"/>
                        </a:spcAft>
                        <a:buClrTx/>
                        <a:buSzTx/>
                        <a:buFontTx/>
                        <a:buNone/>
                        <a:tabLst/>
                        <a:defRPr/>
                      </a:pPr>
                      <a:r>
                        <a:rPr kumimoji="1" lang="en-US" altLang="ja-JP" sz="1600" dirty="0" smtClean="0"/>
                        <a:t>133/r0</a:t>
                      </a:r>
                      <a:endParaRPr kumimoji="1" lang="en-US" altLang="ja-JP" sz="1600" dirty="0" smtClean="0"/>
                    </a:p>
                  </a:txBody>
                  <a:tcPr>
                    <a:solidFill>
                      <a:srgbClr val="FFFF00"/>
                    </a:solidFill>
                  </a:tcPr>
                </a:tc>
                <a:tc vMerge="1">
                  <a:txBody>
                    <a:bodyPr/>
                    <a:lstStyle/>
                    <a:p>
                      <a:endParaRPr kumimoji="1" lang="ja-JP" altLang="en-US" sz="1600" dirty="0"/>
                    </a:p>
                  </a:txBody>
                  <a:tcPr/>
                </a:tc>
              </a:tr>
            </a:tbl>
          </a:graphicData>
        </a:graphic>
      </p:graphicFrame>
      <p:sp>
        <p:nvSpPr>
          <p:cNvPr id="4" name="日付プレースホルダ 3"/>
          <p:cNvSpPr>
            <a:spLocks noGrp="1"/>
          </p:cNvSpPr>
          <p:nvPr>
            <p:ph type="dt" sz="half" idx="10"/>
          </p:nvPr>
        </p:nvSpPr>
        <p:spPr/>
        <p:txBody>
          <a:bodyPr/>
          <a:lstStyle/>
          <a:p>
            <a:pPr>
              <a:defRPr/>
            </a:pPr>
            <a:r>
              <a:rPr lang="en-US" altLang="ko-KR" dirty="0" smtClean="0"/>
              <a:t>Sep.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15</a:t>
            </a:fld>
            <a:endParaRPr lang="en-US" altLang="ko-K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err="1" smtClean="0"/>
              <a:t>TGb</a:t>
            </a:r>
            <a:r>
              <a:rPr kumimoji="1" lang="en-US" altLang="ja-JP" dirty="0" smtClean="0"/>
              <a:t> Slot 2</a:t>
            </a:r>
            <a:endParaRPr kumimoji="1" lang="ja-JP" altLang="en-US" dirty="0"/>
          </a:p>
        </p:txBody>
      </p:sp>
      <p:sp>
        <p:nvSpPr>
          <p:cNvPr id="3" name="コンテンツ プレースホルダ 2"/>
          <p:cNvSpPr>
            <a:spLocks noGrp="1"/>
          </p:cNvSpPr>
          <p:nvPr>
            <p:ph idx="1"/>
          </p:nvPr>
        </p:nvSpPr>
        <p:spPr/>
        <p:txBody>
          <a:bodyPr/>
          <a:lstStyle/>
          <a:p>
            <a:r>
              <a:rPr kumimoji="1" lang="en-US" altLang="ja-JP" dirty="0" smtClean="0"/>
              <a:t>Time: Tuesday July 17</a:t>
            </a:r>
            <a:r>
              <a:rPr kumimoji="1" lang="en-US" altLang="ja-JP" baseline="30000" dirty="0" smtClean="0"/>
              <a:t>th</a:t>
            </a:r>
            <a:r>
              <a:rPr kumimoji="1" lang="en-US" altLang="ja-JP" dirty="0" smtClean="0"/>
              <a:t> PM1</a:t>
            </a:r>
          </a:p>
          <a:p>
            <a:endParaRPr kumimoji="1" lang="en-US" altLang="ja-JP" dirty="0" smtClean="0"/>
          </a:p>
          <a:p>
            <a:r>
              <a:rPr kumimoji="1" lang="en-US" altLang="ja-JP" dirty="0" smtClean="0"/>
              <a:t>Discuss </a:t>
            </a:r>
            <a:r>
              <a:rPr kumimoji="1" lang="en-US" altLang="ja-JP" dirty="0" smtClean="0"/>
              <a:t>Items</a:t>
            </a:r>
          </a:p>
          <a:p>
            <a:pPr lvl="1"/>
            <a:r>
              <a:rPr kumimoji="1" lang="en-US" altLang="ja-JP" dirty="0" smtClean="0"/>
              <a:t>Review Draft1.0 (151/r0)</a:t>
            </a:r>
            <a:endParaRPr kumimoji="1" lang="en-US" altLang="ja-JP" dirty="0" smtClean="0"/>
          </a:p>
          <a:p>
            <a:endParaRPr kumimoji="1" lang="en-US" altLang="ja-JP" dirty="0" smtClean="0"/>
          </a:p>
          <a:p>
            <a:pPr>
              <a:buNone/>
            </a:pPr>
            <a:endParaRPr kumimoji="1" lang="en-US" altLang="ja-JP" dirty="0" smtClean="0"/>
          </a:p>
          <a:p>
            <a:endParaRPr kumimoji="1" lang="en-US" altLang="ja-JP" dirty="0" smtClean="0"/>
          </a:p>
          <a:p>
            <a:endParaRPr kumimoji="1" lang="en-US" altLang="ja-JP" dirty="0" smtClean="0"/>
          </a:p>
        </p:txBody>
      </p:sp>
      <p:sp>
        <p:nvSpPr>
          <p:cNvPr id="4" name="日付プレースホルダ 3"/>
          <p:cNvSpPr>
            <a:spLocks noGrp="1"/>
          </p:cNvSpPr>
          <p:nvPr>
            <p:ph type="dt" sz="half" idx="10"/>
          </p:nvPr>
        </p:nvSpPr>
        <p:spPr/>
        <p:txBody>
          <a:bodyPr/>
          <a:lstStyle/>
          <a:p>
            <a:pPr>
              <a:defRPr/>
            </a:pPr>
            <a:r>
              <a:rPr lang="en-US" altLang="ko-KR" dirty="0" smtClean="0"/>
              <a:t>Sep.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16</a:t>
            </a:fld>
            <a:endParaRPr lang="en-US" altLang="ko-K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err="1" smtClean="0"/>
              <a:t>TGb</a:t>
            </a:r>
            <a:r>
              <a:rPr kumimoji="1" lang="en-US" altLang="ja-JP" dirty="0" smtClean="0"/>
              <a:t> Slot 3</a:t>
            </a:r>
            <a:endParaRPr kumimoji="1" lang="ja-JP" altLang="en-US" dirty="0"/>
          </a:p>
        </p:txBody>
      </p:sp>
      <p:sp>
        <p:nvSpPr>
          <p:cNvPr id="3" name="コンテンツ プレースホルダ 2"/>
          <p:cNvSpPr>
            <a:spLocks noGrp="1"/>
          </p:cNvSpPr>
          <p:nvPr>
            <p:ph idx="1"/>
          </p:nvPr>
        </p:nvSpPr>
        <p:spPr/>
        <p:txBody>
          <a:bodyPr/>
          <a:lstStyle/>
          <a:p>
            <a:r>
              <a:rPr kumimoji="1" lang="en-US" altLang="ja-JP" dirty="0" smtClean="0"/>
              <a:t>Time: Tuesday July 18</a:t>
            </a:r>
            <a:r>
              <a:rPr kumimoji="1" lang="en-US" altLang="ja-JP" baseline="30000" dirty="0" smtClean="0"/>
              <a:t>th</a:t>
            </a:r>
            <a:r>
              <a:rPr kumimoji="1" lang="en-US" altLang="ja-JP" dirty="0" smtClean="0"/>
              <a:t> AM2 </a:t>
            </a:r>
          </a:p>
          <a:p>
            <a:endParaRPr kumimoji="1" lang="en-US" altLang="ja-JP" dirty="0" smtClean="0"/>
          </a:p>
          <a:p>
            <a:r>
              <a:rPr kumimoji="1" lang="en-US" altLang="ja-JP" dirty="0" smtClean="0"/>
              <a:t>Discuss </a:t>
            </a:r>
            <a:r>
              <a:rPr kumimoji="1" lang="en-US" altLang="ja-JP" dirty="0" smtClean="0"/>
              <a:t>Items</a:t>
            </a:r>
          </a:p>
          <a:p>
            <a:pPr lvl="1"/>
            <a:r>
              <a:rPr kumimoji="1" lang="en-US" altLang="ja-JP" dirty="0" smtClean="0"/>
              <a:t>Review Draft1.0 (151/r0</a:t>
            </a:r>
            <a:r>
              <a:rPr kumimoji="1" lang="en-US" altLang="ja-JP" dirty="0" smtClean="0"/>
              <a:t>)</a:t>
            </a:r>
          </a:p>
          <a:p>
            <a:pPr lvl="1"/>
            <a:r>
              <a:rPr lang="en-US" altLang="ja-JP" dirty="0" smtClean="0"/>
              <a:t>Multi-channel operation </a:t>
            </a:r>
            <a:r>
              <a:rPr lang="en-US" altLang="ja-JP" dirty="0" smtClean="0"/>
              <a:t>supported (</a:t>
            </a:r>
            <a:r>
              <a:rPr kumimoji="1" lang="en-US" altLang="ja-JP" dirty="0" smtClean="0"/>
              <a:t>135/r0, 134/r0, 133/r0)</a:t>
            </a:r>
            <a:endParaRPr kumimoji="1" lang="en-US" altLang="ja-JP" dirty="0" smtClean="0"/>
          </a:p>
          <a:p>
            <a:pPr lvl="1"/>
            <a:endParaRPr kumimoji="1" lang="en-US" altLang="ja-JP" dirty="0" smtClean="0"/>
          </a:p>
          <a:p>
            <a:pPr lvl="1"/>
            <a:endParaRPr kumimoji="1" lang="en-US" altLang="ja-JP" dirty="0" smtClean="0"/>
          </a:p>
          <a:p>
            <a:pPr lvl="1"/>
            <a:endParaRPr kumimoji="1" lang="en-US" altLang="ja-JP" dirty="0" smtClean="0"/>
          </a:p>
          <a:p>
            <a:pPr lvl="1"/>
            <a:endParaRPr kumimoji="1" lang="en-US" altLang="ja-JP" dirty="0" smtClean="0"/>
          </a:p>
          <a:p>
            <a:pPr lvl="1"/>
            <a:endParaRPr kumimoji="1" lang="en-US" altLang="ja-JP" dirty="0" smtClean="0"/>
          </a:p>
          <a:p>
            <a:pPr lvl="1"/>
            <a:endParaRPr kumimoji="1" lang="en-US" altLang="ja-JP" dirty="0" smtClean="0"/>
          </a:p>
          <a:p>
            <a:pPr lvl="1"/>
            <a:endParaRPr kumimoji="1" lang="en-US" altLang="ja-JP" dirty="0" smtClean="0"/>
          </a:p>
          <a:p>
            <a:endParaRPr kumimoji="1" lang="en-US" altLang="ja-JP" dirty="0" smtClean="0"/>
          </a:p>
        </p:txBody>
      </p:sp>
      <p:sp>
        <p:nvSpPr>
          <p:cNvPr id="4" name="日付プレースホルダ 3"/>
          <p:cNvSpPr>
            <a:spLocks noGrp="1"/>
          </p:cNvSpPr>
          <p:nvPr>
            <p:ph type="dt" sz="half" idx="10"/>
          </p:nvPr>
        </p:nvSpPr>
        <p:spPr/>
        <p:txBody>
          <a:bodyPr/>
          <a:lstStyle/>
          <a:p>
            <a:pPr>
              <a:defRPr/>
            </a:pPr>
            <a:r>
              <a:rPr lang="en-US" altLang="ko-KR" dirty="0" smtClean="0"/>
              <a:t>Sep.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17</a:t>
            </a:fld>
            <a:endParaRPr lang="en-US" altLang="ko-K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err="1" smtClean="0"/>
              <a:t>TGb</a:t>
            </a:r>
            <a:r>
              <a:rPr kumimoji="1" lang="en-US" altLang="ja-JP" dirty="0" smtClean="0"/>
              <a:t> Slot 4</a:t>
            </a:r>
            <a:endParaRPr kumimoji="1" lang="ja-JP" altLang="en-US" dirty="0"/>
          </a:p>
        </p:txBody>
      </p:sp>
      <p:sp>
        <p:nvSpPr>
          <p:cNvPr id="3" name="コンテンツ プレースホルダ 2"/>
          <p:cNvSpPr>
            <a:spLocks noGrp="1"/>
          </p:cNvSpPr>
          <p:nvPr>
            <p:ph idx="1"/>
          </p:nvPr>
        </p:nvSpPr>
        <p:spPr/>
        <p:txBody>
          <a:bodyPr/>
          <a:lstStyle/>
          <a:p>
            <a:r>
              <a:rPr kumimoji="1" lang="en-US" altLang="ja-JP" dirty="0" smtClean="0"/>
              <a:t>Time: Wednesday July 18</a:t>
            </a:r>
            <a:r>
              <a:rPr kumimoji="1" lang="en-US" altLang="ja-JP" baseline="30000" dirty="0" smtClean="0"/>
              <a:t>th</a:t>
            </a:r>
            <a:r>
              <a:rPr kumimoji="1" lang="en-US" altLang="ja-JP" dirty="0" smtClean="0"/>
              <a:t> PM1</a:t>
            </a:r>
          </a:p>
          <a:p>
            <a:endParaRPr kumimoji="1" lang="en-US" altLang="ja-JP" dirty="0" smtClean="0"/>
          </a:p>
          <a:p>
            <a:r>
              <a:rPr kumimoji="1" lang="en-US" altLang="ja-JP" dirty="0" smtClean="0"/>
              <a:t>Discuss </a:t>
            </a:r>
            <a:r>
              <a:rPr kumimoji="1" lang="en-US" altLang="ja-JP" dirty="0" smtClean="0"/>
              <a:t>Items</a:t>
            </a:r>
          </a:p>
          <a:p>
            <a:pPr lvl="1"/>
            <a:r>
              <a:rPr kumimoji="1" lang="en-US" altLang="ja-JP" dirty="0" smtClean="0"/>
              <a:t>Review Draft1.0 (151/r0</a:t>
            </a:r>
            <a:r>
              <a:rPr kumimoji="1" lang="en-US" altLang="ja-JP" dirty="0" smtClean="0"/>
              <a:t>)</a:t>
            </a:r>
            <a:endParaRPr kumimoji="1" lang="en-US" altLang="ja-JP" dirty="0" smtClean="0"/>
          </a:p>
          <a:p>
            <a:pPr lvl="1"/>
            <a:r>
              <a:rPr lang="en-US" altLang="ja-JP" dirty="0" smtClean="0"/>
              <a:t>MIMO</a:t>
            </a:r>
            <a:r>
              <a:rPr lang="ja-JP" altLang="en-US" dirty="0" smtClean="0"/>
              <a:t>　</a:t>
            </a:r>
            <a:r>
              <a:rPr lang="en-US" altLang="ja-JP" dirty="0" smtClean="0"/>
              <a:t>(</a:t>
            </a:r>
            <a:r>
              <a:rPr kumimoji="1" lang="en-US" altLang="ja-JP" b="1" dirty="0" smtClean="0"/>
              <a:t>132/r3, </a:t>
            </a:r>
            <a:r>
              <a:rPr kumimoji="1" lang="en-US" altLang="ja-JP" dirty="0" smtClean="0"/>
              <a:t>140/r0, 131/r1)</a:t>
            </a:r>
            <a:endParaRPr kumimoji="1" lang="en-US" altLang="ja-JP" dirty="0" smtClean="0"/>
          </a:p>
          <a:p>
            <a:pPr lvl="1"/>
            <a:endParaRPr kumimoji="1" lang="ja-JP" altLang="en-US" b="1" dirty="0" smtClean="0"/>
          </a:p>
          <a:p>
            <a:pPr lvl="1"/>
            <a:endParaRPr kumimoji="1" lang="ja-JP" altLang="en-US" b="1" dirty="0" smtClean="0"/>
          </a:p>
          <a:p>
            <a:pPr lvl="1"/>
            <a:endParaRPr kumimoji="1" lang="en-US" altLang="ja-JP" dirty="0" smtClean="0"/>
          </a:p>
          <a:p>
            <a:pPr lvl="1"/>
            <a:endParaRPr kumimoji="1" lang="en-US" altLang="ja-JP" dirty="0" smtClean="0"/>
          </a:p>
          <a:p>
            <a:endParaRPr kumimoji="1" lang="en-US" altLang="ja-JP" dirty="0" smtClean="0"/>
          </a:p>
        </p:txBody>
      </p:sp>
      <p:sp>
        <p:nvSpPr>
          <p:cNvPr id="4" name="日付プレースホルダ 3"/>
          <p:cNvSpPr>
            <a:spLocks noGrp="1"/>
          </p:cNvSpPr>
          <p:nvPr>
            <p:ph type="dt" sz="half" idx="10"/>
          </p:nvPr>
        </p:nvSpPr>
        <p:spPr/>
        <p:txBody>
          <a:bodyPr/>
          <a:lstStyle/>
          <a:p>
            <a:pPr>
              <a:defRPr/>
            </a:pPr>
            <a:r>
              <a:rPr lang="en-US" altLang="ko-KR" dirty="0" smtClean="0"/>
              <a:t>Sep.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18</a:t>
            </a:fld>
            <a:endParaRPr lang="en-US" altLang="ko-K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err="1" smtClean="0"/>
              <a:t>TGb</a:t>
            </a:r>
            <a:r>
              <a:rPr kumimoji="1" lang="en-US" altLang="ja-JP" dirty="0" smtClean="0"/>
              <a:t> Slot 5</a:t>
            </a:r>
            <a:endParaRPr kumimoji="1" lang="ja-JP" altLang="en-US" dirty="0"/>
          </a:p>
        </p:txBody>
      </p:sp>
      <p:sp>
        <p:nvSpPr>
          <p:cNvPr id="3" name="コンテンツ プレースホルダ 2"/>
          <p:cNvSpPr>
            <a:spLocks noGrp="1"/>
          </p:cNvSpPr>
          <p:nvPr>
            <p:ph idx="1"/>
          </p:nvPr>
        </p:nvSpPr>
        <p:spPr/>
        <p:txBody>
          <a:bodyPr/>
          <a:lstStyle/>
          <a:p>
            <a:r>
              <a:rPr kumimoji="1" lang="en-US" altLang="ja-JP" dirty="0" smtClean="0"/>
              <a:t>Time: Thursday July 19</a:t>
            </a:r>
            <a:r>
              <a:rPr kumimoji="1" lang="en-US" altLang="ja-JP" baseline="30000" dirty="0" smtClean="0"/>
              <a:t>th</a:t>
            </a:r>
            <a:r>
              <a:rPr kumimoji="1" lang="en-US" altLang="ja-JP" dirty="0" smtClean="0"/>
              <a:t> </a:t>
            </a:r>
            <a:r>
              <a:rPr kumimoji="1" lang="en-US" altLang="ja-JP" dirty="0" smtClean="0"/>
              <a:t>AM1</a:t>
            </a:r>
            <a:endParaRPr kumimoji="1" lang="en-US" altLang="ja-JP" dirty="0" smtClean="0"/>
          </a:p>
          <a:p>
            <a:endParaRPr kumimoji="1" lang="en-US" altLang="ja-JP" dirty="0" smtClean="0"/>
          </a:p>
          <a:p>
            <a:r>
              <a:rPr kumimoji="1" lang="en-US" altLang="ja-JP" dirty="0" smtClean="0"/>
              <a:t>Discuss Item</a:t>
            </a:r>
          </a:p>
          <a:p>
            <a:pPr lvl="1"/>
            <a:endParaRPr kumimoji="1" lang="en-US" altLang="ja-JP" dirty="0" smtClean="0"/>
          </a:p>
          <a:p>
            <a:pPr lvl="1"/>
            <a:endParaRPr kumimoji="1" lang="en-US" altLang="ja-JP" dirty="0" smtClean="0"/>
          </a:p>
        </p:txBody>
      </p:sp>
      <p:sp>
        <p:nvSpPr>
          <p:cNvPr id="4" name="日付プレースホルダ 3"/>
          <p:cNvSpPr>
            <a:spLocks noGrp="1"/>
          </p:cNvSpPr>
          <p:nvPr>
            <p:ph type="dt" sz="half" idx="10"/>
          </p:nvPr>
        </p:nvSpPr>
        <p:spPr/>
        <p:txBody>
          <a:bodyPr/>
          <a:lstStyle/>
          <a:p>
            <a:pPr>
              <a:defRPr/>
            </a:pPr>
            <a:r>
              <a:rPr lang="en-US" altLang="ko-KR" dirty="0" smtClean="0"/>
              <a:t>Sep.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19</a:t>
            </a:fld>
            <a:endParaRPr lang="en-US" altLang="ko-K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Meeting Protocol</a:t>
            </a:r>
            <a:endParaRPr kumimoji="1" lang="ja-JP" altLang="en-US" dirty="0"/>
          </a:p>
        </p:txBody>
      </p:sp>
      <p:sp>
        <p:nvSpPr>
          <p:cNvPr id="3" name="コンテンツ プレースホルダ 2"/>
          <p:cNvSpPr>
            <a:spLocks noGrp="1"/>
          </p:cNvSpPr>
          <p:nvPr>
            <p:ph idx="1"/>
          </p:nvPr>
        </p:nvSpPr>
        <p:spPr/>
        <p:txBody>
          <a:bodyPr/>
          <a:lstStyle/>
          <a:p>
            <a:pPr lvl="0"/>
            <a:r>
              <a:rPr lang="en-US" altLang="ja-JP" dirty="0" smtClean="0"/>
              <a:t>Please announce your affiliation when you first address the group during a meeting slot</a:t>
            </a:r>
          </a:p>
          <a:p>
            <a:endParaRPr kumimoji="1" lang="ja-JP" altLang="en-US" dirty="0" smtClean="0"/>
          </a:p>
          <a:p>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dirty="0" smtClean="0"/>
              <a:t>Sep.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2</a:t>
            </a:fld>
            <a:endParaRPr lang="en-US" altLang="ko-K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err="1" smtClean="0"/>
              <a:t>TGb</a:t>
            </a:r>
            <a:r>
              <a:rPr kumimoji="1" lang="en-US" altLang="ja-JP" dirty="0" smtClean="0"/>
              <a:t> Slot 6</a:t>
            </a:r>
            <a:endParaRPr kumimoji="1" lang="ja-JP" altLang="en-US" dirty="0"/>
          </a:p>
        </p:txBody>
      </p:sp>
      <p:sp>
        <p:nvSpPr>
          <p:cNvPr id="3" name="コンテンツ プレースホルダ 2"/>
          <p:cNvSpPr>
            <a:spLocks noGrp="1"/>
          </p:cNvSpPr>
          <p:nvPr>
            <p:ph idx="1"/>
          </p:nvPr>
        </p:nvSpPr>
        <p:spPr/>
        <p:txBody>
          <a:bodyPr/>
          <a:lstStyle/>
          <a:p>
            <a:r>
              <a:rPr kumimoji="1" lang="en-US" altLang="ja-JP" dirty="0" smtClean="0"/>
              <a:t>Time: Thursday July 19</a:t>
            </a:r>
            <a:r>
              <a:rPr kumimoji="1" lang="en-US" altLang="ja-JP" baseline="30000" dirty="0" smtClean="0"/>
              <a:t>th</a:t>
            </a:r>
            <a:r>
              <a:rPr kumimoji="1" lang="en-US" altLang="ja-JP" dirty="0" smtClean="0"/>
              <a:t> AM2</a:t>
            </a:r>
          </a:p>
          <a:p>
            <a:endParaRPr kumimoji="1" lang="en-US" altLang="ja-JP" dirty="0" smtClean="0"/>
          </a:p>
          <a:p>
            <a:r>
              <a:rPr kumimoji="1" lang="en-US" altLang="ja-JP" dirty="0" smtClean="0"/>
              <a:t>Discuss Items</a:t>
            </a:r>
          </a:p>
          <a:p>
            <a:endParaRPr kumimoji="1" lang="en-US" altLang="ja-JP" dirty="0" smtClean="0"/>
          </a:p>
          <a:p>
            <a:r>
              <a:rPr kumimoji="1" lang="en-US" altLang="ja-JP" dirty="0" smtClean="0"/>
              <a:t>Closing</a:t>
            </a:r>
          </a:p>
          <a:p>
            <a:endParaRPr kumimoji="1" lang="en-US" altLang="ja-JP" dirty="0" smtClean="0"/>
          </a:p>
        </p:txBody>
      </p:sp>
      <p:sp>
        <p:nvSpPr>
          <p:cNvPr id="4" name="日付プレースホルダ 3"/>
          <p:cNvSpPr>
            <a:spLocks noGrp="1"/>
          </p:cNvSpPr>
          <p:nvPr>
            <p:ph type="dt" sz="half" idx="10"/>
          </p:nvPr>
        </p:nvSpPr>
        <p:spPr/>
        <p:txBody>
          <a:bodyPr/>
          <a:lstStyle/>
          <a:p>
            <a:pPr>
              <a:defRPr/>
            </a:pPr>
            <a:r>
              <a:rPr lang="en-US" altLang="ko-KR" dirty="0" smtClean="0"/>
              <a:t>Sep.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20</a:t>
            </a:fld>
            <a:endParaRPr lang="en-US" altLang="ko-K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Teleconference Plan</a:t>
            </a:r>
            <a:endParaRPr kumimoji="1" lang="ja-JP" altLang="en-US" dirty="0"/>
          </a:p>
        </p:txBody>
      </p:sp>
      <p:sp>
        <p:nvSpPr>
          <p:cNvPr id="3" name="コンテンツ プレースホルダ 2"/>
          <p:cNvSpPr>
            <a:spLocks noGrp="1"/>
          </p:cNvSpPr>
          <p:nvPr>
            <p:ph idx="1"/>
          </p:nvPr>
        </p:nvSpPr>
        <p:spPr>
          <a:xfrm>
            <a:off x="1043608" y="4869160"/>
            <a:ext cx="7414592" cy="1226840"/>
          </a:xfrm>
        </p:spPr>
        <p:txBody>
          <a:bodyPr/>
          <a:lstStyle/>
          <a:p>
            <a:r>
              <a:rPr kumimoji="1" lang="en-US" altLang="ja-JP" dirty="0" smtClean="0"/>
              <a:t>Eastern Time 9pm</a:t>
            </a:r>
          </a:p>
          <a:p>
            <a:r>
              <a:rPr kumimoji="1" lang="en-US" altLang="ja-JP" dirty="0" smtClean="0"/>
              <a:t>(Japan/Korean Time 10am)</a:t>
            </a:r>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dirty="0" smtClean="0"/>
              <a:t>July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21</a:t>
            </a:fld>
            <a:endParaRPr lang="en-US" altLang="ko-KR"/>
          </a:p>
        </p:txBody>
      </p:sp>
      <p:graphicFrame>
        <p:nvGraphicFramePr>
          <p:cNvPr id="7" name="表 6"/>
          <p:cNvGraphicFramePr>
            <a:graphicFrameLocks noGrp="1"/>
          </p:cNvGraphicFramePr>
          <p:nvPr/>
        </p:nvGraphicFramePr>
        <p:xfrm>
          <a:off x="827584" y="1772816"/>
          <a:ext cx="7488832" cy="2736304"/>
        </p:xfrm>
        <a:graphic>
          <a:graphicData uri="http://schemas.openxmlformats.org/drawingml/2006/table">
            <a:tbl>
              <a:tblPr/>
              <a:tblGrid>
                <a:gridCol w="936104"/>
                <a:gridCol w="936104"/>
                <a:gridCol w="936104"/>
                <a:gridCol w="936104"/>
                <a:gridCol w="936104"/>
                <a:gridCol w="936104"/>
                <a:gridCol w="936104"/>
                <a:gridCol w="936104"/>
              </a:tblGrid>
              <a:tr h="342038">
                <a:tc>
                  <a:txBody>
                    <a:bodyPr/>
                    <a:lstStyle/>
                    <a:p>
                      <a:pPr algn="ctr" fontAlgn="ctr"/>
                      <a:endParaRPr lang="ja-JP" altLang="en-US" sz="1800" b="0" i="0" u="none" strike="noStrike" dirty="0">
                        <a:solidFill>
                          <a:srgbClr val="000000"/>
                        </a:solidFill>
                        <a:latin typeface="ＭＳ Ｐゴシック"/>
                      </a:endParaRPr>
                    </a:p>
                  </a:txBody>
                  <a:tcPr marL="7620" marR="7620" marT="7620"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US" sz="1800" b="0" i="0" u="none" strike="noStrike" dirty="0">
                          <a:solidFill>
                            <a:srgbClr val="000000"/>
                          </a:solidFill>
                          <a:latin typeface="ＭＳ Ｐゴシック"/>
                        </a:rPr>
                        <a:t>Mod</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latin typeface="ＭＳ Ｐゴシック"/>
                        </a:rPr>
                        <a:t>Tue</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latin typeface="ＭＳ Ｐゴシック"/>
                        </a:rPr>
                        <a:t>Wed</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latin typeface="ＭＳ Ｐゴシック"/>
                        </a:rPr>
                        <a:t>Thu</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latin typeface="ＭＳ Ｐゴシック"/>
                        </a:rPr>
                        <a:t>Fri</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latin typeface="ＭＳ Ｐゴシック"/>
                        </a:rPr>
                        <a:t>Sat</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latin typeface="ＭＳ Ｐゴシック"/>
                        </a:rPr>
                        <a:t>Sun</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42038">
                <a:tc>
                  <a:txBody>
                    <a:bodyPr/>
                    <a:lstStyle/>
                    <a:p>
                      <a:pPr algn="ctr" fontAlgn="ctr"/>
                      <a:r>
                        <a:rPr lang="en-US" sz="1800" b="0" i="0" u="none" strike="noStrike" dirty="0" smtClean="0">
                          <a:solidFill>
                            <a:srgbClr val="000000"/>
                          </a:solidFill>
                          <a:latin typeface="ＭＳ Ｐゴシック"/>
                        </a:rPr>
                        <a:t>Sep</a:t>
                      </a:r>
                      <a:endParaRPr lang="en-US" sz="1800" b="0" i="0" u="none" strike="noStrike" dirty="0">
                        <a:solidFill>
                          <a:srgbClr val="000000"/>
                        </a:solidFill>
                        <a:latin typeface="ＭＳ Ｐゴシック"/>
                      </a:endParaRPr>
                    </a:p>
                  </a:txBody>
                  <a:tcPr marL="7620" marR="7620" marT="7620"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ja-JP" sz="1800" b="0" i="0" u="none" strike="noStrike" dirty="0" smtClean="0">
                          <a:solidFill>
                            <a:srgbClr val="000000"/>
                          </a:solidFill>
                          <a:latin typeface="ＭＳ Ｐゴシック"/>
                        </a:rPr>
                        <a:t>23</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dirty="0" smtClean="0">
                          <a:solidFill>
                            <a:srgbClr val="000000"/>
                          </a:solidFill>
                          <a:latin typeface="ＭＳ Ｐゴシック"/>
                        </a:rPr>
                        <a:t>24</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dirty="0" smtClean="0">
                          <a:solidFill>
                            <a:srgbClr val="000000"/>
                          </a:solidFill>
                          <a:latin typeface="ＭＳ Ｐゴシック"/>
                        </a:rPr>
                        <a:t>25</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dirty="0" smtClean="0">
                          <a:solidFill>
                            <a:srgbClr val="000000"/>
                          </a:solidFill>
                          <a:latin typeface="ＭＳ Ｐゴシック"/>
                        </a:rPr>
                        <a:t>26</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27</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dirty="0" smtClean="0">
                          <a:solidFill>
                            <a:srgbClr val="000000"/>
                          </a:solidFill>
                          <a:latin typeface="ＭＳ Ｐゴシック"/>
                        </a:rPr>
                        <a:t>28</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dirty="0" smtClean="0">
                          <a:solidFill>
                            <a:srgbClr val="000000"/>
                          </a:solidFill>
                          <a:latin typeface="ＭＳ Ｐゴシック"/>
                        </a:rPr>
                        <a:t>29</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42038">
                <a:tc rowSpan="5">
                  <a:txBody>
                    <a:bodyPr/>
                    <a:lstStyle/>
                    <a:p>
                      <a:pPr algn="ctr" fontAlgn="ctr"/>
                      <a:r>
                        <a:rPr lang="en-US" sz="1800" b="0" i="0" u="none" strike="noStrike" dirty="0" smtClean="0">
                          <a:solidFill>
                            <a:srgbClr val="000000"/>
                          </a:solidFill>
                          <a:latin typeface="ＭＳ Ｐゴシック"/>
                        </a:rPr>
                        <a:t>Oct</a:t>
                      </a:r>
                      <a:endParaRPr lang="en-US" sz="1800" b="0" i="0" u="none" strike="noStrike" dirty="0">
                        <a:solidFill>
                          <a:srgbClr val="000000"/>
                        </a:solidFill>
                        <a:latin typeface="ＭＳ Ｐゴシック"/>
                      </a:endParaRPr>
                    </a:p>
                  </a:txBody>
                  <a:tcPr marL="7620" marR="7620" marT="7620"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ja-JP" sz="1800" b="0" i="0" u="none" strike="noStrike" dirty="0" smtClean="0">
                          <a:solidFill>
                            <a:srgbClr val="000000"/>
                          </a:solidFill>
                          <a:latin typeface="ＭＳ Ｐゴシック"/>
                        </a:rPr>
                        <a:t>30</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1</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r" fontAlgn="ctr"/>
                      <a:r>
                        <a:rPr lang="en-US" altLang="ja-JP" sz="1800" b="0" i="0" u="none" strike="noStrike" dirty="0" smtClean="0">
                          <a:solidFill>
                            <a:srgbClr val="000000"/>
                          </a:solidFill>
                          <a:latin typeface="ＭＳ Ｐゴシック"/>
                        </a:rPr>
                        <a:t>2</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r" fontAlgn="ctr"/>
                      <a:r>
                        <a:rPr lang="en-US" altLang="ja-JP" sz="1800" b="0" i="0" u="none" strike="noStrike" dirty="0" smtClean="0">
                          <a:solidFill>
                            <a:srgbClr val="000000"/>
                          </a:solidFill>
                          <a:latin typeface="ＭＳ Ｐゴシック"/>
                        </a:rPr>
                        <a:t>3</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r" fontAlgn="ctr"/>
                      <a:r>
                        <a:rPr lang="en-US" altLang="ja-JP" sz="1800" b="0" i="0" u="none" strike="noStrike" dirty="0" smtClean="0">
                          <a:solidFill>
                            <a:srgbClr val="000000"/>
                          </a:solidFill>
                          <a:latin typeface="ＭＳ Ｐゴシック"/>
                        </a:rPr>
                        <a:t>4</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r" fontAlgn="ctr"/>
                      <a:r>
                        <a:rPr lang="en-US" altLang="ja-JP" sz="1800" b="0" i="0" u="none" strike="noStrike" dirty="0" smtClean="0">
                          <a:solidFill>
                            <a:srgbClr val="000000"/>
                          </a:solidFill>
                          <a:latin typeface="ＭＳ Ｐゴシック"/>
                        </a:rPr>
                        <a:t>5</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r" fontAlgn="ctr"/>
                      <a:r>
                        <a:rPr lang="en-US" altLang="ja-JP" sz="1800" b="0" i="0" u="none" strike="noStrike" dirty="0" smtClean="0">
                          <a:solidFill>
                            <a:srgbClr val="000000"/>
                          </a:solidFill>
                          <a:latin typeface="ＭＳ Ｐゴシック"/>
                        </a:rPr>
                        <a:t>6</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r>
              <a:tr h="342038">
                <a:tc vMerge="1">
                  <a:txBody>
                    <a:bodyPr/>
                    <a:lstStyle/>
                    <a:p>
                      <a:endParaRPr kumimoji="1" lang="ja-JP" altLang="en-US"/>
                    </a:p>
                  </a:txBody>
                  <a:tcPr/>
                </a:tc>
                <a:tc>
                  <a:txBody>
                    <a:bodyPr/>
                    <a:lstStyle/>
                    <a:p>
                      <a:pPr algn="r" fontAlgn="ctr"/>
                      <a:r>
                        <a:rPr lang="en-US" altLang="ja-JP" sz="1800" b="0" i="0" u="none" strike="noStrike" dirty="0" smtClean="0">
                          <a:solidFill>
                            <a:srgbClr val="000000"/>
                          </a:solidFill>
                          <a:latin typeface="ＭＳ Ｐゴシック"/>
                        </a:rPr>
                        <a:t>7</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r" fontAlgn="ctr"/>
                      <a:r>
                        <a:rPr lang="en-US" altLang="ja-JP" sz="1800" b="0" i="0" u="none" strike="noStrike" dirty="0" smtClean="0">
                          <a:solidFill>
                            <a:srgbClr val="000000"/>
                          </a:solidFill>
                          <a:latin typeface="ＭＳ Ｐゴシック"/>
                        </a:rPr>
                        <a:t>8</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r" fontAlgn="ctr"/>
                      <a:r>
                        <a:rPr lang="en-US" altLang="ja-JP" sz="1800" b="0" i="0" u="none" strike="noStrike" dirty="0" smtClean="0">
                          <a:solidFill>
                            <a:srgbClr val="000000"/>
                          </a:solidFill>
                          <a:latin typeface="ＭＳ Ｐゴシック"/>
                        </a:rPr>
                        <a:t>9</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r" fontAlgn="ctr"/>
                      <a:r>
                        <a:rPr lang="en-US" altLang="ja-JP" sz="1800" b="0" i="0" u="none" strike="noStrike" dirty="0" smtClean="0">
                          <a:solidFill>
                            <a:srgbClr val="000000"/>
                          </a:solidFill>
                          <a:latin typeface="ＭＳ Ｐゴシック"/>
                        </a:rPr>
                        <a:t>10</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r" fontAlgn="ctr"/>
                      <a:r>
                        <a:rPr lang="en-US" altLang="ja-JP" sz="1800" b="0" i="0" u="none" strike="noStrike" dirty="0" smtClean="0">
                          <a:solidFill>
                            <a:srgbClr val="000000"/>
                          </a:solidFill>
                          <a:latin typeface="ＭＳ Ｐゴシック"/>
                        </a:rPr>
                        <a:t>11</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r" fontAlgn="ctr"/>
                      <a:r>
                        <a:rPr lang="en-US" altLang="ja-JP" sz="1800" b="0" i="0" u="none" strike="noStrike" dirty="0" smtClean="0">
                          <a:solidFill>
                            <a:srgbClr val="000000"/>
                          </a:solidFill>
                          <a:latin typeface="ＭＳ Ｐゴシック"/>
                        </a:rPr>
                        <a:t>12</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r" fontAlgn="ctr"/>
                      <a:r>
                        <a:rPr lang="en-US" altLang="ja-JP" sz="1800" b="0" i="0" u="none" strike="noStrike" dirty="0" smtClean="0">
                          <a:solidFill>
                            <a:srgbClr val="000000"/>
                          </a:solidFill>
                          <a:latin typeface="ＭＳ Ｐゴシック"/>
                        </a:rPr>
                        <a:t>13</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r>
              <a:tr h="342038">
                <a:tc vMerge="1">
                  <a:txBody>
                    <a:bodyPr/>
                    <a:lstStyle/>
                    <a:p>
                      <a:endParaRPr kumimoji="1" lang="ja-JP" altLang="en-US"/>
                    </a:p>
                  </a:txBody>
                  <a:tcPr/>
                </a:tc>
                <a:tc>
                  <a:txBody>
                    <a:bodyPr/>
                    <a:lstStyle/>
                    <a:p>
                      <a:pPr algn="r" fontAlgn="ctr"/>
                      <a:r>
                        <a:rPr lang="en-US" altLang="ja-JP" sz="1800" b="0" i="0" u="none" strike="noStrike" dirty="0" smtClean="0">
                          <a:solidFill>
                            <a:srgbClr val="000000"/>
                          </a:solidFill>
                          <a:latin typeface="ＭＳ Ｐゴシック"/>
                        </a:rPr>
                        <a:t>14</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r" fontAlgn="ctr"/>
                      <a:r>
                        <a:rPr lang="en-US" altLang="ja-JP" sz="1800" b="0" i="0" u="none" strike="noStrike" dirty="0" smtClean="0">
                          <a:solidFill>
                            <a:srgbClr val="000000"/>
                          </a:solidFill>
                          <a:latin typeface="ＭＳ Ｐゴシック"/>
                        </a:rPr>
                        <a:t>15</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r" fontAlgn="ctr"/>
                      <a:r>
                        <a:rPr lang="en-US" altLang="ja-JP" sz="1800" b="0" i="0" u="none" strike="noStrike" dirty="0" smtClean="0">
                          <a:solidFill>
                            <a:srgbClr val="000000"/>
                          </a:solidFill>
                          <a:latin typeface="ＭＳ Ｐゴシック"/>
                        </a:rPr>
                        <a:t>16</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r" fontAlgn="ctr"/>
                      <a:r>
                        <a:rPr lang="en-US" altLang="ja-JP" sz="1800" b="0" i="0" u="none" strike="noStrike" dirty="0" smtClean="0">
                          <a:solidFill>
                            <a:srgbClr val="000000"/>
                          </a:solidFill>
                          <a:latin typeface="ＭＳ Ｐゴシック"/>
                        </a:rPr>
                        <a:t>17</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r" fontAlgn="ctr"/>
                      <a:r>
                        <a:rPr lang="en-US" altLang="ja-JP" sz="1800" b="0" i="0" u="none" strike="noStrike" dirty="0" smtClean="0">
                          <a:solidFill>
                            <a:srgbClr val="000000"/>
                          </a:solidFill>
                          <a:latin typeface="ＭＳ Ｐゴシック"/>
                        </a:rPr>
                        <a:t>18</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r" fontAlgn="ctr"/>
                      <a:r>
                        <a:rPr lang="en-US" altLang="ja-JP" sz="1800" b="0" i="0" u="none" strike="noStrike" dirty="0" smtClean="0">
                          <a:solidFill>
                            <a:srgbClr val="000000"/>
                          </a:solidFill>
                          <a:latin typeface="ＭＳ Ｐゴシック"/>
                        </a:rPr>
                        <a:t>19</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r" fontAlgn="ctr"/>
                      <a:r>
                        <a:rPr lang="en-US" altLang="ja-JP" sz="1800" b="0" i="0" u="none" strike="noStrike" dirty="0" smtClean="0">
                          <a:solidFill>
                            <a:srgbClr val="000000"/>
                          </a:solidFill>
                          <a:latin typeface="ＭＳ Ｐゴシック"/>
                        </a:rPr>
                        <a:t>20</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r>
              <a:tr h="342038">
                <a:tc vMerge="1">
                  <a:txBody>
                    <a:bodyPr/>
                    <a:lstStyle/>
                    <a:p>
                      <a:endParaRPr kumimoji="1" lang="ja-JP" altLang="en-US"/>
                    </a:p>
                  </a:txBody>
                  <a:tcPr/>
                </a:tc>
                <a:tc>
                  <a:txBody>
                    <a:bodyPr/>
                    <a:lstStyle/>
                    <a:p>
                      <a:pPr algn="r" fontAlgn="ctr"/>
                      <a:r>
                        <a:rPr lang="en-US" altLang="ja-JP" sz="1800" b="0" i="0" u="none" strike="noStrike" dirty="0" smtClean="0">
                          <a:solidFill>
                            <a:srgbClr val="000000"/>
                          </a:solidFill>
                          <a:latin typeface="ＭＳ Ｐゴシック"/>
                        </a:rPr>
                        <a:t>21</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r" fontAlgn="ctr"/>
                      <a:r>
                        <a:rPr lang="en-US" altLang="ja-JP" sz="1800" b="0" i="0" u="none" strike="noStrike" dirty="0" smtClean="0">
                          <a:solidFill>
                            <a:srgbClr val="000000"/>
                          </a:solidFill>
                          <a:latin typeface="ＭＳ Ｐゴシック"/>
                        </a:rPr>
                        <a:t>22</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r" fontAlgn="ctr"/>
                      <a:r>
                        <a:rPr lang="en-US" altLang="ja-JP" sz="1800" b="0" i="0" u="none" strike="noStrike" dirty="0" smtClean="0">
                          <a:solidFill>
                            <a:srgbClr val="000000"/>
                          </a:solidFill>
                          <a:latin typeface="ＭＳ Ｐゴシック"/>
                        </a:rPr>
                        <a:t>23</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r" fontAlgn="ctr"/>
                      <a:r>
                        <a:rPr lang="en-US" altLang="ja-JP" sz="1800" b="0" i="0" u="none" strike="noStrike" dirty="0" smtClean="0">
                          <a:solidFill>
                            <a:srgbClr val="000000"/>
                          </a:solidFill>
                          <a:latin typeface="ＭＳ Ｐゴシック"/>
                        </a:rPr>
                        <a:t>24</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r" fontAlgn="ctr"/>
                      <a:r>
                        <a:rPr lang="en-US" altLang="ja-JP" sz="1800" b="0" i="0" u="none" strike="noStrike" dirty="0" smtClean="0">
                          <a:solidFill>
                            <a:srgbClr val="000000"/>
                          </a:solidFill>
                          <a:latin typeface="ＭＳ Ｐゴシック"/>
                        </a:rPr>
                        <a:t>25</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r" fontAlgn="ctr"/>
                      <a:r>
                        <a:rPr lang="en-US" altLang="ja-JP" sz="1800" b="0" i="0" u="none" strike="noStrike" dirty="0" smtClean="0">
                          <a:solidFill>
                            <a:srgbClr val="000000"/>
                          </a:solidFill>
                          <a:latin typeface="ＭＳ Ｐゴシック"/>
                        </a:rPr>
                        <a:t>26</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r" fontAlgn="ctr"/>
                      <a:r>
                        <a:rPr lang="en-US" altLang="ja-JP" sz="1800" b="0" i="0" u="none" strike="noStrike" dirty="0" smtClean="0">
                          <a:solidFill>
                            <a:srgbClr val="000000"/>
                          </a:solidFill>
                          <a:latin typeface="ＭＳ Ｐゴシック"/>
                        </a:rPr>
                        <a:t>27</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r>
              <a:tr h="342038">
                <a:tc vMerge="1">
                  <a:txBody>
                    <a:bodyPr/>
                    <a:lstStyle/>
                    <a:p>
                      <a:endParaRPr kumimoji="1" lang="ja-JP" altLang="en-US"/>
                    </a:p>
                  </a:txBody>
                  <a:tcPr/>
                </a:tc>
                <a:tc>
                  <a:txBody>
                    <a:bodyPr/>
                    <a:lstStyle/>
                    <a:p>
                      <a:pPr algn="r" fontAlgn="ctr"/>
                      <a:r>
                        <a:rPr lang="en-US" altLang="ja-JP" sz="1800" b="0" i="0" u="none" strike="noStrike" dirty="0" smtClean="0">
                          <a:solidFill>
                            <a:srgbClr val="000000"/>
                          </a:solidFill>
                          <a:latin typeface="ＭＳ Ｐゴシック"/>
                        </a:rPr>
                        <a:t>28</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r" fontAlgn="ctr"/>
                      <a:r>
                        <a:rPr lang="en-US" altLang="ja-JP" sz="1800" b="0" i="0" u="none" strike="noStrike" dirty="0" smtClean="0">
                          <a:solidFill>
                            <a:srgbClr val="000000"/>
                          </a:solidFill>
                          <a:latin typeface="ＭＳ Ｐゴシック"/>
                        </a:rPr>
                        <a:t>29</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r" fontAlgn="ctr"/>
                      <a:r>
                        <a:rPr lang="en-US" altLang="ja-JP" sz="1800" b="0" i="0" u="none" strike="noStrike" dirty="0" smtClean="0">
                          <a:solidFill>
                            <a:srgbClr val="000000"/>
                          </a:solidFill>
                          <a:latin typeface="ＭＳ Ｐゴシック"/>
                        </a:rPr>
                        <a:t>30</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r" fontAlgn="ctr"/>
                      <a:r>
                        <a:rPr lang="en-US" altLang="ja-JP" sz="1800" b="0" i="0" u="none" strike="noStrike" dirty="0" smtClean="0">
                          <a:solidFill>
                            <a:srgbClr val="000000"/>
                          </a:solidFill>
                          <a:latin typeface="ＭＳ Ｐゴシック"/>
                        </a:rPr>
                        <a:t>31</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1</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2</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3</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r>
              <a:tr h="342038">
                <a:tc>
                  <a:txBody>
                    <a:bodyPr/>
                    <a:lstStyle/>
                    <a:p>
                      <a:pPr algn="ctr" fontAlgn="ctr"/>
                      <a:r>
                        <a:rPr lang="en-US" sz="1800" b="0" i="0" u="none" strike="noStrike" dirty="0" smtClean="0">
                          <a:solidFill>
                            <a:srgbClr val="000000"/>
                          </a:solidFill>
                          <a:latin typeface="ＭＳ Ｐゴシック"/>
                        </a:rPr>
                        <a:t>Nov</a:t>
                      </a:r>
                      <a:endParaRPr lang="en-US" sz="1800" b="0" i="0" u="none" strike="noStrike" dirty="0">
                        <a:solidFill>
                          <a:srgbClr val="000000"/>
                        </a:solidFill>
                        <a:latin typeface="ＭＳ Ｐゴシック"/>
                      </a:endParaRPr>
                    </a:p>
                  </a:txBody>
                  <a:tcPr marL="7620" marR="7620" marT="7620"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ja-JP" sz="1800" b="0" i="0" u="none" strike="noStrike" dirty="0" smtClean="0">
                          <a:solidFill>
                            <a:srgbClr val="000000"/>
                          </a:solidFill>
                          <a:latin typeface="ＭＳ Ｐゴシック"/>
                        </a:rPr>
                        <a:t>4</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dirty="0" smtClean="0">
                          <a:solidFill>
                            <a:srgbClr val="000000"/>
                          </a:solidFill>
                          <a:latin typeface="ＭＳ Ｐゴシック"/>
                        </a:rPr>
                        <a:t>5</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dirty="0" smtClean="0">
                          <a:solidFill>
                            <a:srgbClr val="000000"/>
                          </a:solidFill>
                          <a:latin typeface="ＭＳ Ｐゴシック"/>
                        </a:rPr>
                        <a:t>6</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dirty="0" smtClean="0">
                          <a:solidFill>
                            <a:srgbClr val="000000"/>
                          </a:solidFill>
                          <a:latin typeface="ＭＳ Ｐゴシック"/>
                        </a:rPr>
                        <a:t>7</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8</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dirty="0" smtClean="0">
                          <a:solidFill>
                            <a:srgbClr val="000000"/>
                          </a:solidFill>
                          <a:latin typeface="ＭＳ Ｐゴシック"/>
                        </a:rPr>
                        <a:t>9</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dirty="0" smtClean="0">
                          <a:solidFill>
                            <a:srgbClr val="000000"/>
                          </a:solidFill>
                          <a:latin typeface="ＭＳ Ｐゴシック"/>
                        </a:rPr>
                        <a:t>10</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cxnSp>
        <p:nvCxnSpPr>
          <p:cNvPr id="10" name="直線コネクタ 9"/>
          <p:cNvCxnSpPr/>
          <p:nvPr/>
        </p:nvCxnSpPr>
        <p:spPr bwMode="auto">
          <a:xfrm>
            <a:off x="3923928" y="5157192"/>
            <a:ext cx="1008112" cy="0"/>
          </a:xfrm>
          <a:prstGeom prst="line">
            <a:avLst/>
          </a:prstGeom>
          <a:noFill/>
          <a:ln w="9525" cap="flat" cmpd="sng" algn="ctr">
            <a:solidFill>
              <a:schemeClr val="tx2"/>
            </a:solidFill>
            <a:prstDash val="solid"/>
            <a:round/>
            <a:headEnd type="none" w="med" len="med"/>
            <a:tailEnd type="none" w="med" len="med"/>
          </a:ln>
          <a:effectLst/>
        </p:spPr>
      </p:cxnSp>
      <p:cxnSp>
        <p:nvCxnSpPr>
          <p:cNvPr id="12" name="直線矢印コネクタ 11"/>
          <p:cNvCxnSpPr/>
          <p:nvPr/>
        </p:nvCxnSpPr>
        <p:spPr bwMode="auto">
          <a:xfrm flipV="1">
            <a:off x="4932040" y="4509120"/>
            <a:ext cx="0" cy="648072"/>
          </a:xfrm>
          <a:prstGeom prst="straightConnector1">
            <a:avLst/>
          </a:prstGeom>
          <a:noFill/>
          <a:ln w="9525" cap="flat" cmpd="sng" algn="ctr">
            <a:solidFill>
              <a:schemeClr val="tx2"/>
            </a:solidFill>
            <a:prstDash val="solid"/>
            <a:round/>
            <a:headEnd type="none" w="med" len="med"/>
            <a:tailEnd type="arrow"/>
          </a:ln>
          <a:effectLst/>
        </p:spPr>
      </p:cxnSp>
      <p:cxnSp>
        <p:nvCxnSpPr>
          <p:cNvPr id="13" name="直線コネクタ 12"/>
          <p:cNvCxnSpPr/>
          <p:nvPr/>
        </p:nvCxnSpPr>
        <p:spPr bwMode="auto">
          <a:xfrm>
            <a:off x="5076056" y="5589240"/>
            <a:ext cx="1008112" cy="0"/>
          </a:xfrm>
          <a:prstGeom prst="line">
            <a:avLst/>
          </a:prstGeom>
          <a:noFill/>
          <a:ln w="9525" cap="flat" cmpd="sng" algn="ctr">
            <a:solidFill>
              <a:schemeClr val="tx2"/>
            </a:solidFill>
            <a:prstDash val="solid"/>
            <a:round/>
            <a:headEnd type="none" w="med" len="med"/>
            <a:tailEnd type="none" w="med" len="med"/>
          </a:ln>
          <a:effectLst/>
        </p:spPr>
      </p:cxnSp>
      <p:cxnSp>
        <p:nvCxnSpPr>
          <p:cNvPr id="14" name="直線矢印コネクタ 13"/>
          <p:cNvCxnSpPr/>
          <p:nvPr/>
        </p:nvCxnSpPr>
        <p:spPr bwMode="auto">
          <a:xfrm flipV="1">
            <a:off x="6084168" y="4509120"/>
            <a:ext cx="0" cy="1080120"/>
          </a:xfrm>
          <a:prstGeom prst="straightConnector1">
            <a:avLst/>
          </a:prstGeom>
          <a:noFill/>
          <a:ln w="9525" cap="flat" cmpd="sng" algn="ctr">
            <a:solidFill>
              <a:schemeClr val="tx2"/>
            </a:solidFill>
            <a:prstDash val="solid"/>
            <a:round/>
            <a:headEnd type="none" w="med" len="med"/>
            <a:tailEnd type="arrow"/>
          </a:ln>
          <a:effectLst/>
        </p:spPr>
      </p:cxn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tle 1"/>
          <p:cNvSpPr>
            <a:spLocks noGrp="1"/>
          </p:cNvSpPr>
          <p:nvPr>
            <p:ph type="title"/>
          </p:nvPr>
        </p:nvSpPr>
        <p:spPr/>
        <p:txBody>
          <a:bodyPr/>
          <a:lstStyle/>
          <a:p>
            <a:r>
              <a:rPr lang="en-US" dirty="0">
                <a:latin typeface="Times New Roman" charset="0"/>
              </a:rPr>
              <a:t>802.22b Task Group </a:t>
            </a:r>
            <a:r>
              <a:rPr lang="en-US" dirty="0" smtClean="0">
                <a:latin typeface="Times New Roman" charset="0"/>
              </a:rPr>
              <a:t>Updated Timeline </a:t>
            </a:r>
            <a:endParaRPr lang="en-US" dirty="0">
              <a:latin typeface="Times New Roman" charset="0"/>
            </a:endParaRPr>
          </a:p>
        </p:txBody>
      </p:sp>
      <p:sp>
        <p:nvSpPr>
          <p:cNvPr id="21874" name="바닥글 개체 틀 4"/>
          <p:cNvSpPr>
            <a:spLocks noGrp="1"/>
          </p:cNvSpPr>
          <p:nvPr>
            <p:ph type="ftr"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400" b="1">
                <a:solidFill>
                  <a:schemeClr val="tx1"/>
                </a:solidFill>
                <a:latin typeface="Times New Roman" charset="0"/>
                <a:ea typeface="굴림" charset="0"/>
                <a:cs typeface="굴림" charset="0"/>
              </a:defRPr>
            </a:lvl1pPr>
            <a:lvl2pPr marL="742950" indent="-285750" eaLnBrk="0" hangingPunct="0">
              <a:defRPr sz="1400" b="1">
                <a:solidFill>
                  <a:schemeClr val="tx1"/>
                </a:solidFill>
                <a:latin typeface="Times New Roman" charset="0"/>
                <a:ea typeface="굴림" charset="0"/>
                <a:cs typeface="굴림" charset="0"/>
              </a:defRPr>
            </a:lvl2pPr>
            <a:lvl3pPr marL="1143000" indent="-228600" eaLnBrk="0" hangingPunct="0">
              <a:defRPr sz="1400" b="1">
                <a:solidFill>
                  <a:schemeClr val="tx1"/>
                </a:solidFill>
                <a:latin typeface="Times New Roman" charset="0"/>
                <a:ea typeface="굴림" charset="0"/>
                <a:cs typeface="굴림" charset="0"/>
              </a:defRPr>
            </a:lvl3pPr>
            <a:lvl4pPr marL="1600200" indent="-228600" eaLnBrk="0" hangingPunct="0">
              <a:defRPr sz="1400" b="1">
                <a:solidFill>
                  <a:schemeClr val="tx1"/>
                </a:solidFill>
                <a:latin typeface="Times New Roman" charset="0"/>
                <a:ea typeface="굴림" charset="0"/>
                <a:cs typeface="굴림" charset="0"/>
              </a:defRPr>
            </a:lvl4pPr>
            <a:lvl5pPr marL="2057400" indent="-228600" eaLnBrk="0" hangingPunct="0">
              <a:defRPr sz="1400" b="1">
                <a:solidFill>
                  <a:schemeClr val="tx1"/>
                </a:solidFill>
                <a:latin typeface="Times New Roman" charset="0"/>
                <a:ea typeface="굴림" charset="0"/>
                <a:cs typeface="굴림" charset="0"/>
              </a:defRPr>
            </a:lvl5pPr>
            <a:lvl6pPr marL="25146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6pPr>
            <a:lvl7pPr marL="29718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7pPr>
            <a:lvl8pPr marL="34290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8pPr>
            <a:lvl9pPr marL="38862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9pPr>
          </a:lstStyle>
          <a:p>
            <a:pPr>
              <a:defRPr/>
            </a:pPr>
            <a:r>
              <a:rPr lang="en-US" altLang="ko-KR" sz="1200" b="0" dirty="0" smtClean="0"/>
              <a:t>Chang-woo </a:t>
            </a:r>
            <a:r>
              <a:rPr lang="en-US" altLang="ko-KR" sz="1200" b="0" dirty="0" err="1" smtClean="0"/>
              <a:t>Pyo</a:t>
            </a:r>
            <a:r>
              <a:rPr lang="en-US" altLang="ko-KR" sz="1200" b="0" dirty="0" smtClean="0"/>
              <a:t> (NICT)</a:t>
            </a:r>
            <a:endParaRPr lang="en-US" altLang="ko-KR" sz="1200" b="0" dirty="0"/>
          </a:p>
        </p:txBody>
      </p:sp>
      <p:sp>
        <p:nvSpPr>
          <p:cNvPr id="2" name="Slide Number Placeholder 1"/>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22</a:t>
            </a:fld>
            <a:endParaRPr lang="en-US" altLang="ko-KR"/>
          </a:p>
        </p:txBody>
      </p:sp>
      <p:sp>
        <p:nvSpPr>
          <p:cNvPr id="3" name="Date Placeholder 2"/>
          <p:cNvSpPr>
            <a:spLocks noGrp="1"/>
          </p:cNvSpPr>
          <p:nvPr>
            <p:ph type="dt" sz="half" idx="10"/>
          </p:nvPr>
        </p:nvSpPr>
        <p:spPr>
          <a:xfrm>
            <a:off x="696913" y="334189"/>
            <a:ext cx="968214" cy="276999"/>
          </a:xfrm>
        </p:spPr>
        <p:txBody>
          <a:bodyPr/>
          <a:lstStyle/>
          <a:p>
            <a:pPr>
              <a:defRPr/>
            </a:pPr>
            <a:r>
              <a:rPr lang="en-US" altLang="ko-KR" dirty="0" smtClean="0"/>
              <a:t>July 2013</a:t>
            </a:r>
            <a:endParaRPr lang="en-US" altLang="ko-KR" dirty="0"/>
          </a:p>
        </p:txBody>
      </p:sp>
      <p:graphicFrame>
        <p:nvGraphicFramePr>
          <p:cNvPr id="7" name="表 6"/>
          <p:cNvGraphicFramePr>
            <a:graphicFrameLocks noGrp="1"/>
          </p:cNvGraphicFramePr>
          <p:nvPr/>
        </p:nvGraphicFramePr>
        <p:xfrm>
          <a:off x="539552" y="1700808"/>
          <a:ext cx="7992882" cy="4392484"/>
        </p:xfrm>
        <a:graphic>
          <a:graphicData uri="http://schemas.openxmlformats.org/drawingml/2006/table">
            <a:tbl>
              <a:tblPr/>
              <a:tblGrid>
                <a:gridCol w="3057840"/>
                <a:gridCol w="188901"/>
                <a:gridCol w="188901"/>
                <a:gridCol w="224320"/>
                <a:gridCol w="224320"/>
                <a:gridCol w="188901"/>
                <a:gridCol w="271546"/>
                <a:gridCol w="188901"/>
                <a:gridCol w="188901"/>
                <a:gridCol w="188901"/>
                <a:gridCol w="188901"/>
                <a:gridCol w="188901"/>
                <a:gridCol w="271546"/>
                <a:gridCol w="188901"/>
                <a:gridCol w="188901"/>
                <a:gridCol w="188901"/>
                <a:gridCol w="188901"/>
                <a:gridCol w="188901"/>
                <a:gridCol w="271546"/>
                <a:gridCol w="188901"/>
                <a:gridCol w="188901"/>
                <a:gridCol w="188901"/>
                <a:gridCol w="188901"/>
                <a:gridCol w="188901"/>
                <a:gridCol w="271546"/>
              </a:tblGrid>
              <a:tr h="238471">
                <a:tc>
                  <a:txBody>
                    <a:bodyPr/>
                    <a:lstStyle/>
                    <a:p>
                      <a:pPr algn="l" rtl="0" fontAlgn="b"/>
                      <a:r>
                        <a:rPr lang="ja-JP" altLang="en-US" sz="600" b="0" i="0" u="none" strike="noStrike" dirty="0">
                          <a:solidFill>
                            <a:srgbClr val="000000"/>
                          </a:solidFill>
                          <a:latin typeface="Calibri"/>
                        </a:rPr>
                        <a:t> </a:t>
                      </a:r>
                      <a:r>
                        <a:rPr lang="ja-JP" altLang="en-US" sz="600" b="0" i="0" u="none" strike="noStrike" dirty="0">
                          <a:solidFill>
                            <a:srgbClr val="000000"/>
                          </a:solidFill>
                          <a:latin typeface="Times New Roman"/>
                        </a:rPr>
                        <a:t> </a:t>
                      </a:r>
                      <a:endParaRPr lang="ja-JP" altLang="en-US" sz="600" b="0" i="0" u="none" strike="noStrike" dirty="0">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gridSpan="6">
                  <a:txBody>
                    <a:bodyPr/>
                    <a:lstStyle/>
                    <a:p>
                      <a:pPr algn="ctr" rtl="0" fontAlgn="b"/>
                      <a:r>
                        <a:rPr lang="en-US" altLang="ja-JP" sz="1000" b="0" i="0" u="none" strike="noStrike">
                          <a:solidFill>
                            <a:srgbClr val="000000"/>
                          </a:solidFill>
                          <a:latin typeface="Calibri"/>
                        </a:rPr>
                        <a:t>2012</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6">
                  <a:txBody>
                    <a:bodyPr/>
                    <a:lstStyle/>
                    <a:p>
                      <a:pPr algn="ctr" rtl="0" fontAlgn="b"/>
                      <a:r>
                        <a:rPr lang="en-US" altLang="ja-JP" sz="1000" b="0" i="0" u="none" strike="noStrike">
                          <a:solidFill>
                            <a:srgbClr val="000000"/>
                          </a:solidFill>
                          <a:latin typeface="Calibri"/>
                        </a:rPr>
                        <a:t>2013</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6">
                  <a:txBody>
                    <a:bodyPr/>
                    <a:lstStyle/>
                    <a:p>
                      <a:pPr algn="ctr" rtl="0" fontAlgn="b"/>
                      <a:r>
                        <a:rPr lang="en-US" altLang="ja-JP" sz="1000" b="0" i="0" u="none" strike="noStrike">
                          <a:solidFill>
                            <a:srgbClr val="000000"/>
                          </a:solidFill>
                          <a:latin typeface="Calibri"/>
                        </a:rPr>
                        <a:t>2014</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6">
                  <a:txBody>
                    <a:bodyPr/>
                    <a:lstStyle/>
                    <a:p>
                      <a:pPr algn="ctr" rtl="0" fontAlgn="b"/>
                      <a:r>
                        <a:rPr lang="en-US" altLang="ja-JP" sz="1000" b="0" i="0" u="none" strike="noStrike">
                          <a:solidFill>
                            <a:srgbClr val="000000"/>
                          </a:solidFill>
                          <a:latin typeface="Calibri"/>
                        </a:rPr>
                        <a:t>2015</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r>
              <a:tr h="238471">
                <a:tc>
                  <a:txBody>
                    <a:bodyPr/>
                    <a:lstStyle/>
                    <a:p>
                      <a:pPr algn="l"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rtl="0" fontAlgn="b"/>
                      <a:r>
                        <a:rPr lang="en-US" altLang="ja-JP" sz="1000" b="0" i="0" u="none" strike="noStrike">
                          <a:solidFill>
                            <a:srgbClr val="000000"/>
                          </a:solidFill>
                          <a:latin typeface="Calibri"/>
                        </a:rPr>
                        <a:t>1</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F00"/>
                    </a:solidFill>
                  </a:tcPr>
                </a:tc>
                <a:tc>
                  <a:txBody>
                    <a:bodyPr/>
                    <a:lstStyle/>
                    <a:p>
                      <a:pPr algn="ctr" rtl="0" fontAlgn="b"/>
                      <a:r>
                        <a:rPr lang="en-US" altLang="ja-JP" sz="1000" b="0" i="0" u="none" strike="noStrike">
                          <a:solidFill>
                            <a:srgbClr val="000000"/>
                          </a:solidFill>
                          <a:latin typeface="Calibri"/>
                        </a:rPr>
                        <a:t>3</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F00"/>
                    </a:solidFill>
                  </a:tcPr>
                </a:tc>
                <a:tc>
                  <a:txBody>
                    <a:bodyPr/>
                    <a:lstStyle/>
                    <a:p>
                      <a:pPr algn="ctr" rtl="0" fontAlgn="b"/>
                      <a:r>
                        <a:rPr lang="en-US" altLang="ja-JP" sz="1000" b="0" i="0" u="none" strike="noStrike">
                          <a:solidFill>
                            <a:srgbClr val="000000"/>
                          </a:solidFill>
                          <a:latin typeface="Calibri"/>
                        </a:rPr>
                        <a:t>5</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F00"/>
                    </a:solidFill>
                  </a:tcPr>
                </a:tc>
                <a:tc>
                  <a:txBody>
                    <a:bodyPr/>
                    <a:lstStyle/>
                    <a:p>
                      <a:pPr algn="ctr" rtl="0" fontAlgn="b"/>
                      <a:r>
                        <a:rPr lang="en-US" altLang="ja-JP" sz="1000" b="0" i="0" u="none" strike="noStrike">
                          <a:solidFill>
                            <a:srgbClr val="000000"/>
                          </a:solidFill>
                          <a:latin typeface="Calibri"/>
                        </a:rPr>
                        <a:t>7</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F00"/>
                    </a:solidFill>
                  </a:tcPr>
                </a:tc>
                <a:tc>
                  <a:txBody>
                    <a:bodyPr/>
                    <a:lstStyle/>
                    <a:p>
                      <a:pPr algn="ctr" rtl="0" fontAlgn="b"/>
                      <a:r>
                        <a:rPr lang="en-US" altLang="ja-JP" sz="1000" b="0" i="0" u="none" strike="noStrike">
                          <a:solidFill>
                            <a:srgbClr val="000000"/>
                          </a:solidFill>
                          <a:latin typeface="Calibri"/>
                        </a:rPr>
                        <a:t>9</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F00"/>
                    </a:solidFill>
                  </a:tcPr>
                </a:tc>
                <a:tc>
                  <a:txBody>
                    <a:bodyPr/>
                    <a:lstStyle/>
                    <a:p>
                      <a:pPr algn="ctr" rtl="0" fontAlgn="b"/>
                      <a:r>
                        <a:rPr lang="en-US" altLang="ja-JP" sz="1000" b="0" i="0" u="none" strike="noStrike">
                          <a:solidFill>
                            <a:srgbClr val="000000"/>
                          </a:solidFill>
                          <a:latin typeface="Calibri"/>
                        </a:rPr>
                        <a:t>11</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F00"/>
                    </a:solidFill>
                  </a:tcPr>
                </a:tc>
                <a:tc>
                  <a:txBody>
                    <a:bodyPr/>
                    <a:lstStyle/>
                    <a:p>
                      <a:pPr algn="ctr" rtl="0" fontAlgn="b"/>
                      <a:r>
                        <a:rPr lang="en-US" altLang="ja-JP" sz="1000" b="0" i="0" u="none" strike="noStrike">
                          <a:solidFill>
                            <a:srgbClr val="000000"/>
                          </a:solidFill>
                          <a:latin typeface="Calibri"/>
                        </a:rPr>
                        <a:t>1</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92D050"/>
                    </a:solidFill>
                  </a:tcPr>
                </a:tc>
                <a:tc>
                  <a:txBody>
                    <a:bodyPr/>
                    <a:lstStyle/>
                    <a:p>
                      <a:pPr algn="ctr" rtl="0" fontAlgn="b"/>
                      <a:r>
                        <a:rPr lang="en-US" altLang="ja-JP" sz="1000" b="0" i="0" u="none" strike="noStrike">
                          <a:solidFill>
                            <a:srgbClr val="000000"/>
                          </a:solidFill>
                          <a:latin typeface="Calibri"/>
                        </a:rPr>
                        <a:t>3</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92D050"/>
                    </a:solidFill>
                  </a:tcPr>
                </a:tc>
                <a:tc>
                  <a:txBody>
                    <a:bodyPr/>
                    <a:lstStyle/>
                    <a:p>
                      <a:pPr algn="ctr" rtl="0" fontAlgn="b"/>
                      <a:r>
                        <a:rPr lang="en-US" altLang="ja-JP" sz="1000" b="0" i="0" u="none" strike="noStrike">
                          <a:solidFill>
                            <a:srgbClr val="000000"/>
                          </a:solidFill>
                          <a:latin typeface="Calibri"/>
                        </a:rPr>
                        <a:t>5</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92D050"/>
                    </a:solidFill>
                  </a:tcPr>
                </a:tc>
                <a:tc>
                  <a:txBody>
                    <a:bodyPr/>
                    <a:lstStyle/>
                    <a:p>
                      <a:pPr algn="ctr" rtl="0" fontAlgn="b"/>
                      <a:r>
                        <a:rPr lang="en-US" altLang="ja-JP" sz="1000" b="0" i="0" u="none" strike="noStrike">
                          <a:solidFill>
                            <a:srgbClr val="000000"/>
                          </a:solidFill>
                          <a:latin typeface="Calibri"/>
                        </a:rPr>
                        <a:t>7</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92D050"/>
                    </a:solidFill>
                  </a:tcPr>
                </a:tc>
                <a:tc>
                  <a:txBody>
                    <a:bodyPr/>
                    <a:lstStyle/>
                    <a:p>
                      <a:pPr algn="ctr" rtl="0" fontAlgn="b"/>
                      <a:r>
                        <a:rPr lang="en-US" altLang="ja-JP" sz="1000" b="0" i="0" u="none" strike="noStrike">
                          <a:solidFill>
                            <a:srgbClr val="000000"/>
                          </a:solidFill>
                          <a:latin typeface="Calibri"/>
                        </a:rPr>
                        <a:t>9</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92D050"/>
                    </a:solidFill>
                  </a:tcPr>
                </a:tc>
                <a:tc>
                  <a:txBody>
                    <a:bodyPr/>
                    <a:lstStyle/>
                    <a:p>
                      <a:pPr algn="ctr" rtl="0" fontAlgn="b"/>
                      <a:r>
                        <a:rPr lang="en-US" altLang="ja-JP" sz="1000" b="0" i="0" u="none" strike="noStrike">
                          <a:solidFill>
                            <a:srgbClr val="000000"/>
                          </a:solidFill>
                          <a:latin typeface="Calibri"/>
                        </a:rPr>
                        <a:t>11</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92D050"/>
                    </a:solidFill>
                  </a:tcPr>
                </a:tc>
                <a:tc>
                  <a:txBody>
                    <a:bodyPr/>
                    <a:lstStyle/>
                    <a:p>
                      <a:pPr algn="ctr" rtl="0" fontAlgn="b"/>
                      <a:r>
                        <a:rPr lang="en-US" altLang="ja-JP" sz="1000" b="0" i="0" u="none" strike="noStrike">
                          <a:solidFill>
                            <a:srgbClr val="000000"/>
                          </a:solidFill>
                          <a:latin typeface="Calibri"/>
                        </a:rPr>
                        <a:t>1</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00B0F0"/>
                    </a:solidFill>
                  </a:tcPr>
                </a:tc>
                <a:tc>
                  <a:txBody>
                    <a:bodyPr/>
                    <a:lstStyle/>
                    <a:p>
                      <a:pPr algn="ctr" rtl="0" fontAlgn="b"/>
                      <a:r>
                        <a:rPr lang="en-US" altLang="ja-JP" sz="1000" b="0" i="0" u="none" strike="noStrike">
                          <a:solidFill>
                            <a:srgbClr val="000000"/>
                          </a:solidFill>
                          <a:latin typeface="Calibri"/>
                        </a:rPr>
                        <a:t>3</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00B0F0"/>
                    </a:solidFill>
                  </a:tcPr>
                </a:tc>
                <a:tc>
                  <a:txBody>
                    <a:bodyPr/>
                    <a:lstStyle/>
                    <a:p>
                      <a:pPr algn="ctr" rtl="0" fontAlgn="b"/>
                      <a:r>
                        <a:rPr lang="en-US" altLang="ja-JP" sz="1000" b="0" i="0" u="none" strike="noStrike">
                          <a:solidFill>
                            <a:srgbClr val="000000"/>
                          </a:solidFill>
                          <a:latin typeface="Calibri"/>
                        </a:rPr>
                        <a:t>5</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00B0F0"/>
                    </a:solidFill>
                  </a:tcPr>
                </a:tc>
                <a:tc>
                  <a:txBody>
                    <a:bodyPr/>
                    <a:lstStyle/>
                    <a:p>
                      <a:pPr algn="ctr" rtl="0" fontAlgn="b"/>
                      <a:r>
                        <a:rPr lang="en-US" altLang="ja-JP" sz="1000" b="0" i="0" u="none" strike="noStrike">
                          <a:solidFill>
                            <a:srgbClr val="000000"/>
                          </a:solidFill>
                          <a:latin typeface="Calibri"/>
                        </a:rPr>
                        <a:t>7</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00B0F0"/>
                    </a:solidFill>
                  </a:tcPr>
                </a:tc>
                <a:tc>
                  <a:txBody>
                    <a:bodyPr/>
                    <a:lstStyle/>
                    <a:p>
                      <a:pPr algn="ctr" rtl="0" fontAlgn="b"/>
                      <a:r>
                        <a:rPr lang="en-US" altLang="ja-JP" sz="1000" b="0" i="0" u="none" strike="noStrike">
                          <a:solidFill>
                            <a:srgbClr val="000000"/>
                          </a:solidFill>
                          <a:latin typeface="Calibri"/>
                        </a:rPr>
                        <a:t>9</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00B0F0"/>
                    </a:solidFill>
                  </a:tcPr>
                </a:tc>
                <a:tc>
                  <a:txBody>
                    <a:bodyPr/>
                    <a:lstStyle/>
                    <a:p>
                      <a:pPr algn="ctr" rtl="0" fontAlgn="b"/>
                      <a:r>
                        <a:rPr lang="en-US" altLang="ja-JP" sz="1000" b="0" i="0" u="none" strike="noStrike">
                          <a:solidFill>
                            <a:srgbClr val="000000"/>
                          </a:solidFill>
                          <a:latin typeface="Calibri"/>
                        </a:rPr>
                        <a:t>11</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00B0F0"/>
                    </a:solidFill>
                  </a:tcPr>
                </a:tc>
                <a:tc>
                  <a:txBody>
                    <a:bodyPr/>
                    <a:lstStyle/>
                    <a:p>
                      <a:pPr algn="ctr" rtl="0" fontAlgn="b"/>
                      <a:r>
                        <a:rPr lang="en-US" altLang="ja-JP" sz="1000" b="0" i="0" u="none" strike="noStrike">
                          <a:solidFill>
                            <a:srgbClr val="000000"/>
                          </a:solidFill>
                          <a:latin typeface="Calibri"/>
                        </a:rPr>
                        <a:t>1</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C000"/>
                    </a:solidFill>
                  </a:tcPr>
                </a:tc>
                <a:tc>
                  <a:txBody>
                    <a:bodyPr/>
                    <a:lstStyle/>
                    <a:p>
                      <a:pPr algn="ctr" rtl="0" fontAlgn="b"/>
                      <a:r>
                        <a:rPr lang="en-US" altLang="ja-JP" sz="1000" b="0" i="0" u="none" strike="noStrike">
                          <a:solidFill>
                            <a:srgbClr val="000000"/>
                          </a:solidFill>
                          <a:latin typeface="Calibri"/>
                        </a:rPr>
                        <a:t>3</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C000"/>
                    </a:solidFill>
                  </a:tcPr>
                </a:tc>
                <a:tc>
                  <a:txBody>
                    <a:bodyPr/>
                    <a:lstStyle/>
                    <a:p>
                      <a:pPr algn="ctr" rtl="0" fontAlgn="b"/>
                      <a:r>
                        <a:rPr lang="en-US" altLang="ja-JP" sz="1000" b="0" i="0" u="none" strike="noStrike">
                          <a:solidFill>
                            <a:srgbClr val="000000"/>
                          </a:solidFill>
                          <a:latin typeface="Calibri"/>
                        </a:rPr>
                        <a:t>5</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C000"/>
                    </a:solidFill>
                  </a:tcPr>
                </a:tc>
                <a:tc>
                  <a:txBody>
                    <a:bodyPr/>
                    <a:lstStyle/>
                    <a:p>
                      <a:pPr algn="ctr" rtl="0" fontAlgn="b"/>
                      <a:r>
                        <a:rPr lang="en-US" altLang="ja-JP" sz="1000" b="0" i="0" u="none" strike="noStrike">
                          <a:solidFill>
                            <a:srgbClr val="000000"/>
                          </a:solidFill>
                          <a:latin typeface="Calibri"/>
                        </a:rPr>
                        <a:t>7</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C000"/>
                    </a:solidFill>
                  </a:tcPr>
                </a:tc>
                <a:tc>
                  <a:txBody>
                    <a:bodyPr/>
                    <a:lstStyle/>
                    <a:p>
                      <a:pPr algn="ctr" rtl="0" fontAlgn="b"/>
                      <a:r>
                        <a:rPr lang="en-US" altLang="ja-JP" sz="1000" b="0" i="0" u="none" strike="noStrike">
                          <a:solidFill>
                            <a:srgbClr val="000000"/>
                          </a:solidFill>
                          <a:latin typeface="Calibri"/>
                        </a:rPr>
                        <a:t>9</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C000"/>
                    </a:solidFill>
                  </a:tcPr>
                </a:tc>
                <a:tc>
                  <a:txBody>
                    <a:bodyPr/>
                    <a:lstStyle/>
                    <a:p>
                      <a:pPr algn="ctr" rtl="0" fontAlgn="b"/>
                      <a:r>
                        <a:rPr lang="en-US" altLang="ja-JP" sz="1000" b="0" i="0" u="none" strike="noStrike">
                          <a:solidFill>
                            <a:srgbClr val="000000"/>
                          </a:solidFill>
                          <a:latin typeface="Calibri"/>
                        </a:rPr>
                        <a:t>11</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C000"/>
                    </a:solidFill>
                  </a:tcPr>
                </a:tc>
              </a:tr>
              <a:tr h="246164">
                <a:tc>
                  <a:txBody>
                    <a:bodyPr/>
                    <a:lstStyle/>
                    <a:p>
                      <a:pPr algn="l" rtl="0" fontAlgn="t"/>
                      <a:r>
                        <a:rPr lang="en-US" sz="1000" b="0" i="0" u="none" strike="noStrike">
                          <a:solidFill>
                            <a:srgbClr val="000000"/>
                          </a:solidFill>
                          <a:latin typeface="Times New Roman"/>
                        </a:rPr>
                        <a:t>Task Group formed</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en-US" sz="1000" b="0" i="0" u="none" strike="noStrike">
                          <a:solidFill>
                            <a:srgbClr val="000000"/>
                          </a:solidFill>
                          <a:latin typeface="Times New Roman"/>
                        </a:rPr>
                        <a:t>x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Process document</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Functional Requirements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en-US" sz="1000" b="0" i="0" u="none" strike="noStrike">
                          <a:solidFill>
                            <a:srgbClr val="000000"/>
                          </a:solidFill>
                          <a:latin typeface="Times New Roman"/>
                        </a:rPr>
                        <a:t>x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x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Call for Proposals issued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Selection Criteria</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x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x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 x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Technical/Informative Contributions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x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Proposal presentations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rtl="0" fontAlgn="t"/>
                      <a:r>
                        <a:rPr lang="en-US" sz="1000" b="0" i="0" u="none" strike="noStrike" dirty="0">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dirty="0" smtClean="0">
                          <a:solidFill>
                            <a:srgbClr val="000000"/>
                          </a:solidFill>
                          <a:latin typeface="Times New Roman"/>
                        </a:rPr>
                        <a:t>Processing  to create</a:t>
                      </a:r>
                      <a:r>
                        <a:rPr lang="en-US" sz="1000" b="0" i="0" u="none" strike="noStrike" baseline="0" dirty="0" smtClean="0">
                          <a:solidFill>
                            <a:srgbClr val="000000"/>
                          </a:solidFill>
                          <a:latin typeface="Times New Roman"/>
                        </a:rPr>
                        <a:t> a working document</a:t>
                      </a:r>
                      <a:endParaRPr lang="en-US" sz="1000" b="0" i="0" u="none" strike="noStrike" dirty="0">
                        <a:solidFill>
                          <a:srgbClr val="000000"/>
                        </a:solidFill>
                        <a:latin typeface="Times New Roman"/>
                      </a:endParaRP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rtl="0"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en-US" altLang="ja-JP" sz="1000" b="0" i="0" u="none" strike="noStrike" dirty="0" smtClean="0">
                          <a:solidFill>
                            <a:srgbClr val="000000"/>
                          </a:solidFill>
                          <a:latin typeface="Times New Roman"/>
                        </a:rPr>
                        <a:t>x</a:t>
                      </a:r>
                      <a:r>
                        <a:rPr lang="ja-JP" altLang="en-US" sz="1000" b="0" i="0" u="none" strike="noStrike" dirty="0">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en-US" altLang="ja-JP" sz="1000" b="0" i="0" u="none" strike="noStrike" dirty="0" smtClean="0">
                          <a:solidFill>
                            <a:srgbClr val="000000"/>
                          </a:solidFill>
                          <a:latin typeface="Times New Roman"/>
                        </a:rPr>
                        <a:t>x</a:t>
                      </a:r>
                      <a:r>
                        <a:rPr lang="ja-JP" altLang="en-US" sz="1000" b="0" i="0" u="none" strike="noStrike" dirty="0">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69242">
                <a:tc>
                  <a:txBody>
                    <a:bodyPr/>
                    <a:lstStyle/>
                    <a:p>
                      <a:pPr algn="l" rtl="0" fontAlgn="t"/>
                      <a:r>
                        <a:rPr lang="en-US" sz="1000" b="0" i="0" u="none" strike="noStrike">
                          <a:solidFill>
                            <a:srgbClr val="000000"/>
                          </a:solidFill>
                          <a:latin typeface="Times New Roman"/>
                        </a:rPr>
                        <a:t>Draft for 1</a:t>
                      </a:r>
                      <a:r>
                        <a:rPr lang="en-US" sz="1000" b="0" i="0" u="none" strike="noStrike" baseline="30000">
                          <a:solidFill>
                            <a:srgbClr val="000000"/>
                          </a:solidFill>
                          <a:latin typeface="Times New Roman"/>
                        </a:rPr>
                        <a:t>st</a:t>
                      </a:r>
                      <a:r>
                        <a:rPr lang="en-US" sz="1000" b="0" i="0" u="none" strike="noStrike">
                          <a:solidFill>
                            <a:srgbClr val="000000"/>
                          </a:solidFill>
                          <a:latin typeface="Times New Roman"/>
                        </a:rPr>
                        <a:t> letter ballot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endParaRPr lang="en-US" sz="1000" b="0" i="0" u="none" strike="noStrike" dirty="0">
                        <a:solidFill>
                          <a:srgbClr val="000000"/>
                        </a:solidFill>
                        <a:latin typeface="Times New Roman"/>
                      </a:endParaRP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en-US" altLang="ja-JP" sz="1000" b="0" i="0" u="none" strike="noStrike" dirty="0" smtClean="0">
                          <a:solidFill>
                            <a:srgbClr val="000000"/>
                          </a:solidFill>
                          <a:latin typeface="Times New Roman"/>
                        </a:rPr>
                        <a:t>x</a:t>
                      </a:r>
                      <a:r>
                        <a:rPr lang="ja-JP" altLang="en-US" sz="1000" b="0" i="0" u="none" strike="noStrike" dirty="0">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dirty="0">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69242">
                <a:tc>
                  <a:txBody>
                    <a:bodyPr/>
                    <a:lstStyle/>
                    <a:p>
                      <a:pPr algn="l" rtl="0" fontAlgn="t"/>
                      <a:r>
                        <a:rPr lang="en-US" sz="1000" b="0" i="0" u="none" strike="noStrike">
                          <a:solidFill>
                            <a:srgbClr val="000000"/>
                          </a:solidFill>
                          <a:latin typeface="Times New Roman"/>
                        </a:rPr>
                        <a:t>1</a:t>
                      </a:r>
                      <a:r>
                        <a:rPr lang="en-US" sz="1000" b="0" i="0" u="none" strike="noStrike" baseline="30000">
                          <a:solidFill>
                            <a:srgbClr val="000000"/>
                          </a:solidFill>
                          <a:latin typeface="Times New Roman"/>
                        </a:rPr>
                        <a:t>st</a:t>
                      </a:r>
                      <a:r>
                        <a:rPr lang="en-US" sz="1000" b="0" i="0" u="none" strike="noStrike">
                          <a:solidFill>
                            <a:srgbClr val="000000"/>
                          </a:solidFill>
                          <a:latin typeface="Times New Roman"/>
                        </a:rPr>
                        <a:t> letter ballot completed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en-US" sz="1000" b="0" i="0" u="none" strike="noStrike" dirty="0">
                          <a:solidFill>
                            <a:srgbClr val="000000"/>
                          </a:solidFill>
                          <a:latin typeface="Times New Roman"/>
                        </a:rPr>
                        <a:t>x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en-US" altLang="ja-JP" sz="1000" b="0" i="0" u="none" strike="noStrike" dirty="0" smtClean="0">
                          <a:solidFill>
                            <a:srgbClr val="000000"/>
                          </a:solidFill>
                          <a:latin typeface="Times New Roman"/>
                        </a:rPr>
                        <a:t>x</a:t>
                      </a:r>
                      <a:r>
                        <a:rPr lang="ja-JP" altLang="en-US" sz="1000" b="0" i="0" u="none" strike="noStrike" dirty="0">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Comment Resolution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69242">
                <a:tc>
                  <a:txBody>
                    <a:bodyPr/>
                    <a:lstStyle/>
                    <a:p>
                      <a:pPr algn="l" rtl="0" fontAlgn="t"/>
                      <a:r>
                        <a:rPr lang="en-US" sz="1000" b="0" i="0" u="none" strike="noStrike">
                          <a:solidFill>
                            <a:srgbClr val="000000"/>
                          </a:solidFill>
                          <a:latin typeface="Times New Roman"/>
                        </a:rPr>
                        <a:t>2</a:t>
                      </a:r>
                      <a:r>
                        <a:rPr lang="en-US" sz="1000" b="0" i="0" u="none" strike="noStrike" baseline="30000">
                          <a:solidFill>
                            <a:srgbClr val="000000"/>
                          </a:solidFill>
                          <a:latin typeface="Times New Roman"/>
                        </a:rPr>
                        <a:t>nd</a:t>
                      </a:r>
                      <a:r>
                        <a:rPr lang="en-US" sz="1000" b="0" i="0" u="none" strike="noStrike">
                          <a:solidFill>
                            <a:srgbClr val="000000"/>
                          </a:solidFill>
                          <a:latin typeface="Times New Roman"/>
                        </a:rPr>
                        <a:t>  letter ballot completed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en-US" sz="1000" b="0" i="0" u="none" strike="noStrike">
                          <a:solidFill>
                            <a:srgbClr val="000000"/>
                          </a:solidFill>
                          <a:latin typeface="Calibri"/>
                        </a:rPr>
                        <a:t>x</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Comment Resolution and recirculation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en-US" sz="1000" b="0" i="0" u="none" strike="noStrike">
                          <a:solidFill>
                            <a:srgbClr val="000000"/>
                          </a:solidFill>
                          <a:latin typeface="Times New Roman"/>
                        </a:rPr>
                        <a:t>x</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Sponsor ballot</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en-US" sz="1000" b="0" i="0" u="none" strike="noStrike" dirty="0">
                          <a:solidFill>
                            <a:srgbClr val="000000"/>
                          </a:solidFill>
                          <a:latin typeface="Times New Roman"/>
                        </a:rPr>
                        <a:t>x</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Comment Resolution and recirculation</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en-US" sz="1000" b="0" i="0" u="none" strike="noStrike">
                          <a:solidFill>
                            <a:srgbClr val="000000"/>
                          </a:solidFill>
                          <a:latin typeface="Times New Roman"/>
                        </a:rPr>
                        <a:t>x</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en-US" sz="1000" b="0" i="0" u="none" strike="noStrike">
                          <a:solidFill>
                            <a:srgbClr val="000000"/>
                          </a:solidFill>
                          <a:latin typeface="Times New Roman"/>
                        </a:rPr>
                        <a:t>x</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RevCom/NesCom Approval</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en-US" sz="1000" b="0" i="0" u="none" strike="noStrike">
                          <a:solidFill>
                            <a:srgbClr val="000000"/>
                          </a:solidFill>
                          <a:latin typeface="Times New Roman"/>
                        </a:rPr>
                        <a:t>x</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en-US" sz="1000" b="0" i="0" u="none" strike="noStrike">
                          <a:solidFill>
                            <a:srgbClr val="000000"/>
                          </a:solidFill>
                          <a:latin typeface="Times New Roman"/>
                        </a:rPr>
                        <a:t>x</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dirty="0">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bl>
          </a:graphicData>
        </a:graphic>
      </p:graphicFrame>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Attendee</a:t>
            </a:r>
            <a:endParaRPr kumimoji="1" lang="ja-JP" altLang="en-US" dirty="0"/>
          </a:p>
        </p:txBody>
      </p:sp>
      <p:sp>
        <p:nvSpPr>
          <p:cNvPr id="3" name="コンテンツ プレースホルダ 2"/>
          <p:cNvSpPr>
            <a:spLocks noGrp="1"/>
          </p:cNvSpPr>
          <p:nvPr>
            <p:ph idx="1"/>
          </p:nvPr>
        </p:nvSpPr>
        <p:spPr/>
        <p:txBody>
          <a:bodyPr/>
          <a:lstStyle/>
          <a:p>
            <a:pPr marL="457200" lvl="0" indent="-457200">
              <a:defRPr/>
            </a:pPr>
            <a:r>
              <a:rPr lang="en-US" altLang="ja-JP" dirty="0" smtClean="0">
                <a:hlinkClick r:id="rId2"/>
              </a:rPr>
              <a:t>https://imat.ieee.org/attendance</a:t>
            </a:r>
            <a:endParaRPr lang="en-US" altLang="ja-JP" dirty="0" smtClean="0"/>
          </a:p>
          <a:p>
            <a:pPr marL="457200" lvl="0" indent="-457200">
              <a:buFontTx/>
              <a:buAutoNum type="arabicPeriod"/>
              <a:defRPr/>
            </a:pPr>
            <a:r>
              <a:rPr lang="en-US" altLang="ja-JP" dirty="0" smtClean="0"/>
              <a:t>Register</a:t>
            </a:r>
          </a:p>
          <a:p>
            <a:pPr marL="457200" lvl="0" indent="-457200">
              <a:buFontTx/>
              <a:buAutoNum type="arabicPeriod"/>
              <a:defRPr/>
            </a:pPr>
            <a:r>
              <a:rPr lang="en-US" altLang="ja-JP" dirty="0" smtClean="0"/>
              <a:t>Indicate attendance</a:t>
            </a:r>
          </a:p>
          <a:p>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dirty="0" smtClean="0"/>
              <a:t>Sep.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3</a:t>
            </a:fld>
            <a:endParaRPr lang="en-US" altLang="ko-K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Introduction</a:t>
            </a:r>
            <a:endParaRPr kumimoji="1" lang="ja-JP" altLang="en-US" dirty="0"/>
          </a:p>
        </p:txBody>
      </p:sp>
      <p:sp>
        <p:nvSpPr>
          <p:cNvPr id="3" name="コンテンツ プレースホルダ 2"/>
          <p:cNvSpPr>
            <a:spLocks noGrp="1"/>
          </p:cNvSpPr>
          <p:nvPr>
            <p:ph idx="1"/>
          </p:nvPr>
        </p:nvSpPr>
        <p:spPr/>
        <p:txBody>
          <a:bodyPr/>
          <a:lstStyle/>
          <a:p>
            <a:r>
              <a:rPr lang="en-US" altLang="ja-JP" sz="2000" dirty="0" smtClean="0">
                <a:ea typeface="ＭＳ Ｐゴシック" pitchFamily="50" charset="-128"/>
              </a:rPr>
              <a:t>Welcome to the IEEE P802.22b September, Interim Meeting in Nanjing</a:t>
            </a:r>
          </a:p>
          <a:p>
            <a:r>
              <a:rPr lang="en-US" altLang="ja-JP" sz="2000" dirty="0" smtClean="0">
                <a:ea typeface="ＭＳ Ｐゴシック" pitchFamily="50" charset="-128"/>
              </a:rPr>
              <a:t>TG Chairs and secretary</a:t>
            </a:r>
          </a:p>
          <a:p>
            <a:pPr lvl="1"/>
            <a:r>
              <a:rPr lang="en-US" altLang="ja-JP" b="1" dirty="0" smtClean="0">
                <a:ea typeface="ＭＳ Ｐゴシック" pitchFamily="50" charset="-128"/>
              </a:rPr>
              <a:t>Chair:</a:t>
            </a:r>
            <a:r>
              <a:rPr lang="en-US" altLang="ja-JP" dirty="0" smtClean="0">
                <a:ea typeface="ＭＳ Ｐゴシック" pitchFamily="50" charset="-128"/>
              </a:rPr>
              <a:t> Chang-woo </a:t>
            </a:r>
            <a:r>
              <a:rPr lang="en-US" altLang="ja-JP" dirty="0" err="1" smtClean="0">
                <a:ea typeface="ＭＳ Ｐゴシック" pitchFamily="50" charset="-128"/>
              </a:rPr>
              <a:t>Pyo</a:t>
            </a:r>
            <a:r>
              <a:rPr lang="en-US" altLang="ja-JP" dirty="0" smtClean="0">
                <a:ea typeface="ＭＳ Ｐゴシック" pitchFamily="50" charset="-128"/>
              </a:rPr>
              <a:t> (NICT)</a:t>
            </a:r>
            <a:endParaRPr lang="en-US" altLang="ja-JP" dirty="0" smtClean="0">
              <a:solidFill>
                <a:srgbClr val="FF0000"/>
              </a:solidFill>
              <a:ea typeface="ＭＳ Ｐゴシック" pitchFamily="50" charset="-128"/>
            </a:endParaRPr>
          </a:p>
          <a:p>
            <a:pPr lvl="1"/>
            <a:r>
              <a:rPr lang="en-US" altLang="ja-JP" b="1" dirty="0" smtClean="0">
                <a:ea typeface="ＭＳ Ｐゴシック" pitchFamily="50" charset="-128"/>
              </a:rPr>
              <a:t>Vice-chair :</a:t>
            </a:r>
            <a:r>
              <a:rPr lang="ja-JP" altLang="en-US" b="1" dirty="0" smtClean="0">
                <a:ea typeface="ＭＳ Ｐゴシック" pitchFamily="50" charset="-128"/>
              </a:rPr>
              <a:t>　</a:t>
            </a:r>
            <a:r>
              <a:rPr lang="en-US" altLang="ja-JP" dirty="0" err="1" smtClean="0"/>
              <a:t>Sunghyun</a:t>
            </a:r>
            <a:r>
              <a:rPr lang="en-US" altLang="ja-JP" dirty="0" smtClean="0"/>
              <a:t> Hwang (ETRI</a:t>
            </a:r>
            <a:r>
              <a:rPr lang="en-US" altLang="ja-JP" b="1" dirty="0" smtClean="0">
                <a:ea typeface="ＭＳ Ｐゴシック" pitchFamily="50" charset="-128"/>
              </a:rPr>
              <a:t>)</a:t>
            </a:r>
            <a:endParaRPr lang="en-US" altLang="ja-JP" dirty="0" smtClean="0">
              <a:ea typeface="ＭＳ Ｐゴシック" pitchFamily="50" charset="-128"/>
            </a:endParaRPr>
          </a:p>
          <a:p>
            <a:pPr lvl="1"/>
            <a:r>
              <a:rPr lang="en-US" altLang="ja-JP" b="1" dirty="0" smtClean="0">
                <a:ea typeface="ＭＳ Ｐゴシック" pitchFamily="50" charset="-128"/>
              </a:rPr>
              <a:t>Recording Secretary:  </a:t>
            </a:r>
            <a:r>
              <a:rPr lang="en-US" altLang="ja-JP" dirty="0" smtClean="0">
                <a:ea typeface="ＭＳ Ｐゴシック" pitchFamily="50" charset="-128"/>
              </a:rPr>
              <a:t>Zhang </a:t>
            </a:r>
            <a:r>
              <a:rPr lang="en-US" altLang="ja-JP" dirty="0" err="1" smtClean="0">
                <a:ea typeface="ＭＳ Ｐゴシック" pitchFamily="50" charset="-128"/>
              </a:rPr>
              <a:t>Xin</a:t>
            </a:r>
            <a:r>
              <a:rPr lang="en-US" altLang="ja-JP" dirty="0" smtClean="0">
                <a:ea typeface="ＭＳ Ｐゴシック" pitchFamily="50" charset="-128"/>
              </a:rPr>
              <a:t>(NICT)</a:t>
            </a:r>
          </a:p>
          <a:p>
            <a:r>
              <a:rPr lang="en-US" altLang="ja-JP" sz="2000" dirty="0" smtClean="0">
                <a:ea typeface="ＭＳ Ｐゴシック" pitchFamily="50" charset="-128"/>
              </a:rPr>
              <a:t>Recording your attendance</a:t>
            </a:r>
          </a:p>
          <a:p>
            <a:pPr lvl="1"/>
            <a:r>
              <a:rPr lang="en-US" altLang="ja-JP" dirty="0" smtClean="0">
                <a:ea typeface="ＭＳ Ｐゴシック" pitchFamily="50" charset="-128"/>
              </a:rPr>
              <a:t>Send email to: </a:t>
            </a:r>
            <a:r>
              <a:rPr lang="en-US" altLang="ja-JP" dirty="0" smtClean="0">
                <a:ea typeface="ＭＳ Ｐゴシック" charset="-128"/>
                <a:hlinkClick r:id="rId2"/>
              </a:rPr>
              <a:t>zhang@ieee.org</a:t>
            </a:r>
            <a:endParaRPr lang="en-US" altLang="ja-JP" dirty="0" smtClean="0">
              <a:ea typeface="ＭＳ Ｐゴシック" pitchFamily="50" charset="-128"/>
            </a:endParaRPr>
          </a:p>
          <a:p>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dirty="0" smtClean="0"/>
              <a:t>Sep.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4</a:t>
            </a:fld>
            <a:endParaRPr lang="en-US" altLang="ko-K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New Member</a:t>
            </a:r>
            <a:endParaRPr kumimoji="1" lang="ja-JP" altLang="en-US" dirty="0"/>
          </a:p>
        </p:txBody>
      </p:sp>
      <p:sp>
        <p:nvSpPr>
          <p:cNvPr id="3" name="コンテンツ プレースホルダ 2"/>
          <p:cNvSpPr>
            <a:spLocks noGrp="1"/>
          </p:cNvSpPr>
          <p:nvPr>
            <p:ph idx="1"/>
          </p:nvPr>
        </p:nvSpPr>
        <p:spPr/>
        <p:txBody>
          <a:bodyPr/>
          <a:lstStyle/>
          <a:p>
            <a:r>
              <a:rPr kumimoji="1" lang="en-US" altLang="ja-JP" dirty="0" smtClean="0"/>
              <a:t>Welcome to 802.22b TG</a:t>
            </a:r>
          </a:p>
          <a:p>
            <a:r>
              <a:rPr kumimoji="1" lang="en-US" altLang="ja-JP" dirty="0" smtClean="0"/>
              <a:t>Introduction</a:t>
            </a:r>
            <a:endParaRPr kumimoji="1" lang="ja-JP" altLang="en-US" dirty="0" smtClean="0"/>
          </a:p>
          <a:p>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dirty="0" smtClean="0"/>
              <a:t>Sep.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5</a:t>
            </a:fld>
            <a:endParaRPr lang="en-US" altLang="ko-K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ea typeface="ＭＳ Ｐゴシック" pitchFamily="50" charset="-128"/>
              </a:rPr>
              <a:t>802.22b Title, PAR Scope and Purpose</a:t>
            </a:r>
            <a:endParaRPr kumimoji="1" lang="ja-JP" altLang="en-US" dirty="0"/>
          </a:p>
        </p:txBody>
      </p:sp>
      <p:sp>
        <p:nvSpPr>
          <p:cNvPr id="3" name="コンテンツ プレースホルダ 2"/>
          <p:cNvSpPr>
            <a:spLocks noGrp="1"/>
          </p:cNvSpPr>
          <p:nvPr>
            <p:ph idx="1"/>
          </p:nvPr>
        </p:nvSpPr>
        <p:spPr>
          <a:xfrm>
            <a:off x="685800" y="1700808"/>
            <a:ext cx="7772400" cy="4395192"/>
          </a:xfrm>
        </p:spPr>
        <p:txBody>
          <a:bodyPr/>
          <a:lstStyle/>
          <a:p>
            <a:r>
              <a:rPr kumimoji="1" lang="en-US" altLang="ja-JP" sz="1600" dirty="0" smtClean="0"/>
              <a:t>Title</a:t>
            </a:r>
          </a:p>
          <a:p>
            <a:pPr lvl="1"/>
            <a:r>
              <a:rPr lang="en-US" altLang="ja-JP" sz="1400" dirty="0" smtClean="0"/>
              <a:t>Enhancement for Broadband Services and Monitoring Applications </a:t>
            </a:r>
          </a:p>
          <a:p>
            <a:pPr lvl="1"/>
            <a:endParaRPr kumimoji="1" lang="en-US" altLang="ja-JP" sz="1400" dirty="0" smtClean="0"/>
          </a:p>
          <a:p>
            <a:r>
              <a:rPr kumimoji="1" lang="en-US" altLang="ja-JP" sz="1600" dirty="0" smtClean="0"/>
              <a:t>PAR</a:t>
            </a:r>
          </a:p>
          <a:p>
            <a:pPr lvl="1"/>
            <a:r>
              <a:rPr lang="en-GB" altLang="ja-JP" sz="1400" dirty="0" smtClean="0"/>
              <a:t>This amendment specifies alternate Physical Layer (PHY) and necessary Medium Access Control Layer (MAC) enhancements to IEEE std. 802.22-2011 for operation in Very High Frequency (VHF)/ Ultra High Frequency (UHF) TV broadcast bands between 54 MHz and 862 MHz to support enhanced broadband services and monitoring applications. The standard supports aggregate data rates greater than the maximum data rate supported by the IEEE Std. 802.22-2011. This standard defines new classes of 802.22 devices to address these applications and supports more than 512 devices in a network. This standard also specifies techniques to enhance communications among the devices and makes necessary amendments to the cognitive, security &amp; parameters and connection management clauses. This amendment supports mechanisms to enable coexistence with other 802 systems in the same band.</a:t>
            </a:r>
          </a:p>
          <a:p>
            <a:pPr lvl="1"/>
            <a:endParaRPr kumimoji="1" lang="en-GB" altLang="ja-JP" sz="1400" dirty="0" smtClean="0"/>
          </a:p>
          <a:p>
            <a:r>
              <a:rPr kumimoji="1" lang="en-GB" altLang="ja-JP" sz="1800" dirty="0" smtClean="0"/>
              <a:t>Purpose</a:t>
            </a:r>
          </a:p>
          <a:p>
            <a:pPr lvl="1"/>
            <a:r>
              <a:rPr lang="en-US" altLang="ja-JP" sz="1400" dirty="0" smtClean="0"/>
              <a:t>The purpose of this amendment is to enhance the MAC and define an alternate PHY to accommodate broadband extensions and monitoring use cases for IEEE 802.22 devices operating is VHF/UHF TV broadcast bands between 54 MHz and 862 </a:t>
            </a:r>
            <a:r>
              <a:rPr lang="en-US" altLang="ja-JP" sz="1400" dirty="0" err="1" smtClean="0"/>
              <a:t>MHz.</a:t>
            </a:r>
            <a:r>
              <a:rPr lang="en-US" altLang="ja-JP" sz="1400" dirty="0" smtClean="0"/>
              <a:t> </a:t>
            </a:r>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dirty="0" smtClean="0"/>
              <a:t>Sep.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6</a:t>
            </a:fld>
            <a:endParaRPr lang="en-US" altLang="ko-K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Tentative TG 802.22b Agenda for the Week</a:t>
            </a:r>
            <a:endParaRPr kumimoji="1" lang="ja-JP" altLang="en-US" dirty="0"/>
          </a:p>
        </p:txBody>
      </p:sp>
      <p:sp>
        <p:nvSpPr>
          <p:cNvPr id="3" name="コンテンツ プレースホルダ 2"/>
          <p:cNvSpPr>
            <a:spLocks noGrp="1"/>
          </p:cNvSpPr>
          <p:nvPr>
            <p:ph idx="1"/>
          </p:nvPr>
        </p:nvSpPr>
        <p:spPr/>
        <p:txBody>
          <a:bodyPr/>
          <a:lstStyle/>
          <a:p>
            <a:r>
              <a:rPr kumimoji="1" lang="en-US" altLang="ja-JP" dirty="0" smtClean="0"/>
              <a:t>Agenda</a:t>
            </a:r>
          </a:p>
          <a:p>
            <a:endParaRPr kumimoji="1" lang="en-US" altLang="ja-JP" dirty="0" smtClean="0"/>
          </a:p>
          <a:p>
            <a:r>
              <a:rPr lang="en-US" altLang="ja-JP" dirty="0" smtClean="0"/>
              <a:t>Motion to approve September 802.22b agenda as contained in </a:t>
            </a:r>
            <a:r>
              <a:rPr lang="en-US" altLang="ja-JP" u="sng" dirty="0" smtClean="0"/>
              <a:t>22-13-0144-00-000b</a:t>
            </a:r>
          </a:p>
          <a:p>
            <a:endParaRPr lang="en-US" altLang="ja-JP" dirty="0" smtClean="0"/>
          </a:p>
          <a:p>
            <a:r>
              <a:rPr lang="en-US" altLang="ja-JP" dirty="0" smtClean="0"/>
              <a:t>Move: Chang-woo </a:t>
            </a:r>
            <a:r>
              <a:rPr lang="en-US" altLang="ja-JP" dirty="0" err="1" smtClean="0"/>
              <a:t>Pyo</a:t>
            </a:r>
            <a:endParaRPr lang="en-US" altLang="ja-JP" dirty="0" smtClean="0"/>
          </a:p>
          <a:p>
            <a:r>
              <a:rPr lang="en-US" altLang="ja-JP" dirty="0" smtClean="0"/>
              <a:t>Second</a:t>
            </a:r>
            <a:r>
              <a:rPr lang="en-US" altLang="ja-JP" dirty="0" smtClean="0"/>
              <a:t>: Jerry </a:t>
            </a:r>
            <a:r>
              <a:rPr lang="en-US" altLang="ja-JP" dirty="0" err="1" smtClean="0"/>
              <a:t>Kalke</a:t>
            </a:r>
            <a:endParaRPr lang="en-US" altLang="ja-JP" dirty="0" smtClean="0"/>
          </a:p>
          <a:p>
            <a:endParaRPr lang="en-US" altLang="ja-JP" dirty="0" smtClean="0"/>
          </a:p>
          <a:p>
            <a:r>
              <a:rPr kumimoji="1" lang="en-US" altLang="ja-JP" dirty="0" smtClean="0"/>
              <a:t>No objection. Motion passes</a:t>
            </a:r>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dirty="0" smtClean="0"/>
              <a:t>Sep.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7</a:t>
            </a:fld>
            <a:endParaRPr lang="en-US" altLang="ko-K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err="1" smtClean="0"/>
              <a:t>TGb</a:t>
            </a:r>
            <a:r>
              <a:rPr kumimoji="1" lang="en-US" altLang="ja-JP" dirty="0" smtClean="0"/>
              <a:t> Slot 1</a:t>
            </a:r>
            <a:endParaRPr kumimoji="1" lang="ja-JP" altLang="en-US" dirty="0"/>
          </a:p>
        </p:txBody>
      </p:sp>
      <p:sp>
        <p:nvSpPr>
          <p:cNvPr id="3" name="コンテンツ プレースホルダ 2"/>
          <p:cNvSpPr>
            <a:spLocks noGrp="1"/>
          </p:cNvSpPr>
          <p:nvPr>
            <p:ph idx="1"/>
          </p:nvPr>
        </p:nvSpPr>
        <p:spPr/>
        <p:txBody>
          <a:bodyPr/>
          <a:lstStyle/>
          <a:p>
            <a:r>
              <a:rPr kumimoji="1" lang="en-US" altLang="ja-JP" dirty="0" smtClean="0"/>
              <a:t>Time: Tuesday Sep. 17</a:t>
            </a:r>
            <a:r>
              <a:rPr kumimoji="1" lang="en-US" altLang="ja-JP" baseline="30000" dirty="0" smtClean="0"/>
              <a:t>th</a:t>
            </a:r>
            <a:r>
              <a:rPr kumimoji="1" lang="en-US" altLang="ja-JP" dirty="0" smtClean="0"/>
              <a:t> AM2</a:t>
            </a:r>
          </a:p>
          <a:p>
            <a:endParaRPr kumimoji="1" lang="en-US" altLang="ja-JP" dirty="0" smtClean="0"/>
          </a:p>
          <a:p>
            <a:r>
              <a:rPr lang="en-US" altLang="ja-JP" dirty="0" smtClean="0"/>
              <a:t>Review from July</a:t>
            </a:r>
          </a:p>
          <a:p>
            <a:r>
              <a:rPr lang="en-US" altLang="ja-JP" dirty="0" smtClean="0"/>
              <a:t>Approve minutes from July</a:t>
            </a:r>
          </a:p>
          <a:p>
            <a:r>
              <a:rPr lang="en-US" altLang="ja-JP" dirty="0" smtClean="0"/>
              <a:t>Discussion Items</a:t>
            </a:r>
          </a:p>
          <a:p>
            <a:r>
              <a:rPr lang="en-US" altLang="ja-JP" dirty="0" smtClean="0"/>
              <a:t>Time slot for Presentation</a:t>
            </a:r>
          </a:p>
        </p:txBody>
      </p:sp>
      <p:sp>
        <p:nvSpPr>
          <p:cNvPr id="4" name="日付プレースホルダ 3"/>
          <p:cNvSpPr>
            <a:spLocks noGrp="1"/>
          </p:cNvSpPr>
          <p:nvPr>
            <p:ph type="dt" sz="half" idx="10"/>
          </p:nvPr>
        </p:nvSpPr>
        <p:spPr/>
        <p:txBody>
          <a:bodyPr/>
          <a:lstStyle/>
          <a:p>
            <a:pPr>
              <a:defRPr/>
            </a:pPr>
            <a:r>
              <a:rPr lang="en-US" altLang="ko-KR" dirty="0" smtClean="0"/>
              <a:t>Sep.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8</a:t>
            </a:fld>
            <a:endParaRPr lang="en-US" altLang="ko-K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Review of July Meeting</a:t>
            </a:r>
            <a:endParaRPr kumimoji="1" lang="ja-JP" altLang="en-US" dirty="0"/>
          </a:p>
        </p:txBody>
      </p:sp>
      <p:sp>
        <p:nvSpPr>
          <p:cNvPr id="3" name="コンテンツ プレースホルダ 2"/>
          <p:cNvSpPr>
            <a:spLocks noGrp="1"/>
          </p:cNvSpPr>
          <p:nvPr>
            <p:ph idx="1"/>
          </p:nvPr>
        </p:nvSpPr>
        <p:spPr>
          <a:xfrm>
            <a:off x="685800" y="1556792"/>
            <a:ext cx="7772400" cy="4539208"/>
          </a:xfrm>
        </p:spPr>
        <p:txBody>
          <a:bodyPr/>
          <a:lstStyle/>
          <a:p>
            <a:r>
              <a:rPr kumimoji="1" lang="en-US" altLang="ja-JP" dirty="0" smtClean="0"/>
              <a:t>Contributions</a:t>
            </a:r>
          </a:p>
          <a:p>
            <a:pPr lvl="1"/>
            <a:endParaRPr kumimoji="1" lang="en-US" altLang="ja-JP" dirty="0" smtClean="0"/>
          </a:p>
          <a:p>
            <a:pPr lvl="1"/>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dirty="0" smtClean="0"/>
              <a:t>Sep.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9</a:t>
            </a:fld>
            <a:endParaRPr lang="en-US" altLang="ko-KR"/>
          </a:p>
        </p:txBody>
      </p:sp>
      <p:graphicFrame>
        <p:nvGraphicFramePr>
          <p:cNvPr id="8" name="コンテンツ プレースホルダ 6"/>
          <p:cNvGraphicFramePr>
            <a:graphicFrameLocks/>
          </p:cNvGraphicFramePr>
          <p:nvPr/>
        </p:nvGraphicFramePr>
        <p:xfrm>
          <a:off x="251520" y="2060848"/>
          <a:ext cx="8712967" cy="2042160"/>
        </p:xfrm>
        <a:graphic>
          <a:graphicData uri="http://schemas.openxmlformats.org/drawingml/2006/table">
            <a:tbl>
              <a:tblPr firstRow="1" bandRow="1">
                <a:tableStyleId>{5C22544A-7EE6-4342-B048-85BDC9FD1C3A}</a:tableStyleId>
              </a:tblPr>
              <a:tblGrid>
                <a:gridCol w="2160240"/>
                <a:gridCol w="2088232"/>
                <a:gridCol w="2880320"/>
                <a:gridCol w="1584175"/>
              </a:tblGrid>
              <a:tr h="257171">
                <a:tc>
                  <a:txBody>
                    <a:bodyPr/>
                    <a:lstStyle/>
                    <a:p>
                      <a:pPr algn="ctr"/>
                      <a:r>
                        <a:rPr kumimoji="1" lang="en-US" altLang="ja-JP" sz="1400" dirty="0" smtClean="0"/>
                        <a:t>Date</a:t>
                      </a:r>
                      <a:endParaRPr kumimoji="1" lang="ja-JP" altLang="en-US" sz="1400" dirty="0"/>
                    </a:p>
                  </a:txBody>
                  <a:tcPr/>
                </a:tc>
                <a:tc>
                  <a:txBody>
                    <a:bodyPr/>
                    <a:lstStyle/>
                    <a:p>
                      <a:pPr algn="ctr"/>
                      <a:r>
                        <a:rPr kumimoji="1" lang="en-US" altLang="ja-JP" sz="1400" dirty="0" smtClean="0"/>
                        <a:t>Contributions</a:t>
                      </a:r>
                      <a:endParaRPr kumimoji="1" lang="ja-JP" altLang="en-US" sz="1400" dirty="0"/>
                    </a:p>
                  </a:txBody>
                  <a:tcPr/>
                </a:tc>
                <a:tc>
                  <a:txBody>
                    <a:bodyPr/>
                    <a:lstStyle/>
                    <a:p>
                      <a:pPr algn="ctr"/>
                      <a:r>
                        <a:rPr kumimoji="1" lang="en-US" altLang="ja-JP" sz="1400" dirty="0" smtClean="0"/>
                        <a:t>Doc. #</a:t>
                      </a:r>
                      <a:endParaRPr kumimoji="1" lang="ja-JP" altLang="en-US" sz="1400" dirty="0"/>
                    </a:p>
                  </a:txBody>
                  <a:tcPr/>
                </a:tc>
                <a:tc>
                  <a:txBody>
                    <a:bodyPr/>
                    <a:lstStyle/>
                    <a:p>
                      <a:pPr algn="ctr"/>
                      <a:r>
                        <a:rPr kumimoji="1" lang="en-US" altLang="ja-JP" sz="1400" dirty="0" smtClean="0"/>
                        <a:t>Presenter</a:t>
                      </a:r>
                      <a:endParaRPr kumimoji="1" lang="ja-JP" altLang="en-US" sz="1400" dirty="0"/>
                    </a:p>
                  </a:txBody>
                  <a:tcPr/>
                </a:tc>
              </a:tr>
              <a:tr h="257171">
                <a:tc>
                  <a:txBody>
                    <a:bodyPr/>
                    <a:lstStyle/>
                    <a:p>
                      <a:pPr algn="ctr"/>
                      <a:r>
                        <a:rPr kumimoji="1" lang="en-US" altLang="ja-JP" sz="1400" dirty="0" smtClean="0"/>
                        <a:t>Slot</a:t>
                      </a:r>
                      <a:r>
                        <a:rPr kumimoji="1" lang="en-US" altLang="ja-JP" sz="1400" baseline="0" dirty="0" smtClean="0"/>
                        <a:t> #2 (Tue. PM1)</a:t>
                      </a:r>
                      <a:endParaRPr kumimoji="1" lang="ja-JP" altLang="en-US" sz="1400" dirty="0"/>
                    </a:p>
                  </a:txBody>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None/>
                        <a:tabLst/>
                        <a:defRPr/>
                      </a:pPr>
                      <a:r>
                        <a:rPr lang="en-US" altLang="ja-JP" sz="1400" dirty="0" smtClean="0"/>
                        <a:t>802.22b general</a:t>
                      </a:r>
                      <a:endParaRPr kumimoji="1" lang="ja-JP" altLang="en-US" sz="1400" dirty="0" smtClean="0"/>
                    </a:p>
                  </a:txBody>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Char char="•"/>
                        <a:tabLst/>
                        <a:defRPr/>
                      </a:pPr>
                      <a:r>
                        <a:rPr lang="en-GB" altLang="ja-JP" sz="1400" kern="1200" dirty="0" smtClean="0">
                          <a:solidFill>
                            <a:schemeClr val="dk1"/>
                          </a:solidFill>
                          <a:latin typeface="+mn-lt"/>
                          <a:ea typeface="+mn-ea"/>
                          <a:cs typeface="+mn-cs"/>
                        </a:rPr>
                        <a:t> 22-13-0089-00-000b</a:t>
                      </a:r>
                      <a:endParaRPr kumimoji="1" lang="ja-JP" altLang="en-US" sz="1400" dirty="0" smtClean="0"/>
                    </a:p>
                  </a:txBody>
                  <a:tcPr/>
                </a:tc>
                <a:tc>
                  <a:txBody>
                    <a:bodyPr/>
                    <a:lstStyle/>
                    <a:p>
                      <a:r>
                        <a:rPr kumimoji="1" lang="en-US" altLang="ja-JP" sz="1400" dirty="0" err="1" smtClean="0"/>
                        <a:t>Pyo</a:t>
                      </a:r>
                      <a:endParaRPr kumimoji="1" lang="ja-JP" altLang="en-US" sz="1400" dirty="0"/>
                    </a:p>
                  </a:txBody>
                  <a:tcPr/>
                </a:tc>
              </a:tr>
              <a:tr h="257171">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kumimoji="1" lang="en-US" altLang="ja-JP" sz="1400" dirty="0" smtClean="0"/>
                        <a:t>Slot #3 (Wed. AM1)</a:t>
                      </a:r>
                      <a:endParaRPr kumimoji="1" lang="ja-JP" altLang="en-US" sz="1400" dirty="0" smtClean="0"/>
                    </a:p>
                  </a:txBody>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None/>
                        <a:tabLst/>
                        <a:defRPr/>
                      </a:pPr>
                      <a:r>
                        <a:rPr lang="en-GB" altLang="ja-JP" sz="1400" kern="1200" dirty="0" smtClean="0">
                          <a:solidFill>
                            <a:schemeClr val="dk1"/>
                          </a:solidFill>
                          <a:latin typeface="+mn-lt"/>
                          <a:ea typeface="+mn-ea"/>
                          <a:cs typeface="+mn-cs"/>
                        </a:rPr>
                        <a:t>PHY</a:t>
                      </a:r>
                    </a:p>
                  </a:txBody>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Char char="•"/>
                        <a:tabLst/>
                        <a:defRPr/>
                      </a:pPr>
                      <a:r>
                        <a:rPr lang="en-GB" altLang="ja-JP" sz="1400" kern="1200" dirty="0" smtClean="0">
                          <a:solidFill>
                            <a:schemeClr val="dk1"/>
                          </a:solidFill>
                          <a:latin typeface="+mn-lt"/>
                          <a:ea typeface="+mn-ea"/>
                          <a:cs typeface="+mn-cs"/>
                        </a:rPr>
                        <a:t> 22-13-0091-00-000</a:t>
                      </a:r>
                    </a:p>
                  </a:txBody>
                  <a:tcPr/>
                </a:tc>
                <a:tc>
                  <a:txBody>
                    <a:bodyPr/>
                    <a:lstStyle/>
                    <a:p>
                      <a:r>
                        <a:rPr kumimoji="1" lang="en-US" altLang="ja-JP" sz="1400" dirty="0" err="1" smtClean="0"/>
                        <a:t>Oodo</a:t>
                      </a:r>
                      <a:endParaRPr kumimoji="1" lang="ja-JP" altLang="en-US" sz="1400" dirty="0"/>
                    </a:p>
                  </a:txBody>
                  <a:tcPr/>
                </a:tc>
              </a:tr>
              <a:tr h="257171">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kumimoji="1" lang="en-US" altLang="ja-JP" sz="1400" dirty="0" smtClean="0"/>
                        <a:t>Slot #4 (Wed. AM2)</a:t>
                      </a:r>
                      <a:endParaRPr kumimoji="1" lang="ja-JP" altLang="en-US" sz="1400" dirty="0" smtClean="0"/>
                    </a:p>
                  </a:txBody>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None/>
                        <a:tabLst/>
                        <a:defRPr/>
                      </a:pPr>
                      <a:r>
                        <a:rPr lang="en-US" altLang="ja-JP" sz="1400" dirty="0" smtClean="0"/>
                        <a:t>802.22b General Frame</a:t>
                      </a:r>
                      <a:endParaRPr lang="en-GB" altLang="ja-JP" sz="1400" kern="1200" dirty="0" smtClean="0">
                        <a:solidFill>
                          <a:schemeClr val="dk1"/>
                        </a:solidFill>
                        <a:latin typeface="+mn-lt"/>
                        <a:ea typeface="+mn-ea"/>
                        <a:cs typeface="+mn-cs"/>
                      </a:endParaRPr>
                    </a:p>
                  </a:txBody>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Char char="•"/>
                        <a:tabLst/>
                        <a:defRPr/>
                      </a:pPr>
                      <a:r>
                        <a:rPr lang="en-GB" altLang="ja-JP" sz="1400" kern="1200" dirty="0" smtClean="0">
                          <a:solidFill>
                            <a:schemeClr val="dk1"/>
                          </a:solidFill>
                          <a:latin typeface="+mn-lt"/>
                          <a:ea typeface="+mn-ea"/>
                          <a:cs typeface="+mn-cs"/>
                        </a:rPr>
                        <a:t> 22-13-0074-02-000b</a:t>
                      </a:r>
                    </a:p>
                  </a:txBody>
                  <a:tcPr/>
                </a:tc>
                <a:tc>
                  <a:txBody>
                    <a:bodyPr/>
                    <a:lstStyle/>
                    <a:p>
                      <a:r>
                        <a:rPr kumimoji="1" lang="en-US" altLang="ja-JP" sz="1400" dirty="0" err="1" smtClean="0"/>
                        <a:t>Pyo</a:t>
                      </a:r>
                      <a:endParaRPr kumimoji="1" lang="ja-JP" altLang="en-US" sz="1400" dirty="0"/>
                    </a:p>
                  </a:txBody>
                  <a:tcPr/>
                </a:tc>
              </a:tr>
              <a:tr h="257171">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kumimoji="1" lang="en-US" altLang="ja-JP" sz="1400" dirty="0" smtClean="0"/>
                        <a:t>Slot #5 (Thur. AM1)</a:t>
                      </a:r>
                      <a:endParaRPr kumimoji="1" lang="ja-JP" altLang="en-US" sz="1400" dirty="0" smtClean="0"/>
                    </a:p>
                  </a:txBody>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None/>
                        <a:tabLst/>
                        <a:defRPr/>
                      </a:pPr>
                      <a:r>
                        <a:rPr lang="en-US" altLang="ja-JP" sz="1400" dirty="0" smtClean="0"/>
                        <a:t>Initialization and </a:t>
                      </a:r>
                    </a:p>
                    <a:p>
                      <a:pPr marL="0" marR="0" indent="0" algn="l" defTabSz="914400" rtl="0" eaLnBrk="1" fontAlgn="auto" latinLnBrk="1" hangingPunct="1">
                        <a:lnSpc>
                          <a:spcPct val="100000"/>
                        </a:lnSpc>
                        <a:spcBef>
                          <a:spcPts val="0"/>
                        </a:spcBef>
                        <a:spcAft>
                          <a:spcPts val="0"/>
                        </a:spcAft>
                        <a:buClrTx/>
                        <a:buSzTx/>
                        <a:buFont typeface="Arial" pitchFamily="34" charset="0"/>
                        <a:buNone/>
                        <a:tabLst/>
                        <a:defRPr/>
                      </a:pPr>
                      <a:r>
                        <a:rPr lang="en-US" altLang="ja-JP" sz="1400" dirty="0" smtClean="0"/>
                        <a:t>Associations</a:t>
                      </a:r>
                      <a:endParaRPr kumimoji="1" lang="ja-JP" altLang="en-US" sz="1400" dirty="0" smtClean="0"/>
                    </a:p>
                  </a:txBody>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Char char="•"/>
                        <a:tabLst/>
                        <a:defRPr/>
                      </a:pPr>
                      <a:r>
                        <a:rPr lang="en-GB" altLang="ja-JP" sz="1400" kern="1200" dirty="0" smtClean="0">
                          <a:solidFill>
                            <a:schemeClr val="dk1"/>
                          </a:solidFill>
                          <a:latin typeface="+mn-lt"/>
                          <a:ea typeface="+mn-ea"/>
                          <a:cs typeface="+mn-cs"/>
                        </a:rPr>
                        <a:t> 22-13-0060-01-000b</a:t>
                      </a:r>
                      <a:endParaRPr kumimoji="1" lang="ja-JP" altLang="en-US" sz="1400" dirty="0" smtClean="0"/>
                    </a:p>
                  </a:txBody>
                  <a:tcPr/>
                </a:tc>
                <a:tc>
                  <a:txBody>
                    <a:bodyPr/>
                    <a:lstStyle/>
                    <a:p>
                      <a:r>
                        <a:rPr kumimoji="1" lang="en-US" altLang="ja-JP" sz="1400" dirty="0" err="1" smtClean="0"/>
                        <a:t>Pyo</a:t>
                      </a:r>
                      <a:endParaRPr kumimoji="1" lang="en-US" altLang="ja-JP" sz="1400" dirty="0" smtClean="0"/>
                    </a:p>
                  </a:txBody>
                  <a:tcPr/>
                </a:tc>
              </a:tr>
              <a:tr h="257171">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kumimoji="1" lang="en-US" altLang="ja-JP" sz="1400" dirty="0" smtClean="0"/>
                        <a:t>Slot #6 (Thur. AM2)</a:t>
                      </a:r>
                      <a:endParaRPr kumimoji="1" lang="ja-JP" altLang="en-US" sz="1400" dirty="0" smtClean="0"/>
                    </a:p>
                  </a:txBody>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None/>
                        <a:tabLst/>
                        <a:defRPr/>
                      </a:pPr>
                      <a:r>
                        <a:rPr lang="en-US" altLang="ja-JP" sz="1400" dirty="0" smtClean="0"/>
                        <a:t>802.22b Ranging</a:t>
                      </a:r>
                      <a:endParaRPr kumimoji="1" lang="ja-JP" altLang="en-US" sz="1400" dirty="0" smtClean="0"/>
                    </a:p>
                  </a:txBody>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Char char="•"/>
                        <a:tabLst/>
                        <a:defRPr/>
                      </a:pPr>
                      <a:r>
                        <a:rPr lang="en-GB" altLang="ja-JP" sz="1400" kern="1200" dirty="0" smtClean="0">
                          <a:solidFill>
                            <a:schemeClr val="dk1"/>
                          </a:solidFill>
                          <a:latin typeface="+mn-lt"/>
                          <a:ea typeface="+mn-ea"/>
                          <a:cs typeface="+mn-cs"/>
                        </a:rPr>
                        <a:t> 22-13-0069-01-000b</a:t>
                      </a:r>
                      <a:endParaRPr kumimoji="1" lang="ja-JP" altLang="en-US" sz="1400" dirty="0" smtClean="0"/>
                    </a:p>
                  </a:txBody>
                  <a:tcPr/>
                </a:tc>
                <a:tc>
                  <a:txBody>
                    <a:bodyPr/>
                    <a:lstStyle/>
                    <a:p>
                      <a:r>
                        <a:rPr kumimoji="1" lang="en-US" altLang="ja-JP" sz="1400" dirty="0" err="1" smtClean="0"/>
                        <a:t>Pyo</a:t>
                      </a:r>
                      <a:endParaRPr kumimoji="1" lang="ja-JP" altLang="en-US" sz="1400" dirty="0"/>
                    </a:p>
                  </a:txBody>
                  <a:tcPr/>
                </a:tc>
              </a:tr>
            </a:tbl>
          </a:graphicData>
        </a:graphic>
      </p:graphicFrame>
      <p:graphicFrame>
        <p:nvGraphicFramePr>
          <p:cNvPr id="9" name="コンテンツ プレースホルダ 6"/>
          <p:cNvGraphicFramePr>
            <a:graphicFrameLocks/>
          </p:cNvGraphicFramePr>
          <p:nvPr/>
        </p:nvGraphicFramePr>
        <p:xfrm>
          <a:off x="251520" y="4293096"/>
          <a:ext cx="8712968" cy="1907856"/>
        </p:xfrm>
        <a:graphic>
          <a:graphicData uri="http://schemas.openxmlformats.org/drawingml/2006/table">
            <a:tbl>
              <a:tblPr firstRow="1" bandRow="1">
                <a:tableStyleId>{5C22544A-7EE6-4342-B048-85BDC9FD1C3A}</a:tableStyleId>
              </a:tblPr>
              <a:tblGrid>
                <a:gridCol w="1872209"/>
                <a:gridCol w="2952328"/>
                <a:gridCol w="2304256"/>
                <a:gridCol w="1584175"/>
              </a:tblGrid>
              <a:tr h="328148">
                <a:tc>
                  <a:txBody>
                    <a:bodyPr/>
                    <a:lstStyle/>
                    <a:p>
                      <a:pPr algn="ctr"/>
                      <a:r>
                        <a:rPr kumimoji="1" lang="en-US" altLang="ja-JP" sz="1400" dirty="0" smtClean="0"/>
                        <a:t>Date</a:t>
                      </a:r>
                      <a:endParaRPr kumimoji="1" lang="ja-JP" altLang="en-US" sz="1400" dirty="0"/>
                    </a:p>
                  </a:txBody>
                  <a:tcPr/>
                </a:tc>
                <a:tc>
                  <a:txBody>
                    <a:bodyPr/>
                    <a:lstStyle/>
                    <a:p>
                      <a:pPr algn="ctr"/>
                      <a:r>
                        <a:rPr kumimoji="1" lang="en-US" altLang="ja-JP" sz="1400" dirty="0" smtClean="0"/>
                        <a:t>Contributions</a:t>
                      </a:r>
                      <a:endParaRPr kumimoji="1" lang="ja-JP" altLang="en-US" sz="1400" dirty="0"/>
                    </a:p>
                  </a:txBody>
                  <a:tcPr/>
                </a:tc>
                <a:tc>
                  <a:txBody>
                    <a:bodyPr/>
                    <a:lstStyle/>
                    <a:p>
                      <a:pPr algn="ctr"/>
                      <a:r>
                        <a:rPr kumimoji="1" lang="en-US" altLang="ja-JP" sz="1400" dirty="0" smtClean="0"/>
                        <a:t>Doc. #</a:t>
                      </a:r>
                      <a:endParaRPr kumimoji="1" lang="ja-JP" altLang="en-US" sz="1400" dirty="0"/>
                    </a:p>
                  </a:txBody>
                  <a:tcPr/>
                </a:tc>
                <a:tc>
                  <a:txBody>
                    <a:bodyPr/>
                    <a:lstStyle/>
                    <a:p>
                      <a:pPr algn="ctr"/>
                      <a:r>
                        <a:rPr kumimoji="1" lang="en-US" altLang="ja-JP" sz="1400" dirty="0" smtClean="0"/>
                        <a:t>Presenter</a:t>
                      </a:r>
                      <a:endParaRPr kumimoji="1" lang="ja-JP" altLang="en-US" sz="1400" dirty="0"/>
                    </a:p>
                  </a:txBody>
                  <a:tcPr/>
                </a:tc>
              </a:tr>
              <a:tr h="528330">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kumimoji="1" lang="en-US" altLang="ja-JP" sz="1400" dirty="0" smtClean="0"/>
                        <a:t>Slot #3 (Wed. AM1)</a:t>
                      </a:r>
                      <a:endParaRPr kumimoji="1" lang="ja-JP" altLang="en-US" sz="1400" dirty="0" smtClean="0"/>
                    </a:p>
                  </a:txBody>
                  <a:tcPr/>
                </a:tc>
                <a:tc>
                  <a:txBody>
                    <a:bodyPr/>
                    <a:lstStyle/>
                    <a:p>
                      <a:pPr>
                        <a:buFont typeface="Arial" pitchFamily="34" charset="0"/>
                        <a:buChar char="•"/>
                      </a:pPr>
                      <a:r>
                        <a:rPr kumimoji="1" lang="en-US" altLang="ja-JP" sz="1400" dirty="0" smtClean="0"/>
                        <a:t> Management messages for group resource allocation</a:t>
                      </a:r>
                      <a:endParaRPr kumimoji="1" lang="ja-JP" altLang="en-US" sz="1400" dirty="0"/>
                    </a:p>
                  </a:txBody>
                  <a:tcPr/>
                </a:tc>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endParaRPr kumimoji="1" lang="ja-JP" altLang="en-US" sz="1400" b="1" dirty="0"/>
                    </a:p>
                  </a:txBody>
                  <a:tcPr/>
                </a:tc>
                <a:tc>
                  <a:txBody>
                    <a:bodyPr/>
                    <a:lstStyle/>
                    <a:p>
                      <a:r>
                        <a:rPr kumimoji="1" lang="en-US" altLang="ja-JP" sz="1400" dirty="0" smtClean="0"/>
                        <a:t>Dr. Hwang</a:t>
                      </a:r>
                      <a:endParaRPr kumimoji="1" lang="ja-JP" altLang="en-US" sz="1400" dirty="0"/>
                    </a:p>
                  </a:txBody>
                  <a:tcPr/>
                </a:tc>
              </a:tr>
              <a:tr h="367658">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kumimoji="1" lang="en-US" altLang="ja-JP" sz="1400" dirty="0" smtClean="0"/>
                        <a:t>Slot #4 (Wed. AM2)</a:t>
                      </a:r>
                      <a:endParaRPr kumimoji="1" lang="ja-JP" altLang="en-US" sz="1400" dirty="0" smtClean="0"/>
                    </a:p>
                  </a:txBody>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Char char="•"/>
                        <a:tabLst/>
                        <a:defRPr/>
                      </a:pPr>
                      <a:r>
                        <a:rPr lang="en-US" altLang="ja-JP" sz="1400" dirty="0" smtClean="0"/>
                        <a:t> Proposed</a:t>
                      </a:r>
                      <a:r>
                        <a:rPr lang="en-US" altLang="ja-JP" sz="1400" baseline="0" dirty="0" smtClean="0"/>
                        <a:t> PHY text for 22b</a:t>
                      </a:r>
                      <a:endParaRPr lang="en-US" altLang="ja-JP" sz="1400" dirty="0" smtClean="0"/>
                    </a:p>
                  </a:txBody>
                  <a:tcPr/>
                </a:tc>
                <a:tc>
                  <a:txBody>
                    <a:bodyPr/>
                    <a:lstStyle/>
                    <a:p>
                      <a:pPr marL="0" marR="0" lvl="1" indent="0" algn="l" defTabSz="914400" rtl="0" eaLnBrk="1" fontAlgn="auto" latinLnBrk="1" hangingPunct="1">
                        <a:lnSpc>
                          <a:spcPct val="100000"/>
                        </a:lnSpc>
                        <a:spcBef>
                          <a:spcPts val="0"/>
                        </a:spcBef>
                        <a:spcAft>
                          <a:spcPts val="0"/>
                        </a:spcAft>
                        <a:buClrTx/>
                        <a:buSzTx/>
                        <a:buFontTx/>
                        <a:buNone/>
                        <a:tabLst/>
                        <a:defRPr/>
                      </a:pPr>
                      <a:endParaRPr kumimoji="1" lang="en-US" altLang="ja-JP" sz="1600" dirty="0" smtClean="0"/>
                    </a:p>
                  </a:txBody>
                  <a:tcPr/>
                </a:tc>
                <a:tc>
                  <a:txBody>
                    <a:bodyPr/>
                    <a:lstStyle/>
                    <a:p>
                      <a:r>
                        <a:rPr kumimoji="1" lang="en-US" altLang="ja-JP" sz="1400" dirty="0" smtClean="0"/>
                        <a:t>Dr. Zhao</a:t>
                      </a:r>
                      <a:endParaRPr kumimoji="1" lang="ja-JP" altLang="en-US" sz="1400" dirty="0"/>
                    </a:p>
                  </a:txBody>
                  <a:tcPr/>
                </a:tc>
              </a:tr>
              <a:tr h="341860">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kumimoji="1" lang="en-US" altLang="ja-JP" sz="1400" dirty="0" smtClean="0"/>
                        <a:t>Slot #5 (Thur. AM1)</a:t>
                      </a:r>
                      <a:endParaRPr kumimoji="1" lang="ja-JP" altLang="en-US" sz="1400" dirty="0" smtClean="0"/>
                    </a:p>
                  </a:txBody>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Char char="•"/>
                        <a:tabLst/>
                        <a:defRPr/>
                      </a:pPr>
                      <a:r>
                        <a:rPr lang="en-US" altLang="ja-JP" sz="1400" dirty="0" smtClean="0"/>
                        <a:t> Proposed</a:t>
                      </a:r>
                      <a:r>
                        <a:rPr lang="en-US" altLang="ja-JP" sz="1400" baseline="0" dirty="0" smtClean="0"/>
                        <a:t> MIMO topics for 22b</a:t>
                      </a:r>
                      <a:endParaRPr lang="en-US" altLang="ja-JP" sz="1400" dirty="0" smtClean="0"/>
                    </a:p>
                  </a:txBody>
                  <a:tcPr/>
                </a:tc>
                <a:tc>
                  <a:txBody>
                    <a:bodyPr/>
                    <a:lstStyle/>
                    <a:p>
                      <a:pPr marL="0" marR="0" lvl="1" indent="0" algn="l" defTabSz="914400" rtl="0" eaLnBrk="1" fontAlgn="auto" latinLnBrk="1" hangingPunct="1">
                        <a:lnSpc>
                          <a:spcPct val="100000"/>
                        </a:lnSpc>
                        <a:spcBef>
                          <a:spcPts val="0"/>
                        </a:spcBef>
                        <a:spcAft>
                          <a:spcPts val="0"/>
                        </a:spcAft>
                        <a:buClrTx/>
                        <a:buSzTx/>
                        <a:buFontTx/>
                        <a:buNone/>
                        <a:tabLst/>
                        <a:defRPr/>
                      </a:pPr>
                      <a:endParaRPr kumimoji="1" lang="en-US" altLang="ja-JP" sz="1600" dirty="0" smtClean="0"/>
                    </a:p>
                  </a:txBody>
                  <a:tcPr/>
                </a:tc>
                <a:tc>
                  <a:txBody>
                    <a:bodyPr/>
                    <a:lstStyle/>
                    <a:p>
                      <a:r>
                        <a:rPr kumimoji="1" lang="en-US" altLang="ja-JP" sz="1400" dirty="0" smtClean="0"/>
                        <a:t>Dr. Gabriel</a:t>
                      </a:r>
                      <a:endParaRPr kumimoji="1" lang="ja-JP" altLang="en-US" sz="1400" dirty="0"/>
                    </a:p>
                  </a:txBody>
                  <a:tcPr/>
                </a:tc>
              </a:tr>
              <a:tr h="341860">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kumimoji="1" lang="en-US" altLang="ja-JP" sz="1400" dirty="0" smtClean="0"/>
                        <a:t>Slot #6 (Thur. AM2)</a:t>
                      </a:r>
                      <a:endParaRPr kumimoji="1" lang="ja-JP" altLang="en-US" sz="1400" dirty="0" smtClean="0"/>
                    </a:p>
                  </a:txBody>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Char char="•"/>
                        <a:tabLst/>
                        <a:defRPr/>
                      </a:pPr>
                      <a:r>
                        <a:rPr lang="en-US" altLang="ja-JP" sz="1400" dirty="0" smtClean="0"/>
                        <a:t> Multi-Channel</a:t>
                      </a:r>
                      <a:r>
                        <a:rPr lang="en-US" altLang="ja-JP" sz="1400" baseline="0" dirty="0" smtClean="0"/>
                        <a:t> operation</a:t>
                      </a:r>
                      <a:endParaRPr lang="en-US" altLang="ja-JP" sz="1400" dirty="0" smtClean="0"/>
                    </a:p>
                  </a:txBody>
                  <a:tcPr/>
                </a:tc>
                <a:tc>
                  <a:txBody>
                    <a:bodyPr/>
                    <a:lstStyle/>
                    <a:p>
                      <a:pPr marL="0" marR="0" lvl="1" indent="0" algn="l" defTabSz="914400" rtl="0" eaLnBrk="1" fontAlgn="auto" latinLnBrk="1" hangingPunct="1">
                        <a:lnSpc>
                          <a:spcPct val="100000"/>
                        </a:lnSpc>
                        <a:spcBef>
                          <a:spcPts val="0"/>
                        </a:spcBef>
                        <a:spcAft>
                          <a:spcPts val="0"/>
                        </a:spcAft>
                        <a:buClrTx/>
                        <a:buSzTx/>
                        <a:buFontTx/>
                        <a:buNone/>
                        <a:tabLst/>
                        <a:defRPr/>
                      </a:pPr>
                      <a:endParaRPr kumimoji="1" lang="en-US" altLang="ja-JP" sz="1600" dirty="0" smtClean="0"/>
                    </a:p>
                  </a:txBody>
                  <a:tcPr/>
                </a:tc>
                <a:tc>
                  <a:txBody>
                    <a:bodyPr/>
                    <a:lstStyle/>
                    <a:p>
                      <a:r>
                        <a:rPr kumimoji="1" lang="en-US" altLang="ja-JP" sz="1400" dirty="0" smtClean="0"/>
                        <a:t>Dr. </a:t>
                      </a:r>
                      <a:r>
                        <a:rPr kumimoji="1" lang="en-US" altLang="ja-JP" sz="1400" dirty="0" err="1" smtClean="0"/>
                        <a:t>Toh</a:t>
                      </a:r>
                      <a:endParaRPr kumimoji="1" lang="ja-JP" altLang="en-US" sz="1400" dirty="0"/>
                    </a:p>
                  </a:txBody>
                  <a:tcPr/>
                </a:tc>
              </a:tr>
            </a:tbl>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802-22-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22-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just" defTabSz="914400" rtl="0" eaLnBrk="0" fontAlgn="base" latinLnBrk="0" hangingPunct="0">
          <a:lnSpc>
            <a:spcPct val="80000"/>
          </a:lnSpc>
          <a:spcBef>
            <a:spcPct val="20000"/>
          </a:spcBef>
          <a:spcAft>
            <a:spcPct val="0"/>
          </a:spcAft>
          <a:buClrTx/>
          <a:buSzTx/>
          <a:buFontTx/>
          <a:buNone/>
          <a:tabLst/>
          <a:defRPr kumimoji="0" lang="en-US" sz="1400" b="1" i="0" u="none" strike="noStrike" cap="none" normalizeH="0" baseline="0" smtClean="0">
            <a:ln>
              <a:noFill/>
            </a:ln>
            <a:solidFill>
              <a:schemeClr val="tx1"/>
            </a:solidFill>
            <a:effectLst/>
            <a:latin typeface="Times New Roman" pitchFamily="18" charset="0"/>
            <a:ea typeface="굴림" pitchFamily="50" charset="-127"/>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just" defTabSz="914400" rtl="0" eaLnBrk="0" fontAlgn="base" latinLnBrk="0" hangingPunct="0">
          <a:lnSpc>
            <a:spcPct val="80000"/>
          </a:lnSpc>
          <a:spcBef>
            <a:spcPct val="20000"/>
          </a:spcBef>
          <a:spcAft>
            <a:spcPct val="0"/>
          </a:spcAft>
          <a:buClrTx/>
          <a:buSzTx/>
          <a:buFontTx/>
          <a:buNone/>
          <a:tabLst/>
          <a:defRPr kumimoji="0" lang="en-US" sz="1400" b="1" i="0" u="none" strike="noStrike" cap="none" normalizeH="0" baseline="0" smtClean="0">
            <a:ln>
              <a:noFill/>
            </a:ln>
            <a:solidFill>
              <a:schemeClr val="tx1"/>
            </a:solidFill>
            <a:effectLst/>
            <a:latin typeface="Times New Roman" pitchFamily="18" charset="0"/>
            <a:ea typeface="굴림" pitchFamily="50" charset="-127"/>
          </a:defRPr>
        </a:defPPr>
      </a:lstStyle>
    </a:lnDef>
  </a:objectDefaults>
  <a:extraClrSchemeLst>
    <a:extraClrScheme>
      <a:clrScheme name="802-22-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22-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22-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22-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22-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22-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22-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802-22-Submission</Template>
  <TotalTime>57959</TotalTime>
  <Words>1260</Words>
  <Application>Microsoft Office PowerPoint</Application>
  <PresentationFormat>画面に合わせる (4:3)</PresentationFormat>
  <Paragraphs>773</Paragraphs>
  <Slides>22</Slides>
  <Notes>0</Notes>
  <HiddenSlides>0</HiddenSlides>
  <MMClips>0</MMClips>
  <ScaleCrop>false</ScaleCrop>
  <HeadingPairs>
    <vt:vector size="6" baseType="variant">
      <vt:variant>
        <vt:lpstr>テーマ</vt:lpstr>
      </vt:variant>
      <vt:variant>
        <vt:i4>1</vt:i4>
      </vt:variant>
      <vt:variant>
        <vt:lpstr>埋め込まれた OLE サーバー</vt:lpstr>
      </vt:variant>
      <vt:variant>
        <vt:i4>1</vt:i4>
      </vt:variant>
      <vt:variant>
        <vt:lpstr>スライド タイトル</vt:lpstr>
      </vt:variant>
      <vt:variant>
        <vt:i4>22</vt:i4>
      </vt:variant>
    </vt:vector>
  </HeadingPairs>
  <TitlesOfParts>
    <vt:vector size="24" baseType="lpstr">
      <vt:lpstr>802-22-Submission</vt:lpstr>
      <vt:lpstr>Document</vt:lpstr>
      <vt:lpstr>IEEE P802.22b September 2013 Plan &amp; Report</vt:lpstr>
      <vt:lpstr>Meeting Protocol</vt:lpstr>
      <vt:lpstr>Attendee</vt:lpstr>
      <vt:lpstr>Introduction</vt:lpstr>
      <vt:lpstr>New Member</vt:lpstr>
      <vt:lpstr>802.22b Title, PAR Scope and Purpose</vt:lpstr>
      <vt:lpstr>Tentative TG 802.22b Agenda for the Week</vt:lpstr>
      <vt:lpstr>TGb Slot 1</vt:lpstr>
      <vt:lpstr>Review of July Meeting</vt:lpstr>
      <vt:lpstr>TGb Plan</vt:lpstr>
      <vt:lpstr>July Minutes</vt:lpstr>
      <vt:lpstr>Review of Conference Calls</vt:lpstr>
      <vt:lpstr>Conference Call Minutes</vt:lpstr>
      <vt:lpstr>Discussion Items</vt:lpstr>
      <vt:lpstr>Contributions</vt:lpstr>
      <vt:lpstr>TGb Slot 2</vt:lpstr>
      <vt:lpstr>TGb Slot 3</vt:lpstr>
      <vt:lpstr>TGb Slot 4</vt:lpstr>
      <vt:lpstr>TGb Slot 5</vt:lpstr>
      <vt:lpstr>TGb Slot 6</vt:lpstr>
      <vt:lpstr>Teleconference Plan</vt:lpstr>
      <vt:lpstr>802.22b Task Group Updated Timeline </vt:lpstr>
    </vt:vector>
  </TitlesOfParts>
  <Company>ETRI</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IEEE802.22b Report</dc:title>
  <dc:creator>"Chang-woo Pyo" &lt;cwpyo@nict.go.jp&gt;</dc:creator>
  <cp:lastModifiedBy>cwpyo</cp:lastModifiedBy>
  <cp:revision>1815</cp:revision>
  <cp:lastPrinted>1998-02-10T13:28:06Z</cp:lastPrinted>
  <dcterms:created xsi:type="dcterms:W3CDTF">2006-06-26T04:34:43Z</dcterms:created>
  <dcterms:modified xsi:type="dcterms:W3CDTF">2013-09-18T07:04:28Z</dcterms:modified>
</cp:coreProperties>
</file>