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565" r:id="rId2"/>
    <p:sldId id="566" r:id="rId3"/>
    <p:sldId id="571" r:id="rId4"/>
    <p:sldId id="572" r:id="rId5"/>
  </p:sldIdLst>
  <p:sldSz cx="9144000" cy="6858000" type="screen4x3"/>
  <p:notesSz cx="6735763" cy="98663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00"/>
    <a:srgbClr val="0066FF"/>
    <a:srgbClr val="CCFFCC"/>
    <a:srgbClr val="99FF99"/>
    <a:srgbClr val="CCECF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358319" y="199288"/>
            <a:ext cx="270266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15250" eaLnBrk="0" latinLnBrk="0" hangingPunct="0">
              <a:lnSpc>
                <a:spcPct val="100000"/>
              </a:lnSpc>
              <a:spcBef>
                <a:spcPct val="0"/>
              </a:spcBef>
              <a:defRPr sz="14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674781" y="199288"/>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15250" eaLnBrk="0" latinLnBrk="0" hangingPunct="0">
              <a:defRPr sz="14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4738378" y="9549525"/>
            <a:ext cx="139942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15250" eaLnBrk="0" latinLnBrk="0" hangingPunct="0">
              <a:defRPr sz="12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2999926" y="9549525"/>
            <a:ext cx="5883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15250" eaLnBrk="0" latinLnBrk="0" hangingPunct="0">
              <a:defRPr sz="1200" b="0"/>
            </a:lvl1pPr>
          </a:lstStyle>
          <a:p>
            <a:pPr>
              <a:defRPr/>
            </a:pPr>
            <a:r>
              <a:rPr lang="en-US" altLang="ko-KR"/>
              <a:t>Page </a:t>
            </a:r>
            <a:fld id="{576E8A6C-B872-4046-A1A9-68F3E6F0F02D}" type="slidenum">
              <a:rPr lang="en-US" altLang="ko-KR"/>
              <a:pPr>
                <a:defRPr/>
              </a:pPr>
              <a:t>‹#›</a:t>
            </a:fld>
            <a:endParaRPr lang="en-US" altLang="ko-KR"/>
          </a:p>
        </p:txBody>
      </p:sp>
      <p:sp>
        <p:nvSpPr>
          <p:cNvPr id="14342" name="Line 6"/>
          <p:cNvSpPr>
            <a:spLocks noChangeShapeType="1"/>
          </p:cNvSpPr>
          <p:nvPr/>
        </p:nvSpPr>
        <p:spPr bwMode="auto">
          <a:xfrm>
            <a:off x="673276" y="413201"/>
            <a:ext cx="538921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87572" tIns="43786" rIns="87572" bIns="43786" anchor="ctr"/>
          <a:lstStyle/>
          <a:p>
            <a:endParaRPr lang="en-US"/>
          </a:p>
        </p:txBody>
      </p:sp>
      <p:sp>
        <p:nvSpPr>
          <p:cNvPr id="14343" name="Rectangle 7"/>
          <p:cNvSpPr>
            <a:spLocks noChangeArrowheads="1"/>
          </p:cNvSpPr>
          <p:nvPr/>
        </p:nvSpPr>
        <p:spPr bwMode="auto">
          <a:xfrm>
            <a:off x="673276" y="9549526"/>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5250" eaLnBrk="0" latinLnBrk="0" hangingPunct="0"/>
            <a:r>
              <a:rPr lang="en-US" altLang="ko-KR" sz="1200" b="0" dirty="0"/>
              <a:t>Submission</a:t>
            </a:r>
          </a:p>
        </p:txBody>
      </p:sp>
      <p:sp>
        <p:nvSpPr>
          <p:cNvPr id="14344" name="Line 8"/>
          <p:cNvSpPr>
            <a:spLocks noChangeShapeType="1"/>
          </p:cNvSpPr>
          <p:nvPr/>
        </p:nvSpPr>
        <p:spPr bwMode="auto">
          <a:xfrm>
            <a:off x="673276" y="9537282"/>
            <a:ext cx="553832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87572" tIns="43786" rIns="87572" bIns="43786" anchor="ctr"/>
          <a:lstStyle/>
          <a:p>
            <a:endParaRPr lang="en-US"/>
          </a:p>
        </p:txBody>
      </p:sp>
    </p:spTree>
    <p:extLst>
      <p:ext uri="{BB962C8B-B14F-4D97-AF65-F5344CB8AC3E}">
        <p14:creationId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00493" y="115117"/>
            <a:ext cx="270266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15250" eaLnBrk="0" latinLnBrk="0" hangingPunct="0">
              <a:lnSpc>
                <a:spcPct val="100000"/>
              </a:lnSpc>
              <a:spcBef>
                <a:spcPct val="0"/>
              </a:spcBef>
              <a:defRPr sz="14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35620" y="115117"/>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15250" eaLnBrk="0" latinLnBrk="0" hangingPunct="0">
              <a:defRPr sz="14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897700" y="4686002"/>
            <a:ext cx="4940363" cy="4442672"/>
          </a:xfrm>
          <a:prstGeom prst="rect">
            <a:avLst/>
          </a:prstGeom>
          <a:noFill/>
          <a:ln w="9525">
            <a:noFill/>
            <a:miter lim="800000"/>
            <a:headEnd/>
            <a:tailEnd/>
          </a:ln>
          <a:effectLst/>
        </p:spPr>
        <p:txBody>
          <a:bodyPr vert="horz" wrap="square" lIns="91810" tIns="45128" rIns="91810" bIns="451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4252328" y="9552586"/>
            <a:ext cx="185082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6983" lvl="4" algn="r" defTabSz="915250" eaLnBrk="0" latinLnBrk="0" hangingPunct="0">
              <a:defRPr sz="12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040154" y="9552586"/>
            <a:ext cx="5883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15250" eaLnBrk="0" latinLnBrk="0" hangingPunct="0">
              <a:defRPr sz="1200" b="0"/>
            </a:lvl1pPr>
          </a:lstStyle>
          <a:p>
            <a:pPr>
              <a:defRPr/>
            </a:pPr>
            <a:r>
              <a:rPr lang="en-US" altLang="ko-KR"/>
              <a:t>Page </a:t>
            </a:r>
            <a:fld id="{F032E6D2-CDC3-2849-BF7D-4A3704537A52}" type="slidenum">
              <a:rPr lang="en-US" altLang="ko-KR"/>
              <a:pPr>
                <a:defRPr/>
              </a:pPr>
              <a:t>‹#›</a:t>
            </a:fld>
            <a:endParaRPr lang="en-US" altLang="ko-KR"/>
          </a:p>
        </p:txBody>
      </p:sp>
      <p:sp>
        <p:nvSpPr>
          <p:cNvPr id="15368" name="Rectangle 8"/>
          <p:cNvSpPr>
            <a:spLocks noChangeArrowheads="1"/>
          </p:cNvSpPr>
          <p:nvPr/>
        </p:nvSpPr>
        <p:spPr bwMode="auto">
          <a:xfrm>
            <a:off x="703400" y="9552587"/>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897006" eaLnBrk="0" latinLnBrk="0" hangingPunct="0"/>
            <a:r>
              <a:rPr lang="en-US" altLang="ko-KR" sz="1200" b="0" dirty="0"/>
              <a:t>Submission</a:t>
            </a:r>
          </a:p>
        </p:txBody>
      </p:sp>
      <p:sp>
        <p:nvSpPr>
          <p:cNvPr id="15369" name="Line 9"/>
          <p:cNvSpPr>
            <a:spLocks noChangeShapeType="1"/>
          </p:cNvSpPr>
          <p:nvPr/>
        </p:nvSpPr>
        <p:spPr bwMode="auto">
          <a:xfrm>
            <a:off x="703400" y="9551056"/>
            <a:ext cx="532896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87572" tIns="43786" rIns="87572" bIns="43786" anchor="ctr"/>
          <a:lstStyle/>
          <a:p>
            <a:endParaRPr lang="en-US"/>
          </a:p>
        </p:txBody>
      </p:sp>
      <p:sp>
        <p:nvSpPr>
          <p:cNvPr id="15370" name="Line 10"/>
          <p:cNvSpPr>
            <a:spLocks noChangeShapeType="1"/>
          </p:cNvSpPr>
          <p:nvPr/>
        </p:nvSpPr>
        <p:spPr bwMode="auto">
          <a:xfrm>
            <a:off x="629595" y="315257"/>
            <a:ext cx="547657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87572" tIns="43786" rIns="87572" bIns="43786" anchor="ctr"/>
          <a:lstStyle/>
          <a:p>
            <a:endParaRPr lang="en-US"/>
          </a:p>
        </p:txBody>
      </p:sp>
    </p:spTree>
    <p:extLst>
      <p:ext uri="{BB962C8B-B14F-4D97-AF65-F5344CB8AC3E}">
        <p14:creationId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a:xfrm>
            <a:off x="3213280" y="9552586"/>
            <a:ext cx="415177" cy="184666"/>
          </a:xfrm>
        </p:spPr>
        <p:txBody>
          <a:bodyPr/>
          <a:lstStyle/>
          <a:p>
            <a:pPr>
              <a:defRPr/>
            </a:pPr>
            <a:r>
              <a:rPr lang="en-US" altLang="ko-KR" smtClean="0"/>
              <a:t>Page </a:t>
            </a:r>
            <a:fld id="{F032E6D2-CDC3-2849-BF7D-4A3704537A52}" type="slidenum">
              <a:rPr lang="en-US" altLang="ko-KR" smtClean="0"/>
              <a:pPr>
                <a:defRPr/>
              </a:pPr>
              <a:t>1</a:t>
            </a:fld>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a:xfrm>
            <a:off x="3213280" y="9552586"/>
            <a:ext cx="415177" cy="184666"/>
          </a:xfrm>
        </p:spPr>
        <p:txBody>
          <a:bodyPr/>
          <a:lstStyle/>
          <a:p>
            <a:pPr>
              <a:defRPr/>
            </a:pPr>
            <a:r>
              <a:rPr lang="en-US" altLang="ko-KR" smtClean="0"/>
              <a:t>Page </a:t>
            </a:r>
            <a:fld id="{F032E6D2-CDC3-2849-BF7D-4A3704537A52}" type="slidenum">
              <a:rPr lang="en-US" altLang="ko-KR" smtClean="0"/>
              <a:pPr>
                <a:defRPr/>
              </a:pPr>
              <a:t>2</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a:xfrm>
            <a:off x="3213280" y="9552586"/>
            <a:ext cx="415177" cy="184666"/>
          </a:xfrm>
        </p:spPr>
        <p:txBody>
          <a:bodyPr/>
          <a:lstStyle/>
          <a:p>
            <a:pPr>
              <a:defRPr/>
            </a:pPr>
            <a:r>
              <a:rPr lang="en-US" altLang="ko-KR" smtClean="0"/>
              <a:t>Page </a:t>
            </a:r>
            <a:fld id="{F032E6D2-CDC3-2849-BF7D-4A3704537A52}" type="slidenum">
              <a:rPr lang="en-US" altLang="ko-KR" smtClean="0"/>
              <a:pPr>
                <a:defRPr/>
              </a:pPr>
              <a:t>3</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a:xfrm>
            <a:off x="3213280" y="9552586"/>
            <a:ext cx="415177" cy="184666"/>
          </a:xfrm>
        </p:spPr>
        <p:txBody>
          <a:bodyPr/>
          <a:lstStyle/>
          <a:p>
            <a:pPr>
              <a:defRPr/>
            </a:pPr>
            <a:r>
              <a:rPr lang="en-US" altLang="ko-KR" smtClean="0"/>
              <a:t>Page </a:t>
            </a:r>
            <a:fld id="{F032E6D2-CDC3-2849-BF7D-4A3704537A52}" type="slidenum">
              <a:rPr lang="en-US" altLang="ko-KR" smtClean="0"/>
              <a:pPr>
                <a:defRPr/>
              </a:pPr>
              <a:t>4</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2014</a:t>
            </a:r>
            <a:endParaRPr lang="en-US" altLang="ko-KR" dirty="0"/>
          </a:p>
        </p:txBody>
      </p:sp>
      <p:sp>
        <p:nvSpPr>
          <p:cNvPr id="5" name="Rectangle 5"/>
          <p:cNvSpPr>
            <a:spLocks noGrp="1" noChangeArrowheads="1"/>
          </p:cNvSpPr>
          <p:nvPr>
            <p:ph type="ftr" sz="quarter" idx="11"/>
          </p:nvPr>
        </p:nvSpPr>
        <p:spPr>
          <a:xfrm>
            <a:off x="7056338" y="6475413"/>
            <a:ext cx="1487587" cy="184666"/>
          </a:xfrm>
        </p:spPr>
        <p:txBody>
          <a:bodyPr/>
          <a:lstStyle>
            <a:lvl1pPr>
              <a:defRPr dirty="0" smtClean="0"/>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a:t>
            </a:fld>
            <a:endParaRPr lang="en-US" altLang="ko-KR"/>
          </a:p>
        </p:txBody>
      </p:sp>
    </p:spTree>
    <p:extLst>
      <p:ext uri="{BB962C8B-B14F-4D97-AF65-F5344CB8AC3E}">
        <p14:creationId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2014</a:t>
            </a:r>
          </a:p>
        </p:txBody>
      </p:sp>
      <p:sp>
        <p:nvSpPr>
          <p:cNvPr id="5" name="Rectangle 5"/>
          <p:cNvSpPr>
            <a:spLocks noGrp="1" noChangeArrowheads="1"/>
          </p:cNvSpPr>
          <p:nvPr>
            <p:ph type="ftr" sz="quarter" idx="11"/>
          </p:nvPr>
        </p:nvSpPr>
        <p:spPr>
          <a:xfrm>
            <a:off x="7056338" y="6475413"/>
            <a:ext cx="1487587" cy="184666"/>
          </a:xfrm>
        </p:spPr>
        <p:txBody>
          <a:bodyPr/>
          <a:lstStyle>
            <a:lvl1pPr>
              <a:defRPr/>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a:t>
            </a:fld>
            <a:endParaRPr lang="en-US" altLang="ko-KR"/>
          </a:p>
        </p:txBody>
      </p:sp>
    </p:spTree>
    <p:extLst>
      <p:ext uri="{BB962C8B-B14F-4D97-AF65-F5344CB8AC3E}">
        <p14:creationId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19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Mar. 2014</a:t>
            </a:r>
            <a:endParaRPr lang="en-US" altLang="ko-KR" dirty="0"/>
          </a:p>
        </p:txBody>
      </p:sp>
      <p:sp>
        <p:nvSpPr>
          <p:cNvPr id="1029" name="Rectangle 5"/>
          <p:cNvSpPr>
            <a:spLocks noGrp="1" noChangeArrowheads="1"/>
          </p:cNvSpPr>
          <p:nvPr>
            <p:ph type="ftr" sz="quarter" idx="3"/>
          </p:nvPr>
        </p:nvSpPr>
        <p:spPr bwMode="auto">
          <a:xfrm>
            <a:off x="7125267" y="6475413"/>
            <a:ext cx="14186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err="1" smtClean="0"/>
              <a:t>Masyuki</a:t>
            </a:r>
            <a:r>
              <a:rPr lang="en-US" altLang="ko-KR" dirty="0" smtClean="0"/>
              <a:t> Oodo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22-14-0016-01-000b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Microsoft_Word_97_-_2003_Document1.doc"/><Relationship Id="rId3" Type="http://schemas.openxmlformats.org/officeDocument/2006/relationships/notesSlide" Target="../notesSlides/notesSlide1.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 Id="rId9"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 Data Rate on PHY Mode 2 (CID 162)</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21"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2014-03-18</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09600" y="2714625"/>
          <a:ext cx="7839075" cy="695325"/>
        </p:xfrm>
        <a:graphic>
          <a:graphicData uri="http://schemas.openxmlformats.org/presentationml/2006/ole">
            <mc:AlternateContent xmlns:mc="http://schemas.openxmlformats.org/markup-compatibility/2006">
              <mc:Choice xmlns:v="urn:schemas-microsoft-com:vml" Requires="v">
                <p:oleObj spid="_x0000_s36867" name="Document" r:id="rId8" imgW="8452204" imgH="756314" progId="Word.Document.8">
                  <p:embed/>
                </p:oleObj>
              </mc:Choice>
              <mc:Fallback>
                <p:oleObj name="Document" r:id="rId8" imgW="8452204" imgH="756314" progId="Word.Document.8">
                  <p:embed/>
                  <p:pic>
                    <p:nvPicPr>
                      <p:cNvPr id="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9600" y="2714625"/>
                        <a:ext cx="7839075"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sz="2400" dirty="0" smtClean="0">
                <a:latin typeface="Times New Roman" charset="0"/>
                <a:ea typeface="굴림" charset="0"/>
                <a:cs typeface="굴림" charset="0"/>
              </a:rPr>
              <a:t>Comment Resolution related to Data Rate on PHY Mode2 (CID 162)</a:t>
            </a:r>
            <a:endParaRPr kumimoji="1" lang="ja-JP" altLang="en-US" sz="2400"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graphicFrame>
        <p:nvGraphicFramePr>
          <p:cNvPr id="16" name="表 15"/>
          <p:cNvGraphicFramePr>
            <a:graphicFrameLocks noGrp="1"/>
          </p:cNvGraphicFramePr>
          <p:nvPr/>
        </p:nvGraphicFramePr>
        <p:xfrm>
          <a:off x="971600" y="2204864"/>
          <a:ext cx="7488832" cy="54639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smtClean="0">
                          <a:latin typeface="Arial"/>
                        </a:rPr>
                        <a:t>162</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In the Table AV1, the data rate and spectral efficiency is </a:t>
                      </a:r>
                    </a:p>
                    <a:p>
                      <a:pPr algn="l" fontAlgn="t"/>
                      <a:r>
                        <a:rPr lang="en-US" sz="1050" b="0" i="0" u="none" strike="noStrike" dirty="0" smtClean="0">
                          <a:latin typeface="Arial"/>
                        </a:rPr>
                        <a:t>under the SISO and single channel operation.</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Update the data rate and spectral efficiency considering the MIMO and multi-channel operation.</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17" name="表 16"/>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コンテンツ プレースホルダ 2"/>
          <p:cNvSpPr>
            <a:spLocks noGrp="1"/>
          </p:cNvSpPr>
          <p:nvPr>
            <p:ph idx="1"/>
          </p:nvPr>
        </p:nvSpPr>
        <p:spPr>
          <a:xfrm>
            <a:off x="827584" y="2924944"/>
            <a:ext cx="7772400" cy="2880320"/>
          </a:xfrm>
        </p:spPr>
        <p:txBody>
          <a:bodyPr/>
          <a:lstStyle/>
          <a:p>
            <a:pPr>
              <a:buNone/>
            </a:pPr>
            <a:r>
              <a:rPr kumimoji="1" lang="en-US" altLang="ja-JP" sz="2000" dirty="0" smtClean="0"/>
              <a:t>Proposed Resolution:</a:t>
            </a:r>
          </a:p>
          <a:p>
            <a:endParaRPr kumimoji="1" lang="en-US" altLang="ja-JP" sz="2000" dirty="0" smtClean="0"/>
          </a:p>
          <a:p>
            <a:pPr indent="0">
              <a:spcBef>
                <a:spcPts val="0"/>
              </a:spcBef>
              <a:buNone/>
            </a:pPr>
            <a:r>
              <a:rPr kumimoji="1" lang="en-US" altLang="ja-JP" sz="2000" dirty="0" smtClean="0"/>
              <a:t>Proposed Tables AV1 and AZ1 are shown in the following 2 slides. </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pic>
        <p:nvPicPr>
          <p:cNvPr id="41986" name="Picture 2"/>
          <p:cNvPicPr>
            <a:picLocks noChangeAspect="1" noChangeArrowheads="1"/>
          </p:cNvPicPr>
          <p:nvPr/>
        </p:nvPicPr>
        <p:blipFill>
          <a:blip r:embed="rId3" cstate="print"/>
          <a:srcRect l="21822" t="16286" r="26429" b="12435"/>
          <a:stretch>
            <a:fillRect/>
          </a:stretch>
        </p:blipFill>
        <p:spPr bwMode="auto">
          <a:xfrm>
            <a:off x="1259632" y="692696"/>
            <a:ext cx="6554910" cy="5642923"/>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pic>
        <p:nvPicPr>
          <p:cNvPr id="41986" name="Picture 2"/>
          <p:cNvPicPr>
            <a:picLocks noChangeAspect="1" noChangeArrowheads="1"/>
          </p:cNvPicPr>
          <p:nvPr/>
        </p:nvPicPr>
        <p:blipFill>
          <a:blip r:embed="rId3" cstate="print"/>
          <a:srcRect l="23624" t="14128" r="19671" b="13861"/>
          <a:stretch>
            <a:fillRect/>
          </a:stretch>
        </p:blipFill>
        <p:spPr bwMode="auto">
          <a:xfrm>
            <a:off x="1043608" y="692696"/>
            <a:ext cx="7170557" cy="569091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53998</TotalTime>
  <Words>235</Words>
  <Application>Microsoft Office PowerPoint</Application>
  <PresentationFormat>画面に合わせる (4:3)</PresentationFormat>
  <Paragraphs>48</Paragraphs>
  <Slides>4</Slides>
  <Notes>4</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6" baseType="lpstr">
      <vt:lpstr>802-22b-Submission</vt:lpstr>
      <vt:lpstr>Document</vt:lpstr>
      <vt:lpstr>Comment Resolution related to   Data Rate on PHY Mode 2 (CID 162)</vt:lpstr>
      <vt:lpstr>Comment Resolution related to Data Rate on PHY Mode2 (CID 162)</vt:lpstr>
      <vt:lpstr>PowerPoint プレゼンテーション</vt:lpstr>
      <vt:lpstr>PowerPoint プレゼンテーション</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Masayuki Oodo</cp:lastModifiedBy>
  <cp:revision>1438</cp:revision>
  <cp:lastPrinted>1998-02-10T13:28:06Z</cp:lastPrinted>
  <dcterms:created xsi:type="dcterms:W3CDTF">2006-06-26T04:34:43Z</dcterms:created>
  <dcterms:modified xsi:type="dcterms:W3CDTF">2014-03-18T01:15:45Z</dcterms:modified>
</cp:coreProperties>
</file>