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565" r:id="rId2"/>
    <p:sldId id="566" r:id="rId3"/>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2</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xfrm>
            <a:off x="7056338" y="6475413"/>
            <a:ext cx="1487587" cy="184666"/>
          </a:xfrm>
        </p:spPr>
        <p:txBody>
          <a:bodyPr/>
          <a:lstStyle>
            <a:lvl1pPr>
              <a:defRPr dirty="0" smtClean="0"/>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p>
        </p:txBody>
      </p:sp>
      <p:sp>
        <p:nvSpPr>
          <p:cNvPr id="5" name="Rectangle 5"/>
          <p:cNvSpPr>
            <a:spLocks noGrp="1" noChangeArrowheads="1"/>
          </p:cNvSpPr>
          <p:nvPr>
            <p:ph type="ftr" sz="quarter" idx="11"/>
          </p:nvPr>
        </p:nvSpPr>
        <p:spPr>
          <a:xfrm>
            <a:off x="7056338" y="6475413"/>
            <a:ext cx="1487587" cy="184666"/>
          </a:xfrm>
        </p:spPr>
        <p:txBody>
          <a:bodyPr/>
          <a:lstStyle>
            <a:lvl1pPr>
              <a:defRPr/>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125267" y="6475413"/>
            <a:ext cx="14186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err="1" smtClean="0"/>
              <a:t>Masyuki</a:t>
            </a:r>
            <a:r>
              <a:rPr lang="en-US" altLang="ko-KR" dirty="0" smtClean="0"/>
              <a:t> Oodo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22-14-0017-00-000b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1.xml"/><Relationship Id="rId7"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1066800"/>
          </a:xfrm>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 Data Rate on PHY Mode 2 (CID 70-77)</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20"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2014-01-20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09600" y="2714625"/>
          <a:ext cx="7839075" cy="695325"/>
        </p:xfrm>
        <a:graphic>
          <a:graphicData uri="http://schemas.openxmlformats.org/presentationml/2006/ole">
            <mc:AlternateContent xmlns:mc="http://schemas.openxmlformats.org/markup-compatibility/2006">
              <mc:Choice xmlns:v="urn:schemas-microsoft-com:vml" Requires="v">
                <p:oleObj spid="_x0000_s36876" name="Document" r:id="rId7" imgW="8452204" imgH="756314" progId="Word.Document.8">
                  <p:embed/>
                </p:oleObj>
              </mc:Choice>
              <mc:Fallback>
                <p:oleObj name="Document" r:id="rId7" imgW="8452204" imgH="756314" progId="Word.Document.8">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2714625"/>
                        <a:ext cx="78390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136)</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125267" y="6475413"/>
            <a:ext cx="1418658" cy="184666"/>
          </a:xfrm>
        </p:spPr>
        <p:txBody>
          <a:bodyPr/>
          <a:lstStyle/>
          <a:p>
            <a:pPr>
              <a:defRPr/>
            </a:pPr>
            <a:r>
              <a:rPr lang="en-US" altLang="ko-KR" dirty="0" err="1" smtClean="0"/>
              <a:t>Masyuki</a:t>
            </a:r>
            <a:r>
              <a:rPr lang="en-US" altLang="ko-KR" dirty="0" smtClean="0"/>
              <a:t>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16" name="表 15"/>
          <p:cNvGraphicFramePr>
            <a:graphicFrameLocks noGrp="1"/>
          </p:cNvGraphicFramePr>
          <p:nvPr/>
        </p:nvGraphicFramePr>
        <p:xfrm>
          <a:off x="971600" y="2204864"/>
          <a:ext cx="7488832" cy="546390"/>
        </p:xfrm>
        <a:graphic>
          <a:graphicData uri="http://schemas.openxmlformats.org/drawingml/2006/table">
            <a:tbl>
              <a:tblPr/>
              <a:tblGrid>
                <a:gridCol w="381680"/>
                <a:gridCol w="3578760"/>
                <a:gridCol w="3528392"/>
              </a:tblGrid>
              <a:tr h="546390">
                <a:tc>
                  <a:txBody>
                    <a:bodyPr/>
                    <a:lstStyle/>
                    <a:p>
                      <a:pPr algn="ctr" fontAlgn="t"/>
                      <a:r>
                        <a:rPr lang="en-US" altLang="ja-JP" sz="1050" b="0" i="0" u="none" strike="noStrike" dirty="0" smtClean="0">
                          <a:latin typeface="Arial"/>
                        </a:rPr>
                        <a:t>136</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"rate 1/2 with four repetitions using the binary </a:t>
                      </a:r>
                      <a:r>
                        <a:rPr lang="en-US" sz="1050" b="0" i="0" u="none" strike="noStrike" dirty="0" err="1" smtClean="0">
                          <a:latin typeface="Arial"/>
                        </a:rPr>
                        <a:t>convolutional</a:t>
                      </a:r>
                      <a:r>
                        <a:rPr lang="en-US" sz="1050" b="0" i="0" u="none" strike="noStrike" dirty="0" smtClean="0">
                          <a:latin typeface="Arial"/>
                        </a:rPr>
                        <a:t> channel coding"</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It is not clear why there exists repetitions in the </a:t>
                      </a:r>
                      <a:r>
                        <a:rPr lang="en-US" sz="1050" b="0" i="0" u="none" strike="noStrike" dirty="0" err="1" smtClean="0">
                          <a:latin typeface="Arial"/>
                        </a:rPr>
                        <a:t>convolutional</a:t>
                      </a:r>
                      <a:r>
                        <a:rPr lang="en-US" sz="1050" b="0" i="0" u="none" strike="noStrike" dirty="0" smtClean="0">
                          <a:latin typeface="Arial"/>
                        </a:rPr>
                        <a:t> codes since repetition looks like "repetition code"</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17" name="表 16"/>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8" name="コンテンツ プレースホルダ 2"/>
          <p:cNvSpPr>
            <a:spLocks noGrp="1"/>
          </p:cNvSpPr>
          <p:nvPr>
            <p:ph idx="1"/>
          </p:nvPr>
        </p:nvSpPr>
        <p:spPr>
          <a:xfrm>
            <a:off x="611560" y="2708920"/>
            <a:ext cx="7772400" cy="1944216"/>
          </a:xfrm>
        </p:spPr>
        <p:txBody>
          <a:bodyPr/>
          <a:lstStyle/>
          <a:p>
            <a:pPr>
              <a:buNone/>
            </a:pPr>
            <a:r>
              <a:rPr kumimoji="1" lang="en-US" altLang="ja-JP" sz="2000" dirty="0" smtClean="0"/>
              <a:t>Proposed Resolution:</a:t>
            </a:r>
          </a:p>
          <a:p>
            <a:pPr indent="0">
              <a:spcBef>
                <a:spcPts val="0"/>
              </a:spcBef>
              <a:buNone/>
            </a:pPr>
            <a:r>
              <a:rPr kumimoji="1" lang="en-US" altLang="ja-JP" sz="2000" dirty="0" smtClean="0"/>
              <a:t>For clarification, I would like to propose to add the following explanation to the sentence. “ (i.e., the FCH information shall be sent on four sub-channels with successive logical sub-channel numbers) “. So the paragraph </a:t>
            </a:r>
            <a:r>
              <a:rPr kumimoji="1" lang="en-US" altLang="ja-JP" sz="2000" smtClean="0"/>
              <a:t>is revised as </a:t>
            </a:r>
            <a:r>
              <a:rPr kumimoji="1" lang="en-US" altLang="ja-JP" sz="2000" dirty="0" smtClean="0"/>
              <a:t>follows.</a:t>
            </a:r>
            <a:endParaRPr kumimoji="1" lang="ja-JP" altLang="en-US" sz="2000" dirty="0"/>
          </a:p>
        </p:txBody>
      </p:sp>
      <p:pic>
        <p:nvPicPr>
          <p:cNvPr id="43010" name="Picture 2"/>
          <p:cNvPicPr>
            <a:picLocks noChangeAspect="1" noChangeArrowheads="1"/>
          </p:cNvPicPr>
          <p:nvPr/>
        </p:nvPicPr>
        <p:blipFill>
          <a:blip r:embed="rId3" cstate="print"/>
          <a:srcRect l="11472" t="56605" r="9779" b="17475"/>
          <a:stretch>
            <a:fillRect/>
          </a:stretch>
        </p:blipFill>
        <p:spPr bwMode="auto">
          <a:xfrm>
            <a:off x="467544" y="4581128"/>
            <a:ext cx="8460432" cy="1740431"/>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53967</TotalTime>
  <Words>219</Words>
  <Application>Microsoft Office PowerPoint</Application>
  <PresentationFormat>画面に合わせる (4:3)</PresentationFormat>
  <Paragraphs>32</Paragraphs>
  <Slides>2</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4" baseType="lpstr">
      <vt:lpstr>802-22b-Submission</vt:lpstr>
      <vt:lpstr>Document</vt:lpstr>
      <vt:lpstr>Comment Resolution related to   Data Rate on PHY Mode 2 (CID 70-77)</vt:lpstr>
      <vt:lpstr>Comment Resolution related to PHY Mode2 (CID 136)</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Masayuki Oodo</cp:lastModifiedBy>
  <cp:revision>1457</cp:revision>
  <cp:lastPrinted>1998-02-10T13:28:06Z</cp:lastPrinted>
  <dcterms:created xsi:type="dcterms:W3CDTF">2006-06-26T04:34:43Z</dcterms:created>
  <dcterms:modified xsi:type="dcterms:W3CDTF">2014-01-21T15:36:50Z</dcterms:modified>
</cp:coreProperties>
</file>