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565" r:id="rId2"/>
    <p:sldId id="566" r:id="rId3"/>
    <p:sldId id="571" r:id="rId4"/>
    <p:sldId id="572" r:id="rId5"/>
    <p:sldId id="573" r:id="rId6"/>
    <p:sldId id="574" r:id="rId7"/>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94660"/>
  </p:normalViewPr>
  <p:slideViewPr>
    <p:cSldViewPr>
      <p:cViewPr>
        <p:scale>
          <a:sx n="100" d="100"/>
          <a:sy n="100" d="100"/>
        </p:scale>
        <p:origin x="552" y="5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3</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4</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5</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6</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dirty="0"/>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125267" y="6475413"/>
            <a:ext cx="14186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err="1" smtClean="0"/>
              <a:t>Masyuki</a:t>
            </a:r>
            <a:r>
              <a:rPr lang="en-US" altLang="ko-KR" dirty="0" smtClean="0"/>
              <a:t>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22-14-0018-00-000b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PHY Mode 2 (CID 166-170)</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20"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2014-01-20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09600" y="2714625"/>
          <a:ext cx="7839075" cy="695325"/>
        </p:xfrm>
        <a:graphic>
          <a:graphicData uri="http://schemas.openxmlformats.org/presentationml/2006/ole">
            <mc:AlternateContent xmlns:mc="http://schemas.openxmlformats.org/markup-compatibility/2006">
              <mc:Choice xmlns:v="urn:schemas-microsoft-com:vml" Requires="v">
                <p:oleObj spid="_x0000_s36886" name="Document" r:id="rId7" imgW="8452204" imgH="756314" progId="Word.Document.8">
                  <p:embed/>
                </p:oleObj>
              </mc:Choice>
              <mc:Fallback>
                <p:oleObj name="Document" r:id="rId7" imgW="8452204" imgH="756314" progId="Word.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714625"/>
                        <a:ext cx="783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166)</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125267" y="6475413"/>
            <a:ext cx="1418658" cy="184666"/>
          </a:xfrm>
        </p:spPr>
        <p:txBody>
          <a:bodyPr/>
          <a:lstStyle/>
          <a:p>
            <a:pPr>
              <a:defRPr/>
            </a:pPr>
            <a:r>
              <a:rPr lang="en-US" altLang="ko-KR" dirty="0" err="1" smtClean="0"/>
              <a:t>Masyuki</a:t>
            </a:r>
            <a:r>
              <a:rPr lang="en-US" altLang="ko-KR" dirty="0" smtClean="0"/>
              <a:t>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6" name="表 15"/>
          <p:cNvGraphicFramePr>
            <a:graphicFrameLocks noGrp="1"/>
          </p:cNvGraphicFramePr>
          <p:nvPr/>
        </p:nvGraphicFramePr>
        <p:xfrm>
          <a:off x="971600" y="2204864"/>
          <a:ext cx="7488832" cy="54639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166</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Data scrambling scheme should be added in PHY Mode2</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Subsection "9a.7.1" is created  and data scrambling </a:t>
                      </a:r>
                      <a:r>
                        <a:rPr lang="en-US" sz="1050" b="0" i="0" u="none" strike="noStrike" dirty="0" err="1" smtClean="0">
                          <a:latin typeface="Arial"/>
                        </a:rPr>
                        <a:t>specfication</a:t>
                      </a:r>
                      <a:r>
                        <a:rPr lang="en-US" sz="1050" b="0" i="0" u="none" strike="noStrike" dirty="0" smtClean="0">
                          <a:latin typeface="Arial"/>
                        </a:rPr>
                        <a:t> for PHY Mode2 is described in the subsection 9a.7.1</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8" name="コンテンツ プレースホルダ 2"/>
          <p:cNvSpPr>
            <a:spLocks noGrp="1"/>
          </p:cNvSpPr>
          <p:nvPr>
            <p:ph idx="1"/>
          </p:nvPr>
        </p:nvSpPr>
        <p:spPr>
          <a:xfrm>
            <a:off x="755576" y="2924944"/>
            <a:ext cx="7772400" cy="1944216"/>
          </a:xfrm>
        </p:spPr>
        <p:txBody>
          <a:bodyPr/>
          <a:lstStyle/>
          <a:p>
            <a:pPr>
              <a:buNone/>
            </a:pPr>
            <a:r>
              <a:rPr kumimoji="1" lang="en-US" altLang="ja-JP" sz="2000" dirty="0" smtClean="0"/>
              <a:t>Proposed Resolution:</a:t>
            </a:r>
          </a:p>
          <a:p>
            <a:pPr>
              <a:buNone/>
            </a:pPr>
            <a:r>
              <a:rPr kumimoji="1" lang="en-US" altLang="ja-JP" sz="2000" dirty="0" smtClean="0"/>
              <a:t>Subsection "9a.7.1" is created between “9a.7” and “9a.7.2” on P.23, and data scrambling specification same as the PHY Mode1 is described in the new subsection 9a.7.1.</a:t>
            </a:r>
          </a:p>
          <a:p>
            <a:pPr>
              <a:buNone/>
            </a:pPr>
            <a:endParaRPr kumimoji="1" lang="en-US" altLang="ja-JP" sz="2000" dirty="0" smtClean="0"/>
          </a:p>
          <a:p>
            <a:pPr>
              <a:buNone/>
            </a:pPr>
            <a:endParaRPr kumimoji="1" lang="en-US" altLang="ja-JP" sz="2000" dirty="0" smtClean="0"/>
          </a:p>
          <a:p>
            <a:pPr>
              <a:buNone/>
            </a:pPr>
            <a:endParaRPr kumimoji="1" lang="en-US" altLang="ja-JP"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167)</a:t>
            </a:r>
            <a:endParaRPr kumimoji="1" lang="ja-JP" altLang="en-US" dirty="0"/>
          </a:p>
        </p:txBody>
      </p:sp>
      <p:graphicFrame>
        <p:nvGraphicFramePr>
          <p:cNvPr id="8" name="表 7"/>
          <p:cNvGraphicFramePr>
            <a:graphicFrameLocks noGrp="1"/>
          </p:cNvGraphicFramePr>
          <p:nvPr/>
        </p:nvGraphicFramePr>
        <p:xfrm>
          <a:off x="971600" y="2204864"/>
          <a:ext cx="7488832" cy="54639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167</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err="1" smtClean="0">
                          <a:latin typeface="Arial"/>
                        </a:rPr>
                        <a:t>Ppilot</a:t>
                      </a:r>
                      <a:r>
                        <a:rPr lang="en-US" sz="1050" b="0" i="0" u="none" strike="noStrike" dirty="0" smtClean="0">
                          <a:latin typeface="Arial"/>
                        </a:rPr>
                        <a:t> modulation </a:t>
                      </a:r>
                      <a:r>
                        <a:rPr lang="en-US" sz="1050" b="0" i="0" u="none" strike="noStrike" dirty="0" err="1" smtClean="0">
                          <a:latin typeface="Arial"/>
                        </a:rPr>
                        <a:t>specificcation</a:t>
                      </a:r>
                      <a:r>
                        <a:rPr lang="en-US" sz="1050" b="0" i="0" u="none" strike="noStrike" dirty="0" smtClean="0">
                          <a:latin typeface="Arial"/>
                        </a:rPr>
                        <a:t> is missing in PHY Mode2</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Subsection "9a.8.2" is created and pilot modulation specification for PHY Mode2 is described in the subsection 9a.8.2</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2996952"/>
            <a:ext cx="7772400" cy="2232248"/>
          </a:xfrm>
        </p:spPr>
        <p:txBody>
          <a:bodyPr/>
          <a:lstStyle/>
          <a:p>
            <a:pPr>
              <a:buNone/>
            </a:pPr>
            <a:r>
              <a:rPr kumimoji="1" lang="en-US" altLang="ja-JP" sz="2000" dirty="0" smtClean="0"/>
              <a:t>Proposed Resolution:</a:t>
            </a:r>
          </a:p>
          <a:p>
            <a:pPr>
              <a:buNone/>
            </a:pPr>
            <a:r>
              <a:rPr kumimoji="1" lang="en-US" altLang="ja-JP" sz="2000" dirty="0"/>
              <a:t>Subsection "</a:t>
            </a:r>
            <a:r>
              <a:rPr kumimoji="1" lang="en-US" altLang="ja-JP" sz="2000" dirty="0" smtClean="0"/>
              <a:t>9a.8.2" </a:t>
            </a:r>
            <a:r>
              <a:rPr kumimoji="1" lang="en-US" altLang="ja-JP" sz="2000" dirty="0"/>
              <a:t>is created </a:t>
            </a:r>
            <a:r>
              <a:rPr kumimoji="1" lang="en-US" altLang="ja-JP" sz="2000" dirty="0" smtClean="0"/>
              <a:t>after 9a.8.1, </a:t>
            </a:r>
            <a:r>
              <a:rPr kumimoji="1" lang="en-US" altLang="ja-JP" sz="2000" dirty="0"/>
              <a:t>and </a:t>
            </a:r>
            <a:r>
              <a:rPr kumimoji="1" lang="en-US" altLang="ja-JP" sz="2000" dirty="0" smtClean="0"/>
              <a:t>pilot modulation specification </a:t>
            </a:r>
            <a:r>
              <a:rPr kumimoji="1" lang="en-US" altLang="ja-JP" sz="2000" dirty="0"/>
              <a:t>same as the PHY Mode1 is described in the new subsection </a:t>
            </a:r>
            <a:r>
              <a:rPr kumimoji="1" lang="en-US" altLang="ja-JP" sz="2000" dirty="0" smtClean="0"/>
              <a:t>9a.8.2.</a:t>
            </a:r>
            <a:endParaRPr kumimoji="1" lang="en-US" altLang="ja-JP" sz="2000" dirty="0"/>
          </a:p>
          <a:p>
            <a:pPr>
              <a:buNone/>
            </a:pPr>
            <a:endParaRPr kumimoji="1" lang="en-US" altLang="ja-JP"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168)</a:t>
            </a:r>
            <a:endParaRPr kumimoji="1" lang="ja-JP" altLang="en-US" dirty="0"/>
          </a:p>
        </p:txBody>
      </p:sp>
      <p:graphicFrame>
        <p:nvGraphicFramePr>
          <p:cNvPr id="8" name="表 7"/>
          <p:cNvGraphicFramePr>
            <a:graphicFrameLocks noGrp="1"/>
          </p:cNvGraphicFramePr>
          <p:nvPr/>
        </p:nvGraphicFramePr>
        <p:xfrm>
          <a:off x="971600" y="2204864"/>
          <a:ext cx="7488832" cy="54639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168</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DS and US synchronization should be specified</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Subsections 9a.9.1 and 9a.9.2 are created and DS synchronization and US synchronization are described in those </a:t>
                      </a:r>
                      <a:r>
                        <a:rPr lang="en-US" sz="1050" b="0" i="0" u="none" strike="noStrike" dirty="0" err="1" smtClean="0">
                          <a:latin typeface="Arial"/>
                        </a:rPr>
                        <a:t>sebsections</a:t>
                      </a:r>
                      <a:r>
                        <a:rPr lang="en-US" sz="1050" b="0" i="0" u="none" strike="noStrike" dirty="0" smtClean="0">
                          <a:latin typeface="Arial"/>
                        </a:rPr>
                        <a:t>, respectively</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683568" y="3212976"/>
            <a:ext cx="7772400" cy="2232248"/>
          </a:xfrm>
        </p:spPr>
        <p:txBody>
          <a:bodyPr/>
          <a:lstStyle/>
          <a:p>
            <a:pPr>
              <a:buNone/>
            </a:pPr>
            <a:r>
              <a:rPr kumimoji="1" lang="en-US" altLang="ja-JP" sz="2000" dirty="0" smtClean="0"/>
              <a:t>Proposed Resolution:</a:t>
            </a:r>
          </a:p>
          <a:p>
            <a:pPr>
              <a:buNone/>
            </a:pPr>
            <a:r>
              <a:rPr kumimoji="1" lang="en-US" altLang="ja-JP" sz="2000" dirty="0" smtClean="0"/>
              <a:t>Subsections 9a.9.1 and 9a.9.2 are created and the same specifications as PHY Mode 1 regarding DS and US synchronization are described in those </a:t>
            </a:r>
            <a:r>
              <a:rPr kumimoji="1" lang="en-US" altLang="ja-JP" sz="2000" dirty="0" err="1" smtClean="0"/>
              <a:t>seb</a:t>
            </a:r>
            <a:r>
              <a:rPr kumimoji="1" lang="en-US" altLang="ja-JP" sz="2000" dirty="0" smtClean="0"/>
              <a:t>-sections, respectively</a:t>
            </a:r>
          </a:p>
          <a:p>
            <a:pPr>
              <a:buNone/>
            </a:pPr>
            <a:endParaRPr kumimoji="1" lang="en-US" altLang="ja-JP"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169)</a:t>
            </a:r>
            <a:endParaRPr kumimoji="1" lang="ja-JP" altLang="en-US" dirty="0"/>
          </a:p>
        </p:txBody>
      </p:sp>
      <p:graphicFrame>
        <p:nvGraphicFramePr>
          <p:cNvPr id="8" name="表 7"/>
          <p:cNvGraphicFramePr>
            <a:graphicFrameLocks noGrp="1"/>
          </p:cNvGraphicFramePr>
          <p:nvPr/>
        </p:nvGraphicFramePr>
        <p:xfrm>
          <a:off x="971600" y="2204864"/>
          <a:ext cx="7488832" cy="54639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169</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Power control should be described</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Subsections 9a.9.4 is created and power control </a:t>
                      </a:r>
                      <a:r>
                        <a:rPr lang="en-US" sz="1050" b="0" i="0" u="none" strike="noStrike" dirty="0" err="1" smtClean="0">
                          <a:latin typeface="Arial"/>
                        </a:rPr>
                        <a:t>mechenism</a:t>
                      </a:r>
                      <a:r>
                        <a:rPr lang="en-US" sz="1050" b="0" i="0" u="none" strike="noStrike" dirty="0" smtClean="0">
                          <a:latin typeface="Arial"/>
                        </a:rPr>
                        <a:t> is described in the </a:t>
                      </a:r>
                      <a:r>
                        <a:rPr lang="en-US" sz="1050" b="0" i="0" u="none" strike="noStrike" dirty="0" err="1" smtClean="0">
                          <a:latin typeface="Arial"/>
                        </a:rPr>
                        <a:t>sebsection</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2996952"/>
            <a:ext cx="7772400" cy="2376264"/>
          </a:xfrm>
        </p:spPr>
        <p:txBody>
          <a:bodyPr/>
          <a:lstStyle/>
          <a:p>
            <a:pPr>
              <a:buNone/>
            </a:pPr>
            <a:r>
              <a:rPr kumimoji="1" lang="en-US" altLang="ja-JP" sz="2000" dirty="0" smtClean="0"/>
              <a:t>Proposed Resolution:</a:t>
            </a:r>
          </a:p>
          <a:p>
            <a:pPr>
              <a:buNone/>
            </a:pPr>
            <a:r>
              <a:rPr kumimoji="1" lang="en-US" altLang="ja-JP" sz="2000" dirty="0" smtClean="0"/>
              <a:t>Subsection 9a.9.4 is created and the same specification as PHY Mode 1 regarding power control mechanism is described in the </a:t>
            </a:r>
            <a:r>
              <a:rPr kumimoji="1" lang="en-US" altLang="ja-JP" sz="2000" dirty="0" err="1" smtClean="0"/>
              <a:t>seb</a:t>
            </a:r>
            <a:r>
              <a:rPr kumimoji="1" lang="en-US" altLang="ja-JP" sz="2000" dirty="0" smtClean="0"/>
              <a:t>-section.</a:t>
            </a:r>
          </a:p>
          <a:p>
            <a:pPr>
              <a:buNone/>
            </a:pPr>
            <a:endParaRPr kumimoji="1" lang="en-US" altLang="ja-JP"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
        <p:nvSpPr>
          <p:cNvPr id="7" name="タイトル 1"/>
          <p:cNvSpPr>
            <a:spLocks noGrp="1"/>
          </p:cNvSpPr>
          <p:nvPr>
            <p:ph type="title"/>
          </p:nvPr>
        </p:nvSpPr>
        <p:spPr>
          <a:xfrm>
            <a:off x="685800" y="685800"/>
            <a:ext cx="7990656" cy="1066800"/>
          </a:xfrm>
        </p:spPr>
        <p:txBody>
          <a:bodyPr/>
          <a:lstStyle/>
          <a:p>
            <a:r>
              <a:rPr lang="en-US" altLang="ko-KR" dirty="0" smtClean="0">
                <a:latin typeface="Times New Roman" charset="0"/>
                <a:ea typeface="굴림" charset="0"/>
                <a:cs typeface="굴림" charset="0"/>
              </a:rPr>
              <a:t>Comment Resolution related to PHY Mode2 (CID 170)</a:t>
            </a:r>
            <a:endParaRPr kumimoji="1" lang="ja-JP" altLang="en-US" dirty="0"/>
          </a:p>
        </p:txBody>
      </p:sp>
      <p:graphicFrame>
        <p:nvGraphicFramePr>
          <p:cNvPr id="8" name="表 7"/>
          <p:cNvGraphicFramePr>
            <a:graphicFrameLocks noGrp="1"/>
          </p:cNvGraphicFramePr>
          <p:nvPr/>
        </p:nvGraphicFramePr>
        <p:xfrm>
          <a:off x="971600" y="2204864"/>
          <a:ext cx="7488832" cy="54639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170</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Network synchronization, Frequency Control requirements, Antenna, RF mask, Receiver requirements should be described.</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Subsections 9a.10, 9a.11, 9a.12, 9a.13 and 9a.14 are created and those specifications are described.</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9" name="表 8"/>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10" name="コンテンツ プレースホルダ 2"/>
          <p:cNvSpPr>
            <a:spLocks noGrp="1"/>
          </p:cNvSpPr>
          <p:nvPr>
            <p:ph idx="1"/>
          </p:nvPr>
        </p:nvSpPr>
        <p:spPr>
          <a:xfrm>
            <a:off x="827584" y="3212976"/>
            <a:ext cx="7772400" cy="2376264"/>
          </a:xfrm>
        </p:spPr>
        <p:txBody>
          <a:bodyPr/>
          <a:lstStyle/>
          <a:p>
            <a:pPr>
              <a:buNone/>
            </a:pPr>
            <a:r>
              <a:rPr kumimoji="1" lang="en-US" altLang="ja-JP" sz="2000" dirty="0" smtClean="0"/>
              <a:t>Proposed Resolution:</a:t>
            </a:r>
          </a:p>
          <a:p>
            <a:pPr>
              <a:buNone/>
            </a:pPr>
            <a:r>
              <a:rPr kumimoji="1" lang="en-US" altLang="ja-JP" sz="2000" dirty="0" smtClean="0"/>
              <a:t>Subsections 9a.10, 9a.11, 9a.12, 9a.13 and 9a.14 are created and the same specifications as PHY Mode 1 regarding “network synchronization”, “frequency control requirements”,  “Antenna”, “RF mask” are described in those sub-sections, respectively.</a:t>
            </a:r>
          </a:p>
          <a:p>
            <a:pPr>
              <a:buNone/>
            </a:pPr>
            <a:endParaRPr kumimoji="1" lang="en-US" altLang="ja-JP" sz="2000" dirty="0" smtClean="0"/>
          </a:p>
          <a:p>
            <a:pPr indent="0">
              <a:spcBef>
                <a:spcPts val="0"/>
              </a:spcBef>
              <a:buNone/>
            </a:pPr>
            <a:endParaRPr kumimoji="1" lang="en-US" altLang="ja-JP" sz="2000" dirty="0" smtClean="0"/>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54155</TotalTime>
  <Words>589</Words>
  <Application>Microsoft Office PowerPoint</Application>
  <PresentationFormat>画面に合わせる (4:3)</PresentationFormat>
  <Paragraphs>97</Paragraphs>
  <Slides>6</Slides>
  <Notes>6</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8" baseType="lpstr">
      <vt:lpstr>802-22b-Submission</vt:lpstr>
      <vt:lpstr>Document</vt:lpstr>
      <vt:lpstr>Comment Resolution related to  PHY Mode 2 (CID 166-170)</vt:lpstr>
      <vt:lpstr>Comment Resolution related to PHY Mode2 (CID 166)</vt:lpstr>
      <vt:lpstr>Comment Resolution related to PHY Mode2 (CID 167)</vt:lpstr>
      <vt:lpstr>Comment Resolution related to PHY Mode2 (CID 168)</vt:lpstr>
      <vt:lpstr>Comment Resolution related to PHY Mode2 (CID 169)</vt:lpstr>
      <vt:lpstr>Comment Resolution related to PHY Mode2 (CID 170)</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Masayuki Oodo</cp:lastModifiedBy>
  <cp:revision>1463</cp:revision>
  <cp:lastPrinted>1998-02-10T13:28:06Z</cp:lastPrinted>
  <dcterms:created xsi:type="dcterms:W3CDTF">2006-06-26T04:34:43Z</dcterms:created>
  <dcterms:modified xsi:type="dcterms:W3CDTF">2014-01-21T16:49:15Z</dcterms:modified>
</cp:coreProperties>
</file>