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8" autoAdjust="0"/>
    <p:restoredTop sz="99123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294" y="78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911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61704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77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49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38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22-14/0053r0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802.22 Comments on Proposed PARs during March 2014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09200"/>
              </p:ext>
            </p:extLst>
          </p:nvPr>
        </p:nvGraphicFramePr>
        <p:xfrm>
          <a:off x="506413" y="2798763"/>
          <a:ext cx="7835900" cy="242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574794" imgH="2646872" progId="Word.Document.8">
                  <p:embed/>
                </p:oleObj>
              </mc:Choice>
              <mc:Fallback>
                <p:oleObj name="Document" r:id="rId4" imgW="8574794" imgH="26468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798763"/>
                        <a:ext cx="7835900" cy="2420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733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82000" cy="5181600"/>
          </a:xfrm>
          <a:ln/>
        </p:spPr>
        <p:txBody>
          <a:bodyPr/>
          <a:lstStyle/>
          <a:p>
            <a:r>
              <a:rPr lang="en-US" dirty="0" smtClean="0"/>
              <a:t>802.11 HEW </a:t>
            </a:r>
            <a:r>
              <a:rPr lang="en-US" dirty="0" smtClean="0"/>
              <a:t>General </a:t>
            </a:r>
            <a:r>
              <a:rPr lang="en-US" dirty="0" smtClean="0"/>
              <a:t>Comments on PAR and CSD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 general there are many acronyms that are not defined.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Typo: “</a:t>
            </a:r>
            <a:r>
              <a:rPr lang="en-US" dirty="0" err="1" smtClean="0"/>
              <a:t>Thisamendment</a:t>
            </a:r>
            <a:r>
              <a:rPr lang="en-US" dirty="0" smtClean="0"/>
              <a:t>” in the Scope of the Project</a:t>
            </a:r>
          </a:p>
          <a:p>
            <a:pPr marL="0" indent="0"/>
            <a:r>
              <a:rPr lang="en-US" dirty="0" smtClean="0"/>
              <a:t>Section 5.2.b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frequency range of operation for this standard should be refined. 1 GHz to 6 GHz seems to be quite broad. </a:t>
            </a:r>
            <a:r>
              <a:rPr lang="en-GB" dirty="0" smtClean="0"/>
              <a:t>Proposed Remedy – </a:t>
            </a:r>
            <a:r>
              <a:rPr lang="en-GB" dirty="0">
                <a:solidFill>
                  <a:srgbClr val="FF0000"/>
                </a:solidFill>
              </a:rPr>
              <a:t>The focus of this amendment is on WLAN indoor and outdoor operation in the 2.4 GHz and the 5 GHz frequency bands. Additional bands between 1 GHz and 6 GHz may be added as they become available.</a:t>
            </a:r>
            <a:endParaRPr lang="en-US" dirty="0">
              <a:solidFill>
                <a:srgbClr val="FF0000"/>
              </a:solidFill>
            </a:endParaRPr>
          </a:p>
          <a:p>
            <a:pPr marL="0" indent="0"/>
            <a:r>
              <a:rPr lang="en-US" dirty="0" smtClean="0"/>
              <a:t>Section 5.5 –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Please define what 5</a:t>
            </a:r>
            <a:r>
              <a:rPr lang="en-US" baseline="30000" dirty="0" smtClean="0"/>
              <a:t>th</a:t>
            </a:r>
            <a:r>
              <a:rPr lang="en-US" dirty="0" smtClean="0"/>
              <a:t> percentile is. 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GB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Comments from 802.22 WG for 802.11 HEW</a:t>
            </a: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Apurva N. Mody, BAE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Comments from 802.22 WG for 802.11 HEW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181600"/>
          </a:xfrm>
          <a:ln/>
        </p:spPr>
        <p:txBody>
          <a:bodyPr/>
          <a:lstStyle/>
          <a:p>
            <a:r>
              <a:rPr lang="en-US" dirty="0" smtClean="0"/>
              <a:t>802.11 HEW </a:t>
            </a:r>
            <a:r>
              <a:rPr lang="en-US" dirty="0" smtClean="0"/>
              <a:t>General </a:t>
            </a:r>
            <a:r>
              <a:rPr lang="en-US" dirty="0" smtClean="0"/>
              <a:t>Comments on PAR and CSD</a:t>
            </a:r>
          </a:p>
          <a:p>
            <a:pPr marL="0" indent="0"/>
            <a:r>
              <a:rPr lang="en-US" dirty="0"/>
              <a:t>Criteria for Standards Development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Please define CAGR</a:t>
            </a:r>
          </a:p>
          <a:p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215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5343</TotalTime>
  <Words>219</Words>
  <Application>Microsoft Office PowerPoint</Application>
  <PresentationFormat>On-screen Show (4:3)</PresentationFormat>
  <Paragraphs>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802-11-Submission</vt:lpstr>
      <vt:lpstr>Microsoft Word 97 - 2003 Document</vt:lpstr>
      <vt:lpstr>802.22 Comments on Proposed PARs during March 2014 Plenary</vt:lpstr>
      <vt:lpstr>Comments from 802.22 WG for 802.11 HEW</vt:lpstr>
      <vt:lpstr>Comments from 802.22 WG for 802.11 HEW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Review of PARs for Nov Plenary</dc:title>
  <dc:creator>Jon Rosdahl</dc:creator>
  <dc:description>801.11 PAR adHoc review of the PARs submitted for review during the Nov 2013 Plenary</dc:description>
  <cp:lastModifiedBy>Apurva Mody</cp:lastModifiedBy>
  <cp:revision>79</cp:revision>
  <cp:lastPrinted>1601-01-01T00:00:00Z</cp:lastPrinted>
  <dcterms:created xsi:type="dcterms:W3CDTF">2013-11-11T17:45:24Z</dcterms:created>
  <dcterms:modified xsi:type="dcterms:W3CDTF">2014-03-18T08:08:05Z</dcterms:modified>
</cp:coreProperties>
</file>