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7"/>
  </p:notesMasterIdLst>
  <p:handoutMasterIdLst>
    <p:handoutMasterId r:id="rId8"/>
  </p:handoutMasterIdLst>
  <p:sldIdLst>
    <p:sldId id="269" r:id="rId3"/>
    <p:sldId id="281" r:id="rId4"/>
    <p:sldId id="285" r:id="rId5"/>
    <p:sldId id="286" r:id="rId6"/>
  </p:sldIdLst>
  <p:sldSz cx="9144000" cy="6858000" type="screen4x3"/>
  <p:notesSz cx="6805613" cy="9939338"/>
  <p:defaultTextStyle>
    <a:defPPr>
      <a:defRPr lang="en-US"/>
    </a:defPPr>
    <a:lvl1pPr algn="l" rtl="0" fontAlgn="base">
      <a:spcBef>
        <a:spcPct val="0"/>
      </a:spcBef>
      <a:spcAft>
        <a:spcPct val="0"/>
      </a:spcAft>
      <a:defRPr sz="3200" b="1" kern="1200">
        <a:solidFill>
          <a:schemeClr val="tx2"/>
        </a:solidFill>
        <a:latin typeface="Times New Roman" pitchFamily="18" charset="0"/>
        <a:ea typeface="ＭＳ Ｐゴシック" charset="-128"/>
        <a:cs typeface="+mn-cs"/>
      </a:defRPr>
    </a:lvl1pPr>
    <a:lvl2pPr marL="457200" algn="l" rtl="0" fontAlgn="base">
      <a:spcBef>
        <a:spcPct val="0"/>
      </a:spcBef>
      <a:spcAft>
        <a:spcPct val="0"/>
      </a:spcAft>
      <a:defRPr sz="3200" b="1" kern="1200">
        <a:solidFill>
          <a:schemeClr val="tx2"/>
        </a:solidFill>
        <a:latin typeface="Times New Roman" pitchFamily="18" charset="0"/>
        <a:ea typeface="ＭＳ Ｐゴシック" charset="-128"/>
        <a:cs typeface="+mn-cs"/>
      </a:defRPr>
    </a:lvl2pPr>
    <a:lvl3pPr marL="914400" algn="l" rtl="0" fontAlgn="base">
      <a:spcBef>
        <a:spcPct val="0"/>
      </a:spcBef>
      <a:spcAft>
        <a:spcPct val="0"/>
      </a:spcAft>
      <a:defRPr sz="3200" b="1" kern="1200">
        <a:solidFill>
          <a:schemeClr val="tx2"/>
        </a:solidFill>
        <a:latin typeface="Times New Roman" pitchFamily="18" charset="0"/>
        <a:ea typeface="ＭＳ Ｐゴシック" charset="-128"/>
        <a:cs typeface="+mn-cs"/>
      </a:defRPr>
    </a:lvl3pPr>
    <a:lvl4pPr marL="1371600" algn="l" rtl="0" fontAlgn="base">
      <a:spcBef>
        <a:spcPct val="0"/>
      </a:spcBef>
      <a:spcAft>
        <a:spcPct val="0"/>
      </a:spcAft>
      <a:defRPr sz="3200" b="1" kern="1200">
        <a:solidFill>
          <a:schemeClr val="tx2"/>
        </a:solidFill>
        <a:latin typeface="Times New Roman" pitchFamily="18" charset="0"/>
        <a:ea typeface="ＭＳ Ｐゴシック" charset="-128"/>
        <a:cs typeface="+mn-cs"/>
      </a:defRPr>
    </a:lvl4pPr>
    <a:lvl5pPr marL="1828800" algn="l" rtl="0" fontAlgn="base">
      <a:spcBef>
        <a:spcPct val="0"/>
      </a:spcBef>
      <a:spcAft>
        <a:spcPct val="0"/>
      </a:spcAft>
      <a:defRPr sz="3200" b="1" kern="1200">
        <a:solidFill>
          <a:schemeClr val="tx2"/>
        </a:solidFill>
        <a:latin typeface="Times New Roman" pitchFamily="18" charset="0"/>
        <a:ea typeface="ＭＳ Ｐゴシック" charset="-128"/>
        <a:cs typeface="+mn-cs"/>
      </a:defRPr>
    </a:lvl5pPr>
    <a:lvl6pPr marL="2286000" algn="l" defTabSz="914400" rtl="0" eaLnBrk="1" latinLnBrk="0" hangingPunct="1">
      <a:defRPr sz="3200" b="1" kern="1200">
        <a:solidFill>
          <a:schemeClr val="tx2"/>
        </a:solidFill>
        <a:latin typeface="Times New Roman" pitchFamily="18" charset="0"/>
        <a:ea typeface="ＭＳ Ｐゴシック" charset="-128"/>
        <a:cs typeface="+mn-cs"/>
      </a:defRPr>
    </a:lvl6pPr>
    <a:lvl7pPr marL="2743200" algn="l" defTabSz="914400" rtl="0" eaLnBrk="1" latinLnBrk="0" hangingPunct="1">
      <a:defRPr sz="3200" b="1" kern="1200">
        <a:solidFill>
          <a:schemeClr val="tx2"/>
        </a:solidFill>
        <a:latin typeface="Times New Roman" pitchFamily="18" charset="0"/>
        <a:ea typeface="ＭＳ Ｐゴシック" charset="-128"/>
        <a:cs typeface="+mn-cs"/>
      </a:defRPr>
    </a:lvl7pPr>
    <a:lvl8pPr marL="3200400" algn="l" defTabSz="914400" rtl="0" eaLnBrk="1" latinLnBrk="0" hangingPunct="1">
      <a:defRPr sz="3200" b="1" kern="1200">
        <a:solidFill>
          <a:schemeClr val="tx2"/>
        </a:solidFill>
        <a:latin typeface="Times New Roman" pitchFamily="18" charset="0"/>
        <a:ea typeface="ＭＳ Ｐゴシック" charset="-128"/>
        <a:cs typeface="+mn-cs"/>
      </a:defRPr>
    </a:lvl8pPr>
    <a:lvl9pPr marL="3657600" algn="l" defTabSz="914400" rtl="0" eaLnBrk="1" latinLnBrk="0" hangingPunct="1">
      <a:defRPr sz="3200" b="1" kern="1200">
        <a:solidFill>
          <a:schemeClr val="tx2"/>
        </a:solidFill>
        <a:latin typeface="Times New Roman" pitchFamily="18"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30" autoAdjust="0"/>
    <p:restoredTop sz="94625" autoAdjust="0"/>
  </p:normalViewPr>
  <p:slideViewPr>
    <p:cSldViewPr>
      <p:cViewPr varScale="1">
        <p:scale>
          <a:sx n="95" d="100"/>
          <a:sy n="95" d="100"/>
        </p:scale>
        <p:origin x="-1056"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110" d="100"/>
          <a:sy n="110" d="100"/>
        </p:scale>
        <p:origin x="-2388" y="2820"/>
      </p:cViewPr>
      <p:guideLst>
        <p:guide orient="horz" pos="3130"/>
        <p:guide pos="214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38588" y="204788"/>
            <a:ext cx="218440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eaLnBrk="0" hangingPunct="0">
              <a:defRPr sz="1400">
                <a:solidFill>
                  <a:schemeClr val="tx1"/>
                </a:solidFill>
                <a:ea typeface="+mn-ea"/>
              </a:defRPr>
            </a:lvl1pPr>
          </a:lstStyle>
          <a:p>
            <a:pPr>
              <a:defRPr/>
            </a:pPr>
            <a:r>
              <a:rPr lang="en-US"/>
              <a:t>doc.: IEEE 802.22-yy/xxxxr0</a:t>
            </a:r>
          </a:p>
        </p:txBody>
      </p:sp>
      <p:sp>
        <p:nvSpPr>
          <p:cNvPr id="3075" name="Rectangle 3"/>
          <p:cNvSpPr>
            <a:spLocks noGrp="1" noChangeArrowheads="1"/>
          </p:cNvSpPr>
          <p:nvPr>
            <p:ph type="dt" sz="quarter" idx="1"/>
          </p:nvPr>
        </p:nvSpPr>
        <p:spPr bwMode="auto">
          <a:xfrm>
            <a:off x="682625" y="204788"/>
            <a:ext cx="9334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hangingPunct="0">
              <a:defRPr sz="1400">
                <a:solidFill>
                  <a:schemeClr val="tx1"/>
                </a:solidFill>
                <a:ea typeface="+mn-ea"/>
              </a:defRPr>
            </a:lvl1pPr>
          </a:lstStyle>
          <a:p>
            <a:pPr>
              <a:defRPr/>
            </a:pPr>
            <a:r>
              <a:rPr lang="en-US"/>
              <a:t>Month Year</a:t>
            </a:r>
          </a:p>
        </p:txBody>
      </p:sp>
      <p:sp>
        <p:nvSpPr>
          <p:cNvPr id="3076" name="Rectangle 4"/>
          <p:cNvSpPr>
            <a:spLocks noGrp="1" noChangeArrowheads="1"/>
          </p:cNvSpPr>
          <p:nvPr>
            <p:ph type="ftr" sz="quarter" idx="2"/>
          </p:nvPr>
        </p:nvSpPr>
        <p:spPr bwMode="auto">
          <a:xfrm>
            <a:off x="4565650" y="9620250"/>
            <a:ext cx="16351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solidFill>
                  <a:schemeClr val="tx1"/>
                </a:solidFill>
                <a:ea typeface="+mn-ea"/>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036888" y="9620250"/>
            <a:ext cx="5826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z="1200" b="0">
                <a:solidFill>
                  <a:schemeClr val="tx1"/>
                </a:solidFill>
                <a:ea typeface="+mn-ea"/>
              </a:defRPr>
            </a:lvl1pPr>
          </a:lstStyle>
          <a:p>
            <a:pPr>
              <a:defRPr/>
            </a:pPr>
            <a:r>
              <a:rPr lang="en-US"/>
              <a:t>Page </a:t>
            </a:r>
            <a:fld id="{D5B4C28D-B4AC-4E1B-A7BD-4AB547DCC4CE}" type="slidenum">
              <a:rPr lang="en-US"/>
              <a:pPr>
                <a:defRPr/>
              </a:pPr>
              <a:t>‹#›</a:t>
            </a:fld>
            <a:endParaRPr lang="en-US"/>
          </a:p>
        </p:txBody>
      </p:sp>
      <p:sp>
        <p:nvSpPr>
          <p:cNvPr id="3078" name="Line 6"/>
          <p:cNvSpPr>
            <a:spLocks noChangeShapeType="1"/>
          </p:cNvSpPr>
          <p:nvPr/>
        </p:nvSpPr>
        <p:spPr bwMode="auto">
          <a:xfrm>
            <a:off x="681038" y="415925"/>
            <a:ext cx="5443537"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
        <p:nvSpPr>
          <p:cNvPr id="3079" name="Rectangle 7"/>
          <p:cNvSpPr>
            <a:spLocks noChangeArrowheads="1"/>
          </p:cNvSpPr>
          <p:nvPr/>
        </p:nvSpPr>
        <p:spPr bwMode="auto">
          <a:xfrm>
            <a:off x="681038" y="9620250"/>
            <a:ext cx="696912" cy="195263"/>
          </a:xfrm>
          <a:prstGeom prst="rect">
            <a:avLst/>
          </a:prstGeom>
          <a:noFill/>
          <a:ln w="9525">
            <a:noFill/>
            <a:miter lim="800000"/>
            <a:headEnd/>
            <a:tailEnd/>
          </a:ln>
          <a:effectLst/>
        </p:spPr>
        <p:txBody>
          <a:bodyPr wrap="none" lIns="0" tIns="0" rIns="0" bIns="0">
            <a:spAutoFit/>
          </a:bodyPr>
          <a:lstStyle/>
          <a:p>
            <a:pPr eaLnBrk="0" hangingPunct="0">
              <a:defRPr/>
            </a:pPr>
            <a:r>
              <a:rPr lang="en-US" sz="1200" b="0">
                <a:solidFill>
                  <a:schemeClr val="tx1"/>
                </a:solidFill>
                <a:ea typeface="+mn-ea"/>
              </a:rPr>
              <a:t>Submission</a:t>
            </a:r>
          </a:p>
        </p:txBody>
      </p:sp>
      <p:sp>
        <p:nvSpPr>
          <p:cNvPr id="3080" name="Line 8"/>
          <p:cNvSpPr>
            <a:spLocks noChangeShapeType="1"/>
          </p:cNvSpPr>
          <p:nvPr/>
        </p:nvSpPr>
        <p:spPr bwMode="auto">
          <a:xfrm>
            <a:off x="681038" y="9607550"/>
            <a:ext cx="5595937"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Tree>
    <p:extLst>
      <p:ext uri="{BB962C8B-B14F-4D97-AF65-F5344CB8AC3E}">
        <p14:creationId xmlns:p14="http://schemas.microsoft.com/office/powerpoint/2010/main" val="615984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981450" y="120650"/>
            <a:ext cx="218440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eaLnBrk="0" hangingPunct="0">
              <a:defRPr sz="1400">
                <a:solidFill>
                  <a:schemeClr val="tx1"/>
                </a:solidFill>
                <a:ea typeface="+mn-ea"/>
              </a:defRPr>
            </a:lvl1pPr>
          </a:lstStyle>
          <a:p>
            <a:pPr>
              <a:defRPr/>
            </a:pPr>
            <a:r>
              <a:rPr lang="en-US" dirty="0"/>
              <a:t>doc.: IEEE 802.22-yy/xxxxr0</a:t>
            </a:r>
          </a:p>
        </p:txBody>
      </p:sp>
      <p:sp>
        <p:nvSpPr>
          <p:cNvPr id="2051" name="Rectangle 3"/>
          <p:cNvSpPr>
            <a:spLocks noGrp="1" noChangeArrowheads="1"/>
          </p:cNvSpPr>
          <p:nvPr>
            <p:ph type="dt" idx="1"/>
          </p:nvPr>
        </p:nvSpPr>
        <p:spPr bwMode="auto">
          <a:xfrm>
            <a:off x="641350" y="120650"/>
            <a:ext cx="9334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hangingPunct="0">
              <a:defRPr sz="1400">
                <a:solidFill>
                  <a:schemeClr val="tx1"/>
                </a:solidFill>
                <a:ea typeface="+mn-ea"/>
              </a:defRPr>
            </a:lvl1pPr>
          </a:lstStyle>
          <a:p>
            <a:pPr>
              <a:defRPr/>
            </a:pPr>
            <a:r>
              <a:rPr lang="en-US"/>
              <a:t>Month Year</a:t>
            </a:r>
          </a:p>
        </p:txBody>
      </p:sp>
      <p:sp>
        <p:nvSpPr>
          <p:cNvPr id="25604" name="Rectangle 4"/>
          <p:cNvSpPr>
            <a:spLocks noGrp="1" noRot="1" noChangeAspect="1" noChangeArrowheads="1" noTextEdit="1"/>
          </p:cNvSpPr>
          <p:nvPr>
            <p:ph type="sldImg" idx="2"/>
          </p:nvPr>
        </p:nvSpPr>
        <p:spPr bwMode="auto">
          <a:xfrm>
            <a:off x="927100" y="750888"/>
            <a:ext cx="4953000" cy="37147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8050" y="4721225"/>
            <a:ext cx="4989513" cy="4473575"/>
          </a:xfrm>
          <a:prstGeom prst="rect">
            <a:avLst/>
          </a:prstGeom>
          <a:noFill/>
          <a:ln w="9525">
            <a:noFill/>
            <a:miter lim="800000"/>
            <a:headEnd/>
            <a:tailEnd/>
          </a:ln>
          <a:effectLst/>
        </p:spPr>
        <p:txBody>
          <a:bodyPr vert="horz" wrap="square" lIns="91798" tIns="45122" rIns="91798" bIns="4512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083050" y="9623425"/>
            <a:ext cx="2082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47675" lvl="4" algn="r" eaLnBrk="0" hangingPunct="0">
              <a:defRPr sz="1200" b="0">
                <a:solidFill>
                  <a:schemeClr val="tx1"/>
                </a:solidFill>
                <a:ea typeface="+mn-ea"/>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082925" y="9623425"/>
            <a:ext cx="58261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solidFill>
                  <a:schemeClr val="tx1"/>
                </a:solidFill>
                <a:ea typeface="+mn-ea"/>
              </a:defRPr>
            </a:lvl1pPr>
          </a:lstStyle>
          <a:p>
            <a:pPr>
              <a:defRPr/>
            </a:pPr>
            <a:r>
              <a:rPr lang="en-US"/>
              <a:t>Page </a:t>
            </a:r>
            <a:fld id="{905C5D93-DC55-4B7C-9F69-DB3A77FD6F0D}" type="slidenum">
              <a:rPr lang="en-US"/>
              <a:pPr>
                <a:defRPr/>
              </a:pPr>
              <a:t>‹#›</a:t>
            </a:fld>
            <a:endParaRPr lang="en-US"/>
          </a:p>
        </p:txBody>
      </p:sp>
      <p:sp>
        <p:nvSpPr>
          <p:cNvPr id="2056" name="Rectangle 8"/>
          <p:cNvSpPr>
            <a:spLocks noChangeArrowheads="1"/>
          </p:cNvSpPr>
          <p:nvPr/>
        </p:nvSpPr>
        <p:spPr bwMode="auto">
          <a:xfrm>
            <a:off x="711200" y="9623425"/>
            <a:ext cx="696913" cy="195263"/>
          </a:xfrm>
          <a:prstGeom prst="rect">
            <a:avLst/>
          </a:prstGeom>
          <a:noFill/>
          <a:ln w="9525">
            <a:noFill/>
            <a:miter lim="800000"/>
            <a:headEnd/>
            <a:tailEnd/>
          </a:ln>
          <a:effectLst/>
        </p:spPr>
        <p:txBody>
          <a:bodyPr wrap="none" lIns="0" tIns="0" rIns="0" bIns="0">
            <a:spAutoFit/>
          </a:bodyPr>
          <a:lstStyle/>
          <a:p>
            <a:pPr defTabSz="896938" eaLnBrk="0" hangingPunct="0">
              <a:defRPr/>
            </a:pPr>
            <a:r>
              <a:rPr lang="en-US" sz="1200" b="0">
                <a:solidFill>
                  <a:schemeClr val="tx1"/>
                </a:solidFill>
                <a:ea typeface="+mn-ea"/>
              </a:rPr>
              <a:t>Submission</a:t>
            </a:r>
          </a:p>
        </p:txBody>
      </p:sp>
      <p:sp>
        <p:nvSpPr>
          <p:cNvPr id="2057" name="Line 9"/>
          <p:cNvSpPr>
            <a:spLocks noChangeShapeType="1"/>
          </p:cNvSpPr>
          <p:nvPr/>
        </p:nvSpPr>
        <p:spPr bwMode="auto">
          <a:xfrm>
            <a:off x="711200" y="9621838"/>
            <a:ext cx="5383213"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
        <p:nvSpPr>
          <p:cNvPr id="2058" name="Line 10"/>
          <p:cNvSpPr>
            <a:spLocks noChangeShapeType="1"/>
          </p:cNvSpPr>
          <p:nvPr/>
        </p:nvSpPr>
        <p:spPr bwMode="auto">
          <a:xfrm>
            <a:off x="636588" y="317500"/>
            <a:ext cx="5532437"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Tree>
    <p:extLst>
      <p:ext uri="{BB962C8B-B14F-4D97-AF65-F5344CB8AC3E}">
        <p14:creationId xmlns:p14="http://schemas.microsoft.com/office/powerpoint/2010/main" val="87370897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hdr" sz="quarter"/>
          </p:nvPr>
        </p:nvSpPr>
        <p:spPr>
          <a:xfrm>
            <a:off x="5529263" y="100013"/>
            <a:ext cx="636587" cy="233362"/>
          </a:xfrm>
        </p:spPr>
        <p:txBody>
          <a:bodyPr/>
          <a:lstStyle/>
          <a:p>
            <a:pPr>
              <a:defRPr/>
            </a:pPr>
            <a:r>
              <a:rPr lang="en-US" altLang="ja-JP" smtClean="0"/>
              <a:t>doc.: IEEE 802.22-yy/xxxxr0</a:t>
            </a:r>
          </a:p>
        </p:txBody>
      </p:sp>
      <p:sp>
        <p:nvSpPr>
          <p:cNvPr id="31746" name="Rectangle 3"/>
          <p:cNvSpPr>
            <a:spLocks noGrp="1" noChangeArrowheads="1"/>
          </p:cNvSpPr>
          <p:nvPr>
            <p:ph type="dt" sz="quarter" idx="1"/>
          </p:nvPr>
        </p:nvSpPr>
        <p:spPr>
          <a:xfrm>
            <a:off x="641350" y="100013"/>
            <a:ext cx="820738" cy="233362"/>
          </a:xfrm>
        </p:spPr>
        <p:txBody>
          <a:bodyPr/>
          <a:lstStyle/>
          <a:p>
            <a:pPr>
              <a:defRPr/>
            </a:pPr>
            <a:r>
              <a:rPr lang="en-US" altLang="ja-JP" smtClean="0"/>
              <a:t>Month Year</a:t>
            </a:r>
          </a:p>
        </p:txBody>
      </p:sp>
      <p:sp>
        <p:nvSpPr>
          <p:cNvPr id="31747" name="Rectangle 6"/>
          <p:cNvSpPr>
            <a:spLocks noGrp="1" noChangeArrowheads="1"/>
          </p:cNvSpPr>
          <p:nvPr>
            <p:ph type="ftr" sz="quarter" idx="4"/>
          </p:nvPr>
        </p:nvSpPr>
        <p:spPr>
          <a:xfrm>
            <a:off x="5259388" y="9623425"/>
            <a:ext cx="906462" cy="200025"/>
          </a:xfrm>
        </p:spPr>
        <p:txBody>
          <a:bodyPr/>
          <a:lstStyle/>
          <a:p>
            <a:pPr lvl="4">
              <a:defRPr/>
            </a:pPr>
            <a:r>
              <a:rPr lang="en-US" altLang="ja-JP" smtClean="0"/>
              <a:t>John Doe, Some Company</a:t>
            </a:r>
          </a:p>
        </p:txBody>
      </p:sp>
      <p:sp>
        <p:nvSpPr>
          <p:cNvPr id="31748" name="Rectangle 7"/>
          <p:cNvSpPr>
            <a:spLocks noGrp="1" noChangeArrowheads="1"/>
          </p:cNvSpPr>
          <p:nvPr>
            <p:ph type="sldNum" sz="quarter" idx="5"/>
          </p:nvPr>
        </p:nvSpPr>
        <p:spPr>
          <a:xfrm>
            <a:off x="3157538" y="9623425"/>
            <a:ext cx="508000" cy="200025"/>
          </a:xfrm>
        </p:spPr>
        <p:txBody>
          <a:bodyPr/>
          <a:lstStyle/>
          <a:p>
            <a:pPr>
              <a:defRPr/>
            </a:pPr>
            <a:r>
              <a:rPr lang="en-US" altLang="ja-JP" smtClean="0"/>
              <a:t>Page </a:t>
            </a:r>
            <a:fld id="{E4523FDF-E601-495B-BCC8-F99C0A9546AD}" type="slidenum">
              <a:rPr lang="en-US" altLang="ja-JP" smtClean="0"/>
              <a:pPr>
                <a:defRPr/>
              </a:pPr>
              <a:t>1</a:t>
            </a:fld>
            <a:endParaRPr lang="en-US" altLang="ja-JP" smtClean="0"/>
          </a:p>
        </p:txBody>
      </p:sp>
      <p:sp>
        <p:nvSpPr>
          <p:cNvPr id="31749" name="Rectangle 2"/>
          <p:cNvSpPr>
            <a:spLocks noGrp="1" noRot="1" noChangeAspect="1" noChangeArrowheads="1" noTextEdit="1"/>
          </p:cNvSpPr>
          <p:nvPr>
            <p:ph type="sldImg"/>
          </p:nvPr>
        </p:nvSpPr>
        <p:spPr>
          <a:ln/>
        </p:spPr>
      </p:sp>
      <p:sp>
        <p:nvSpPr>
          <p:cNvPr id="31750" name="Rectangle 3"/>
          <p:cNvSpPr>
            <a:spLocks noGrp="1" noChangeArrowheads="1"/>
          </p:cNvSpPr>
          <p:nvPr>
            <p:ph type="body" idx="1"/>
          </p:nvPr>
        </p:nvSpPr>
        <p:spPr>
          <a:noFill/>
          <a:ln/>
        </p:spPr>
        <p:txBody>
          <a:bodyPr/>
          <a:lstStyle/>
          <a:p>
            <a:endParaRPr lang="en-US"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smtClean="0"/>
              <a:t>マスター タイトルの書式設定</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en-US"/>
          </a:p>
        </p:txBody>
      </p:sp>
      <p:sp>
        <p:nvSpPr>
          <p:cNvPr id="4" name="Date Placeholder 3"/>
          <p:cNvSpPr>
            <a:spLocks noGrp="1"/>
          </p:cNvSpPr>
          <p:nvPr>
            <p:ph type="dt" sz="half" idx="10"/>
          </p:nvPr>
        </p:nvSpPr>
        <p:spPr/>
        <p:txBody>
          <a:bodyPr/>
          <a:lstStyle>
            <a:lvl1pPr>
              <a:defRPr/>
            </a:lvl1pPr>
          </a:lstStyle>
          <a:p>
            <a:pPr>
              <a:defRPr/>
            </a:pPr>
            <a:r>
              <a:rPr lang="en-US"/>
              <a:t>Month Year</a:t>
            </a:r>
          </a:p>
        </p:txBody>
      </p:sp>
      <p:sp>
        <p:nvSpPr>
          <p:cNvPr id="5" name="Footer Placeholder 4"/>
          <p:cNvSpPr>
            <a:spLocks noGrp="1"/>
          </p:cNvSpPr>
          <p:nvPr>
            <p:ph type="ftr" sz="quarter" idx="11"/>
          </p:nvPr>
        </p:nvSpPr>
        <p:spPr/>
        <p:txBody>
          <a:bodyPr/>
          <a:lstStyle>
            <a:lvl1pPr>
              <a:defRPr/>
            </a:lvl1pPr>
          </a:lstStyle>
          <a:p>
            <a:pPr>
              <a:defRPr/>
            </a:pPr>
            <a:r>
              <a:rPr lang="en-US"/>
              <a:t>John Doe, Some Company</a:t>
            </a:r>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06473FAC-5E69-4940-83B2-2B02070E3B2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lvl1pPr>
              <a:defRPr/>
            </a:lvl1pPr>
          </a:lstStyle>
          <a:p>
            <a:pPr>
              <a:defRPr/>
            </a:pPr>
            <a:r>
              <a:rPr lang="en-US"/>
              <a:t>Month Year</a:t>
            </a:r>
          </a:p>
        </p:txBody>
      </p:sp>
      <p:sp>
        <p:nvSpPr>
          <p:cNvPr id="5" name="Footer Placeholder 4"/>
          <p:cNvSpPr>
            <a:spLocks noGrp="1"/>
          </p:cNvSpPr>
          <p:nvPr>
            <p:ph type="ftr" sz="quarter" idx="11"/>
          </p:nvPr>
        </p:nvSpPr>
        <p:spPr/>
        <p:txBody>
          <a:bodyPr/>
          <a:lstStyle>
            <a:lvl1pPr>
              <a:defRPr/>
            </a:lvl1pPr>
          </a:lstStyle>
          <a:p>
            <a:pPr>
              <a:defRPr/>
            </a:pPr>
            <a:r>
              <a:rPr lang="en-US"/>
              <a:t>John Doe, Some Company</a:t>
            </a:r>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49FEEE77-E82C-4ECF-9898-E646098578F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lvl1pPr>
              <a:defRPr/>
            </a:lvl1pPr>
          </a:lstStyle>
          <a:p>
            <a:pPr>
              <a:defRPr/>
            </a:pPr>
            <a:r>
              <a:rPr lang="en-US"/>
              <a:t>Month Year</a:t>
            </a:r>
          </a:p>
        </p:txBody>
      </p:sp>
      <p:sp>
        <p:nvSpPr>
          <p:cNvPr id="5" name="Footer Placeholder 4"/>
          <p:cNvSpPr>
            <a:spLocks noGrp="1"/>
          </p:cNvSpPr>
          <p:nvPr>
            <p:ph type="ftr" sz="quarter" idx="11"/>
          </p:nvPr>
        </p:nvSpPr>
        <p:spPr/>
        <p:txBody>
          <a:bodyPr/>
          <a:lstStyle>
            <a:lvl1pPr>
              <a:defRPr/>
            </a:lvl1pPr>
          </a:lstStyle>
          <a:p>
            <a:pPr>
              <a:defRPr/>
            </a:pPr>
            <a:r>
              <a:rPr lang="en-US"/>
              <a:t>John Doe, Some Company</a:t>
            </a:r>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0929B3CC-3CE7-48A9-98A4-177F6765DA2B}"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1700213"/>
            <a:ext cx="9144000" cy="5157787"/>
          </a:xfrm>
          <a:prstGeom prst="rect">
            <a:avLst/>
          </a:prstGeom>
          <a:gradFill rotWithShape="1">
            <a:gsLst>
              <a:gs pos="0">
                <a:schemeClr val="bg1"/>
              </a:gs>
              <a:gs pos="100000">
                <a:schemeClr val="bg1">
                  <a:gamma/>
                  <a:shade val="63529"/>
                  <a:invGamma/>
                </a:schemeClr>
              </a:gs>
            </a:gsLst>
            <a:lin ang="0" scaled="1"/>
          </a:gradFill>
          <a:ln>
            <a:noFill/>
          </a:ln>
          <a:effectLst/>
          <a:extLst/>
        </p:spPr>
        <p:txBody>
          <a:bodyPr wrap="none" anchor="ctr"/>
          <a:lstStyle/>
          <a:p>
            <a:pPr>
              <a:defRPr/>
            </a:pPr>
            <a:endParaRPr kumimoji="1" lang="ja-JP" altLang="en-US" sz="1400">
              <a:solidFill>
                <a:srgbClr val="000000"/>
              </a:solidFill>
              <a:latin typeface="Arial" charset="0"/>
              <a:ea typeface="+mn-ea"/>
            </a:endParaRPr>
          </a:p>
        </p:txBody>
      </p:sp>
      <p:sp>
        <p:nvSpPr>
          <p:cNvPr id="5" name="Rectangle 4"/>
          <p:cNvSpPr>
            <a:spLocks noChangeArrowheads="1"/>
          </p:cNvSpPr>
          <p:nvPr userDrawn="1"/>
        </p:nvSpPr>
        <p:spPr bwMode="auto">
          <a:xfrm flipV="1">
            <a:off x="0" y="6021388"/>
            <a:ext cx="9144000" cy="836612"/>
          </a:xfrm>
          <a:prstGeom prst="rect">
            <a:avLst/>
          </a:prstGeom>
          <a:gradFill rotWithShape="1">
            <a:gsLst>
              <a:gs pos="0">
                <a:srgbClr val="0E3092"/>
              </a:gs>
              <a:gs pos="100000">
                <a:srgbClr val="06143C"/>
              </a:gs>
            </a:gsLst>
            <a:lin ang="0" scaled="1"/>
          </a:gradFill>
          <a:ln>
            <a:noFill/>
          </a:ln>
          <a:effectLst/>
          <a:extLst/>
        </p:spPr>
        <p:txBody>
          <a:bodyPr anchor="ctr">
            <a:spAutoFit/>
          </a:bodyPr>
          <a:lstStyle/>
          <a:p>
            <a:pPr>
              <a:defRPr/>
            </a:pPr>
            <a:endParaRPr kumimoji="1" lang="ja-JP" altLang="en-US" sz="1400">
              <a:solidFill>
                <a:srgbClr val="000000"/>
              </a:solidFill>
              <a:latin typeface="Arial" charset="0"/>
              <a:ea typeface="+mn-ea"/>
            </a:endParaRPr>
          </a:p>
        </p:txBody>
      </p:sp>
      <p:sp>
        <p:nvSpPr>
          <p:cNvPr id="6" name="Rectangle 5"/>
          <p:cNvSpPr>
            <a:spLocks noChangeArrowheads="1"/>
          </p:cNvSpPr>
          <p:nvPr userDrawn="1"/>
        </p:nvSpPr>
        <p:spPr bwMode="auto">
          <a:xfrm rot="10800000" flipH="1" flipV="1">
            <a:off x="0" y="0"/>
            <a:ext cx="9144000" cy="2133600"/>
          </a:xfrm>
          <a:prstGeom prst="rect">
            <a:avLst/>
          </a:prstGeom>
          <a:gradFill rotWithShape="1">
            <a:gsLst>
              <a:gs pos="0">
                <a:srgbClr val="7E9CF2"/>
              </a:gs>
              <a:gs pos="100000">
                <a:srgbClr val="0E3092"/>
              </a:gs>
            </a:gsLst>
            <a:lin ang="0" scaled="1"/>
          </a:gradFill>
          <a:ln>
            <a:noFill/>
          </a:ln>
          <a:effectLst/>
          <a:extLst/>
        </p:spPr>
        <p:txBody>
          <a:bodyPr anchor="ctr">
            <a:spAutoFit/>
          </a:bodyPr>
          <a:lstStyle/>
          <a:p>
            <a:pPr>
              <a:defRPr/>
            </a:pPr>
            <a:endParaRPr kumimoji="1" lang="ja-JP" altLang="en-US" sz="1400">
              <a:solidFill>
                <a:srgbClr val="000000"/>
              </a:solidFill>
              <a:latin typeface="Arial" charset="0"/>
              <a:ea typeface="+mn-ea"/>
            </a:endParaRPr>
          </a:p>
        </p:txBody>
      </p:sp>
      <p:pic>
        <p:nvPicPr>
          <p:cNvPr id="7" name="Picture 60" descr="和ロゴ"/>
          <p:cNvPicPr>
            <a:picLocks noChangeAspect="1" noChangeArrowheads="1"/>
          </p:cNvPicPr>
          <p:nvPr userDrawn="1"/>
        </p:nvPicPr>
        <p:blipFill>
          <a:blip r:embed="rId2"/>
          <a:srcRect/>
          <a:stretch>
            <a:fillRect/>
          </a:stretch>
        </p:blipFill>
        <p:spPr bwMode="auto">
          <a:xfrm>
            <a:off x="7170738" y="361950"/>
            <a:ext cx="1630362" cy="539750"/>
          </a:xfrm>
          <a:prstGeom prst="rect">
            <a:avLst/>
          </a:prstGeom>
          <a:noFill/>
          <a:ln w="9525">
            <a:noFill/>
            <a:miter lim="800000"/>
            <a:headEnd/>
            <a:tailEnd/>
          </a:ln>
        </p:spPr>
      </p:pic>
      <p:sp>
        <p:nvSpPr>
          <p:cNvPr id="8" name="Rectangle 61"/>
          <p:cNvSpPr>
            <a:spLocks noChangeArrowheads="1"/>
          </p:cNvSpPr>
          <p:nvPr userDrawn="1"/>
        </p:nvSpPr>
        <p:spPr bwMode="auto">
          <a:xfrm>
            <a:off x="220663" y="6100763"/>
            <a:ext cx="5503862" cy="577850"/>
          </a:xfrm>
          <a:prstGeom prst="rect">
            <a:avLst/>
          </a:prstGeom>
          <a:noFill/>
          <a:ln>
            <a:noFill/>
          </a:ln>
          <a:extLst/>
        </p:spPr>
        <p:txBody>
          <a:bodyPr wrap="none" lIns="108000" tIns="108000" rIns="108000" bIns="108000"/>
          <a:lstStyle/>
          <a:p>
            <a:pPr eaLnBrk="0" hangingPunct="0">
              <a:defRPr/>
            </a:pPr>
            <a:r>
              <a:rPr kumimoji="1" lang="en-US" altLang="ja-JP" sz="1600">
                <a:solidFill>
                  <a:srgbClr val="FFFFFF"/>
                </a:solidFill>
                <a:latin typeface="Arial" charset="0"/>
                <a:ea typeface="ＭＳ ゴシック" pitchFamily="49" charset="-128"/>
              </a:rPr>
              <a:t>Hitachi Kokusai Electric Inc. </a:t>
            </a:r>
            <a:r>
              <a:rPr kumimoji="1" lang="en-US" altLang="ja-JP" sz="1600">
                <a:solidFill>
                  <a:srgbClr val="FFFFFF"/>
                </a:solidFill>
                <a:latin typeface="Arial" charset="0"/>
                <a:ea typeface="+mn-ea"/>
              </a:rPr>
              <a:t>Proprietary &amp; Confidential</a:t>
            </a:r>
          </a:p>
          <a:p>
            <a:pPr eaLnBrk="0" hangingPunct="0">
              <a:defRPr/>
            </a:pPr>
            <a:r>
              <a:rPr lang="en-US" altLang="ja-JP" sz="1300">
                <a:solidFill>
                  <a:srgbClr val="FFFFFF"/>
                </a:solidFill>
                <a:latin typeface="Arial" charset="0"/>
                <a:ea typeface="+mn-ea"/>
              </a:rPr>
              <a:t>Copyright © Hitachi Kokusai Electric Inc. 2012. All rights reserved.</a:t>
            </a:r>
          </a:p>
        </p:txBody>
      </p:sp>
      <p:sp>
        <p:nvSpPr>
          <p:cNvPr id="9" name="Rectangle 62"/>
          <p:cNvSpPr>
            <a:spLocks noChangeArrowheads="1"/>
          </p:cNvSpPr>
          <p:nvPr userDrawn="1"/>
        </p:nvSpPr>
        <p:spPr bwMode="auto">
          <a:xfrm>
            <a:off x="8382000" y="6381750"/>
            <a:ext cx="512763" cy="320675"/>
          </a:xfrm>
          <a:prstGeom prst="rect">
            <a:avLst/>
          </a:prstGeom>
          <a:noFill/>
          <a:ln>
            <a:noFill/>
          </a:ln>
          <a:effectLst/>
          <a:extLst/>
        </p:spPr>
        <p:txBody>
          <a:bodyPr wrap="none">
            <a:spAutoFit/>
          </a:bodyPr>
          <a:lstStyle/>
          <a:p>
            <a:pPr algn="r">
              <a:defRPr/>
            </a:pPr>
            <a:fld id="{6CA9C5E7-719B-4BE8-91BF-6DEAE4C6378D}" type="slidenum">
              <a:rPr kumimoji="1" lang="en-US" altLang="ja-JP" sz="1500">
                <a:solidFill>
                  <a:srgbClr val="FFFFFF"/>
                </a:solidFill>
                <a:latin typeface="Arial" charset="0"/>
                <a:ea typeface="+mn-ea"/>
              </a:rPr>
              <a:pPr algn="r">
                <a:defRPr/>
              </a:pPr>
              <a:t>‹#›</a:t>
            </a:fld>
            <a:endParaRPr kumimoji="1" lang="en-US" altLang="ja-JP" sz="1500">
              <a:solidFill>
                <a:srgbClr val="FFFFFF"/>
              </a:solidFill>
              <a:latin typeface="Arial" charset="0"/>
              <a:ea typeface="+mn-ea"/>
            </a:endParaRPr>
          </a:p>
        </p:txBody>
      </p:sp>
      <p:pic>
        <p:nvPicPr>
          <p:cNvPr id="10" name="Picture 66" descr="HiKQ_NEGA"/>
          <p:cNvPicPr>
            <a:picLocks noChangeAspect="1" noChangeArrowheads="1"/>
          </p:cNvPicPr>
          <p:nvPr userDrawn="1"/>
        </p:nvPicPr>
        <p:blipFill>
          <a:blip r:embed="rId3"/>
          <a:srcRect/>
          <a:stretch>
            <a:fillRect/>
          </a:stretch>
        </p:blipFill>
        <p:spPr bwMode="auto">
          <a:xfrm>
            <a:off x="323850" y="350838"/>
            <a:ext cx="1687513" cy="611187"/>
          </a:xfrm>
          <a:prstGeom prst="rect">
            <a:avLst/>
          </a:prstGeom>
          <a:noFill/>
          <a:ln w="9525">
            <a:noFill/>
            <a:miter lim="800000"/>
            <a:headEnd/>
            <a:tailEnd/>
          </a:ln>
        </p:spPr>
      </p:pic>
      <p:sp>
        <p:nvSpPr>
          <p:cNvPr id="39999" name="Rectangle 63"/>
          <p:cNvSpPr>
            <a:spLocks noGrp="1" noChangeArrowheads="1"/>
          </p:cNvSpPr>
          <p:nvPr>
            <p:ph type="ctrTitle"/>
          </p:nvPr>
        </p:nvSpPr>
        <p:spPr>
          <a:xfrm>
            <a:off x="820738" y="2349500"/>
            <a:ext cx="7488237" cy="935038"/>
          </a:xfrm>
        </p:spPr>
        <p:txBody>
          <a:bodyPr/>
          <a:lstStyle>
            <a:lvl1pPr algn="ctr">
              <a:defRPr sz="4000"/>
            </a:lvl1pPr>
          </a:lstStyle>
          <a:p>
            <a:pPr lvl="0"/>
            <a:r>
              <a:rPr lang="ja-JP" altLang="en-US" noProof="0" smtClean="0"/>
              <a:t>マスタ タイトルの書式設定</a:t>
            </a:r>
          </a:p>
        </p:txBody>
      </p:sp>
      <p:sp>
        <p:nvSpPr>
          <p:cNvPr id="40000" name="Rectangle 64"/>
          <p:cNvSpPr>
            <a:spLocks noGrp="1" noChangeArrowheads="1"/>
          </p:cNvSpPr>
          <p:nvPr>
            <p:ph type="subTitle" idx="1"/>
          </p:nvPr>
        </p:nvSpPr>
        <p:spPr>
          <a:xfrm>
            <a:off x="1363663" y="3429000"/>
            <a:ext cx="6400800" cy="504825"/>
          </a:xfrm>
        </p:spPr>
        <p:txBody>
          <a:bodyPr/>
          <a:lstStyle>
            <a:lvl1pPr marL="0" indent="0" algn="ctr">
              <a:buFont typeface="Wingdings" pitchFamily="2" charset="2"/>
              <a:buNone/>
              <a:defRPr sz="2400" b="0"/>
            </a:lvl1pPr>
          </a:lstStyle>
          <a:p>
            <a:pPr lvl="0"/>
            <a:r>
              <a:rPr lang="ja-JP" altLang="en-US" noProof="0" smtClean="0"/>
              <a:t>マスタ サブタイトルの書式設定</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323850" y="981075"/>
            <a:ext cx="4171950" cy="5256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981075"/>
            <a:ext cx="4171950" cy="5256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13" name="タイトル 12"/>
          <p:cNvSpPr>
            <a:spLocks noGrp="1"/>
          </p:cNvSpPr>
          <p:nvPr>
            <p:ph type="title"/>
          </p:nvPr>
        </p:nvSpPr>
        <p:spPr/>
        <p:txBody>
          <a:bodyPr/>
          <a:lstStyle/>
          <a:p>
            <a:r>
              <a:rPr lang="ja-JP" altLang="en-US" dirty="0" smtClean="0"/>
              <a:t>マスター タイトルの書式設定</a:t>
            </a:r>
            <a:endParaRPr lang="ja-JP" altLang="en-US" dirty="0"/>
          </a:p>
        </p:txBody>
      </p:sp>
      <p:sp>
        <p:nvSpPr>
          <p:cNvPr id="4"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Keat-Beng Toh, Hitachi Kokusai Electric</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29D5634-4F47-4787-B28D-CBD8D23B71A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96075" y="0"/>
            <a:ext cx="2124075" cy="6237288"/>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323850" y="0"/>
            <a:ext cx="6219825" cy="623728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lvl1pPr>
              <a:defRPr/>
            </a:lvl1pPr>
          </a:lstStyle>
          <a:p>
            <a:pPr>
              <a:defRPr/>
            </a:pPr>
            <a:r>
              <a:rPr lang="en-US"/>
              <a:t>Month Year</a:t>
            </a:r>
          </a:p>
        </p:txBody>
      </p:sp>
      <p:sp>
        <p:nvSpPr>
          <p:cNvPr id="5" name="Footer Placeholder 4"/>
          <p:cNvSpPr>
            <a:spLocks noGrp="1"/>
          </p:cNvSpPr>
          <p:nvPr>
            <p:ph type="ftr" sz="quarter" idx="11"/>
          </p:nvPr>
        </p:nvSpPr>
        <p:spPr/>
        <p:txBody>
          <a:bodyPr/>
          <a:lstStyle>
            <a:lvl1pPr>
              <a:defRPr/>
            </a:lvl1pPr>
          </a:lstStyle>
          <a:p>
            <a:pPr>
              <a:defRPr/>
            </a:pPr>
            <a:r>
              <a:rPr lang="en-US"/>
              <a:t>John Doe, Some Company</a:t>
            </a:r>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81216856-6BC0-400E-A296-D0988E74BD7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Date Placeholder 4"/>
          <p:cNvSpPr>
            <a:spLocks noGrp="1"/>
          </p:cNvSpPr>
          <p:nvPr>
            <p:ph type="dt" sz="half" idx="10"/>
          </p:nvPr>
        </p:nvSpPr>
        <p:spPr/>
        <p:txBody>
          <a:bodyPr/>
          <a:lstStyle>
            <a:lvl1pPr>
              <a:defRPr/>
            </a:lvl1pPr>
          </a:lstStyle>
          <a:p>
            <a:pPr>
              <a:defRPr/>
            </a:pPr>
            <a:r>
              <a:rPr lang="en-US"/>
              <a:t>Month Year</a:t>
            </a:r>
          </a:p>
        </p:txBody>
      </p:sp>
      <p:sp>
        <p:nvSpPr>
          <p:cNvPr id="6" name="Footer Placeholder 5"/>
          <p:cNvSpPr>
            <a:spLocks noGrp="1"/>
          </p:cNvSpPr>
          <p:nvPr>
            <p:ph type="ftr" sz="quarter" idx="11"/>
          </p:nvPr>
        </p:nvSpPr>
        <p:spPr/>
        <p:txBody>
          <a:bodyPr/>
          <a:lstStyle>
            <a:lvl1pPr>
              <a:defRPr/>
            </a:lvl1pPr>
          </a:lstStyle>
          <a:p>
            <a:pPr>
              <a:defRPr/>
            </a:pPr>
            <a:r>
              <a:rPr lang="en-US"/>
              <a:t>John Doe, Some Company</a:t>
            </a:r>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2F03886D-6019-4044-8137-BA1778C5934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Date Placeholder 6"/>
          <p:cNvSpPr>
            <a:spLocks noGrp="1"/>
          </p:cNvSpPr>
          <p:nvPr>
            <p:ph type="dt" sz="half" idx="10"/>
          </p:nvPr>
        </p:nvSpPr>
        <p:spPr/>
        <p:txBody>
          <a:bodyPr/>
          <a:lstStyle>
            <a:lvl1pPr>
              <a:defRPr/>
            </a:lvl1pPr>
          </a:lstStyle>
          <a:p>
            <a:pPr>
              <a:defRPr/>
            </a:pPr>
            <a:r>
              <a:rPr lang="en-US"/>
              <a:t>Month Year</a:t>
            </a:r>
          </a:p>
        </p:txBody>
      </p:sp>
      <p:sp>
        <p:nvSpPr>
          <p:cNvPr id="8" name="Footer Placeholder 7"/>
          <p:cNvSpPr>
            <a:spLocks noGrp="1"/>
          </p:cNvSpPr>
          <p:nvPr>
            <p:ph type="ftr" sz="quarter" idx="11"/>
          </p:nvPr>
        </p:nvSpPr>
        <p:spPr/>
        <p:txBody>
          <a:bodyPr/>
          <a:lstStyle>
            <a:lvl1pPr>
              <a:defRPr/>
            </a:lvl1pPr>
          </a:lstStyle>
          <a:p>
            <a:pPr>
              <a:defRPr/>
            </a:pPr>
            <a:r>
              <a:rPr lang="en-US"/>
              <a:t>John Doe, Some Company</a:t>
            </a:r>
          </a:p>
        </p:txBody>
      </p:sp>
      <p:sp>
        <p:nvSpPr>
          <p:cNvPr id="9" name="Slide Number Placeholder 8"/>
          <p:cNvSpPr>
            <a:spLocks noGrp="1"/>
          </p:cNvSpPr>
          <p:nvPr>
            <p:ph type="sldNum" sz="quarter" idx="12"/>
          </p:nvPr>
        </p:nvSpPr>
        <p:spPr/>
        <p:txBody>
          <a:bodyPr/>
          <a:lstStyle>
            <a:lvl1pPr>
              <a:defRPr/>
            </a:lvl1pPr>
          </a:lstStyle>
          <a:p>
            <a:pPr>
              <a:defRPr/>
            </a:pPr>
            <a:r>
              <a:rPr lang="en-US"/>
              <a:t>Slide </a:t>
            </a:r>
            <a:fld id="{C4C5E699-DAD8-4A5F-9C53-D5B700E914E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Date Placeholder 2"/>
          <p:cNvSpPr>
            <a:spLocks noGrp="1"/>
          </p:cNvSpPr>
          <p:nvPr>
            <p:ph type="dt" sz="half" idx="10"/>
          </p:nvPr>
        </p:nvSpPr>
        <p:spPr/>
        <p:txBody>
          <a:bodyPr/>
          <a:lstStyle>
            <a:lvl1pPr>
              <a:defRPr/>
            </a:lvl1pPr>
          </a:lstStyle>
          <a:p>
            <a:pPr>
              <a:defRPr/>
            </a:pPr>
            <a:r>
              <a:rPr lang="en-US"/>
              <a:t>Month Year</a:t>
            </a:r>
          </a:p>
        </p:txBody>
      </p:sp>
      <p:sp>
        <p:nvSpPr>
          <p:cNvPr id="4" name="Footer Placeholder 3"/>
          <p:cNvSpPr>
            <a:spLocks noGrp="1"/>
          </p:cNvSpPr>
          <p:nvPr>
            <p:ph type="ftr" sz="quarter" idx="11"/>
          </p:nvPr>
        </p:nvSpPr>
        <p:spPr/>
        <p:txBody>
          <a:bodyPr/>
          <a:lstStyle>
            <a:lvl1pPr>
              <a:defRPr/>
            </a:lvl1pPr>
          </a:lstStyle>
          <a:p>
            <a:pPr>
              <a:defRPr/>
            </a:pPr>
            <a:r>
              <a:rPr lang="en-US"/>
              <a:t>John Doe, Some Company</a:t>
            </a:r>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42F90F9A-E917-4D4C-8E15-D962A7B8369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r>
              <a:rPr lang="en-US"/>
              <a:t>Month Year</a:t>
            </a:r>
          </a:p>
        </p:txBody>
      </p:sp>
      <p:sp>
        <p:nvSpPr>
          <p:cNvPr id="3" name="Footer Placeholder 2"/>
          <p:cNvSpPr>
            <a:spLocks noGrp="1"/>
          </p:cNvSpPr>
          <p:nvPr>
            <p:ph type="ftr" sz="quarter" idx="11"/>
          </p:nvPr>
        </p:nvSpPr>
        <p:spPr/>
        <p:txBody>
          <a:bodyPr/>
          <a:lstStyle>
            <a:lvl1pPr>
              <a:defRPr/>
            </a:lvl1pPr>
          </a:lstStyle>
          <a:p>
            <a:pPr>
              <a:defRPr/>
            </a:pPr>
            <a:r>
              <a:rPr lang="en-US"/>
              <a:t>John Doe, Some Company</a:t>
            </a:r>
          </a:p>
        </p:txBody>
      </p:sp>
      <p:sp>
        <p:nvSpPr>
          <p:cNvPr id="4" name="Slide Number Placeholder 3"/>
          <p:cNvSpPr>
            <a:spLocks noGrp="1"/>
          </p:cNvSpPr>
          <p:nvPr>
            <p:ph type="sldNum" sz="quarter" idx="12"/>
          </p:nvPr>
        </p:nvSpPr>
        <p:spPr/>
        <p:txBody>
          <a:bodyPr/>
          <a:lstStyle>
            <a:lvl1pPr>
              <a:defRPr/>
            </a:lvl1pPr>
          </a:lstStyle>
          <a:p>
            <a:pPr>
              <a:defRPr/>
            </a:pPr>
            <a:r>
              <a:rPr lang="en-US"/>
              <a:t>Slide </a:t>
            </a:r>
            <a:fld id="{37F658A1-AA30-4353-844D-5F2EAE0EF8E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lvl1pPr>
              <a:defRPr/>
            </a:lvl1pPr>
          </a:lstStyle>
          <a:p>
            <a:pPr>
              <a:defRPr/>
            </a:pPr>
            <a:r>
              <a:rPr lang="en-US"/>
              <a:t>Month Year</a:t>
            </a:r>
          </a:p>
        </p:txBody>
      </p:sp>
      <p:sp>
        <p:nvSpPr>
          <p:cNvPr id="6" name="Footer Placeholder 5"/>
          <p:cNvSpPr>
            <a:spLocks noGrp="1"/>
          </p:cNvSpPr>
          <p:nvPr>
            <p:ph type="ftr" sz="quarter" idx="11"/>
          </p:nvPr>
        </p:nvSpPr>
        <p:spPr/>
        <p:txBody>
          <a:bodyPr/>
          <a:lstStyle>
            <a:lvl1pPr>
              <a:defRPr/>
            </a:lvl1pPr>
          </a:lstStyle>
          <a:p>
            <a:pPr>
              <a:defRPr/>
            </a:pPr>
            <a:r>
              <a:rPr lang="en-US"/>
              <a:t>John Doe, Some Company</a:t>
            </a:r>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6B9FEDF1-BE76-4F69-A7E6-E5569CA11F1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lvl1pPr>
              <a:defRPr/>
            </a:lvl1pPr>
          </a:lstStyle>
          <a:p>
            <a:pPr>
              <a:defRPr/>
            </a:pPr>
            <a:r>
              <a:rPr lang="en-US"/>
              <a:t>Month Year</a:t>
            </a:r>
          </a:p>
        </p:txBody>
      </p:sp>
      <p:sp>
        <p:nvSpPr>
          <p:cNvPr id="6" name="Footer Placeholder 5"/>
          <p:cNvSpPr>
            <a:spLocks noGrp="1"/>
          </p:cNvSpPr>
          <p:nvPr>
            <p:ph type="ftr" sz="quarter" idx="11"/>
          </p:nvPr>
        </p:nvSpPr>
        <p:spPr/>
        <p:txBody>
          <a:bodyPr/>
          <a:lstStyle>
            <a:lvl1pPr>
              <a:defRPr/>
            </a:lvl1pPr>
          </a:lstStyle>
          <a:p>
            <a:pPr>
              <a:defRPr/>
            </a:pPr>
            <a:r>
              <a:rPr lang="en-US"/>
              <a:t>John Doe, Some Company</a:t>
            </a:r>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83B583C5-9C37-41A9-8BB8-8014449194F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wm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hangingPunct="0">
              <a:defRPr sz="1800">
                <a:solidFill>
                  <a:schemeClr val="tx1"/>
                </a:solidFill>
                <a:ea typeface="+mn-ea"/>
              </a:defRPr>
            </a:lvl1pPr>
          </a:lstStyle>
          <a:p>
            <a:pPr>
              <a:defRPr/>
            </a:pPr>
            <a:r>
              <a:rPr lang="en-US" dirty="0" smtClean="0"/>
              <a:t>July 2014</a:t>
            </a:r>
            <a:endParaRPr lang="en-US" dirty="0"/>
          </a:p>
        </p:txBody>
      </p:sp>
      <p:sp>
        <p:nvSpPr>
          <p:cNvPr id="1029" name="Rectangle 5"/>
          <p:cNvSpPr>
            <a:spLocks noGrp="1" noChangeArrowheads="1"/>
          </p:cNvSpPr>
          <p:nvPr>
            <p:ph type="ftr" sz="quarter" idx="3"/>
          </p:nvPr>
        </p:nvSpPr>
        <p:spPr bwMode="auto">
          <a:xfrm>
            <a:off x="5997575" y="6475413"/>
            <a:ext cx="25463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solidFill>
                  <a:schemeClr val="tx1"/>
                </a:solidFill>
                <a:ea typeface="+mn-ea"/>
              </a:defRPr>
            </a:lvl1pPr>
          </a:lstStyle>
          <a:p>
            <a:pPr>
              <a:defRPr/>
            </a:pPr>
            <a:r>
              <a:rPr lang="en-US"/>
              <a:t>Keat-Beng Toh, Hitachi Kokusai Electric</a:t>
            </a:r>
          </a:p>
        </p:txBody>
      </p:sp>
      <p:sp>
        <p:nvSpPr>
          <p:cNvPr id="1030" name="Rectangle 6"/>
          <p:cNvSpPr>
            <a:spLocks noGrp="1" noChangeArrowheads="1"/>
          </p:cNvSpPr>
          <p:nvPr>
            <p:ph type="sldNum" sz="quarter" idx="4"/>
          </p:nvPr>
        </p:nvSpPr>
        <p:spPr bwMode="auto">
          <a:xfrm>
            <a:off x="4310063" y="6475413"/>
            <a:ext cx="60007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z="1200" b="0">
                <a:solidFill>
                  <a:schemeClr val="tx1"/>
                </a:solidFill>
                <a:ea typeface="+mn-ea"/>
              </a:defRPr>
            </a:lvl1pPr>
          </a:lstStyle>
          <a:p>
            <a:pPr>
              <a:defRPr/>
            </a:pPr>
            <a:r>
              <a:rPr lang="en-US"/>
              <a:t>Slide </a:t>
            </a:r>
            <a:fld id="{CC993D4E-BDED-4D29-B1FD-4E9CB5A7448B}" type="slidenum">
              <a:rPr lang="en-US"/>
              <a:pPr>
                <a:defRPr/>
              </a:pPr>
              <a:t>‹#›</a:t>
            </a:fld>
            <a:endParaRPr lang="en-US"/>
          </a:p>
        </p:txBody>
      </p:sp>
      <p:sp>
        <p:nvSpPr>
          <p:cNvPr id="1031" name="Rectangle 7"/>
          <p:cNvSpPr>
            <a:spLocks noChangeArrowheads="1"/>
          </p:cNvSpPr>
          <p:nvPr/>
        </p:nvSpPr>
        <p:spPr bwMode="auto">
          <a:xfrm>
            <a:off x="5149726" y="332601"/>
            <a:ext cx="3295774"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dirty="0">
                <a:solidFill>
                  <a:schemeClr val="tx1"/>
                </a:solidFill>
                <a:ea typeface="+mn-ea"/>
              </a:rPr>
              <a:t>doc.: IEEE </a:t>
            </a:r>
            <a:r>
              <a:rPr lang="en-US" sz="1800" dirty="0" smtClean="0">
                <a:solidFill>
                  <a:schemeClr val="tx1"/>
                </a:solidFill>
                <a:ea typeface="+mn-ea"/>
              </a:rPr>
              <a:t>802.22-14/0096r0</a:t>
            </a:r>
            <a:endParaRPr lang="en-US" sz="1800" dirty="0">
              <a:solidFill>
                <a:schemeClr val="tx1"/>
              </a:solidFill>
              <a:ea typeface="+mn-ea"/>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sz="1200" b="0">
                <a:solidFill>
                  <a:schemeClr val="tx1"/>
                </a:solidFill>
                <a:ea typeface="+mn-ea"/>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Tree>
  </p:cSld>
  <p:clrMap bg1="lt1" tx1="dk1" bg2="lt2" tx2="dk2" accent1="accent1" accent2="accent2" accent3="accent3" accent4="accent4" accent5="accent5" accent6="accent6" hlink="hlink" folHlink="folHlink"/>
  <p:sldLayoutIdLst>
    <p:sldLayoutId id="2147483683" r:id="rId1"/>
    <p:sldLayoutId id="2147483672"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Lst>
  <p:timing>
    <p:tnLst>
      <p:par>
        <p:cTn id="1" dur="indefinite" restart="never" nodeType="tmRoot"/>
      </p:par>
    </p:tnLst>
  </p:timing>
  <p:hf hdr="0"/>
  <p:txStyles>
    <p:titleStyle>
      <a:lvl1pPr algn="ctr" rtl="0" eaLnBrk="0" fontAlgn="base" hangingPunct="0">
        <a:spcBef>
          <a:spcPct val="0"/>
        </a:spcBef>
        <a:spcAft>
          <a:spcPct val="0"/>
        </a:spcAft>
        <a:defRPr kumimoji="1" sz="3200" b="1">
          <a:solidFill>
            <a:schemeClr val="tx2"/>
          </a:solidFill>
          <a:latin typeface="+mj-lt"/>
          <a:ea typeface="+mj-ea"/>
          <a:cs typeface="+mj-cs"/>
        </a:defRPr>
      </a:lvl1pPr>
      <a:lvl2pPr algn="ctr" rtl="0" eaLnBrk="0" fontAlgn="base" hangingPunct="0">
        <a:spcBef>
          <a:spcPct val="0"/>
        </a:spcBef>
        <a:spcAft>
          <a:spcPct val="0"/>
        </a:spcAft>
        <a:defRPr kumimoji="1" sz="3200" b="1">
          <a:solidFill>
            <a:schemeClr val="tx2"/>
          </a:solidFill>
          <a:latin typeface="Times New Roman" pitchFamily="18" charset="0"/>
        </a:defRPr>
      </a:lvl2pPr>
      <a:lvl3pPr algn="ctr" rtl="0" eaLnBrk="0" fontAlgn="base" hangingPunct="0">
        <a:spcBef>
          <a:spcPct val="0"/>
        </a:spcBef>
        <a:spcAft>
          <a:spcPct val="0"/>
        </a:spcAft>
        <a:defRPr kumimoji="1" sz="3200" b="1">
          <a:solidFill>
            <a:schemeClr val="tx2"/>
          </a:solidFill>
          <a:latin typeface="Times New Roman" pitchFamily="18" charset="0"/>
        </a:defRPr>
      </a:lvl3pPr>
      <a:lvl4pPr algn="ctr" rtl="0" eaLnBrk="0" fontAlgn="base" hangingPunct="0">
        <a:spcBef>
          <a:spcPct val="0"/>
        </a:spcBef>
        <a:spcAft>
          <a:spcPct val="0"/>
        </a:spcAft>
        <a:defRPr kumimoji="1" sz="3200" b="1">
          <a:solidFill>
            <a:schemeClr val="tx2"/>
          </a:solidFill>
          <a:latin typeface="Times New Roman" pitchFamily="18" charset="0"/>
        </a:defRPr>
      </a:lvl4pPr>
      <a:lvl5pPr algn="ctr" rtl="0" eaLnBrk="0" fontAlgn="base" hangingPunct="0">
        <a:spcBef>
          <a:spcPct val="0"/>
        </a:spcBef>
        <a:spcAft>
          <a:spcPct val="0"/>
        </a:spcAft>
        <a:defRPr kumimoji="1" sz="3200" b="1">
          <a:solidFill>
            <a:schemeClr val="tx2"/>
          </a:solidFill>
          <a:latin typeface="Times New Roman" pitchFamily="18" charset="0"/>
        </a:defRPr>
      </a:lvl5pPr>
      <a:lvl6pPr marL="457200" algn="ctr" rtl="0" eaLnBrk="1" fontAlgn="base" hangingPunct="1">
        <a:spcBef>
          <a:spcPct val="0"/>
        </a:spcBef>
        <a:spcAft>
          <a:spcPct val="0"/>
        </a:spcAft>
        <a:defRPr kumimoji="1" sz="3200" b="1">
          <a:solidFill>
            <a:schemeClr val="tx2"/>
          </a:solidFill>
          <a:latin typeface="Times New Roman" pitchFamily="18" charset="0"/>
        </a:defRPr>
      </a:lvl6pPr>
      <a:lvl7pPr marL="914400" algn="ctr" rtl="0" eaLnBrk="1" fontAlgn="base" hangingPunct="1">
        <a:spcBef>
          <a:spcPct val="0"/>
        </a:spcBef>
        <a:spcAft>
          <a:spcPct val="0"/>
        </a:spcAft>
        <a:defRPr kumimoji="1" sz="3200" b="1">
          <a:solidFill>
            <a:schemeClr val="tx2"/>
          </a:solidFill>
          <a:latin typeface="Times New Roman" pitchFamily="18" charset="0"/>
        </a:defRPr>
      </a:lvl7pPr>
      <a:lvl8pPr marL="1371600" algn="ctr" rtl="0" eaLnBrk="1" fontAlgn="base" hangingPunct="1">
        <a:spcBef>
          <a:spcPct val="0"/>
        </a:spcBef>
        <a:spcAft>
          <a:spcPct val="0"/>
        </a:spcAft>
        <a:defRPr kumimoji="1" sz="3200" b="1">
          <a:solidFill>
            <a:schemeClr val="tx2"/>
          </a:solidFill>
          <a:latin typeface="Times New Roman" pitchFamily="18" charset="0"/>
        </a:defRPr>
      </a:lvl8pPr>
      <a:lvl9pPr marL="1828800" algn="ctr" rtl="0" eaLnBrk="1" fontAlgn="base" hangingPunct="1">
        <a:spcBef>
          <a:spcPct val="0"/>
        </a:spcBef>
        <a:spcAft>
          <a:spcPct val="0"/>
        </a:spcAft>
        <a:defRPr kumimoji="1"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kumimoji="1"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000">
          <a:solidFill>
            <a:schemeClr val="tx1"/>
          </a:solidFill>
          <a:latin typeface="+mn-lt"/>
        </a:defRPr>
      </a:lvl2pPr>
      <a:lvl3pPr marL="1085850" indent="-228600" algn="l" rtl="0" eaLnBrk="0" fontAlgn="base" hangingPunct="0">
        <a:spcBef>
          <a:spcPct val="20000"/>
        </a:spcBef>
        <a:spcAft>
          <a:spcPct val="0"/>
        </a:spcAft>
        <a:buChar char="•"/>
        <a:defRPr kumimoji="1">
          <a:solidFill>
            <a:schemeClr val="tx1"/>
          </a:solidFill>
          <a:latin typeface="+mn-lt"/>
        </a:defRPr>
      </a:lvl3pPr>
      <a:lvl4pPr marL="1428750" indent="-228600" algn="l" rtl="0" eaLnBrk="0" fontAlgn="base" hangingPunct="0">
        <a:spcBef>
          <a:spcPct val="20000"/>
        </a:spcBef>
        <a:spcAft>
          <a:spcPct val="0"/>
        </a:spcAft>
        <a:buChar char="–"/>
        <a:defRPr kumimoji="1" sz="1600">
          <a:solidFill>
            <a:schemeClr val="tx1"/>
          </a:solidFill>
          <a:latin typeface="+mn-lt"/>
        </a:defRPr>
      </a:lvl4pPr>
      <a:lvl5pPr marL="1771650" indent="-228600" algn="l" rtl="0" eaLnBrk="0" fontAlgn="base" hangingPunct="0">
        <a:spcBef>
          <a:spcPct val="20000"/>
        </a:spcBef>
        <a:spcAft>
          <a:spcPct val="0"/>
        </a:spcAft>
        <a:buChar char="•"/>
        <a:defRPr kumimoji="1" sz="1600">
          <a:solidFill>
            <a:schemeClr val="tx1"/>
          </a:solidFill>
          <a:latin typeface="+mn-lt"/>
        </a:defRPr>
      </a:lvl5pPr>
      <a:lvl6pPr marL="2228850" indent="-228600" algn="l" rtl="0" eaLnBrk="1" fontAlgn="base" hangingPunct="1">
        <a:spcBef>
          <a:spcPct val="20000"/>
        </a:spcBef>
        <a:spcAft>
          <a:spcPct val="0"/>
        </a:spcAft>
        <a:buChar char="•"/>
        <a:defRPr kumimoji="1" sz="1600">
          <a:solidFill>
            <a:schemeClr val="tx1"/>
          </a:solidFill>
          <a:latin typeface="+mn-lt"/>
        </a:defRPr>
      </a:lvl6pPr>
      <a:lvl7pPr marL="2686050" indent="-228600" algn="l" rtl="0" eaLnBrk="1" fontAlgn="base" hangingPunct="1">
        <a:spcBef>
          <a:spcPct val="20000"/>
        </a:spcBef>
        <a:spcAft>
          <a:spcPct val="0"/>
        </a:spcAft>
        <a:buChar char="•"/>
        <a:defRPr kumimoji="1" sz="1600">
          <a:solidFill>
            <a:schemeClr val="tx1"/>
          </a:solidFill>
          <a:latin typeface="+mn-lt"/>
        </a:defRPr>
      </a:lvl7pPr>
      <a:lvl8pPr marL="3143250" indent="-228600" algn="l" rtl="0" eaLnBrk="1" fontAlgn="base" hangingPunct="1">
        <a:spcBef>
          <a:spcPct val="20000"/>
        </a:spcBef>
        <a:spcAft>
          <a:spcPct val="0"/>
        </a:spcAft>
        <a:buChar char="•"/>
        <a:defRPr kumimoji="1" sz="1600">
          <a:solidFill>
            <a:schemeClr val="tx1"/>
          </a:solidFill>
          <a:latin typeface="+mn-lt"/>
        </a:defRPr>
      </a:lvl8pPr>
      <a:lvl9pPr marL="3600450" indent="-228600" algn="l" rtl="0" eaLnBrk="1" fontAlgn="base" hangingPunct="1">
        <a:spcBef>
          <a:spcPct val="20000"/>
        </a:spcBef>
        <a:spcAft>
          <a:spcPct val="0"/>
        </a:spcAft>
        <a:buChar char="•"/>
        <a:defRPr kumimoji="1" sz="1600">
          <a:solidFill>
            <a:schemeClr val="tx1"/>
          </a:solidFill>
          <a:latin typeface="+mn-lt"/>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8941" name="Rectangle 29"/>
          <p:cNvSpPr>
            <a:spLocks noChangeArrowheads="1"/>
          </p:cNvSpPr>
          <p:nvPr userDrawn="1"/>
        </p:nvSpPr>
        <p:spPr bwMode="auto">
          <a:xfrm>
            <a:off x="0" y="6429375"/>
            <a:ext cx="9144000" cy="431800"/>
          </a:xfrm>
          <a:prstGeom prst="rect">
            <a:avLst/>
          </a:prstGeom>
          <a:solidFill>
            <a:srgbClr val="DDDDDD"/>
          </a:solidFill>
          <a:ln>
            <a:noFill/>
          </a:ln>
          <a:effectLst/>
          <a:extLst/>
        </p:spPr>
        <p:txBody>
          <a:bodyPr wrap="none" anchor="ctr"/>
          <a:lstStyle/>
          <a:p>
            <a:pPr>
              <a:defRPr/>
            </a:pPr>
            <a:endParaRPr kumimoji="1" lang="ja-JP" altLang="en-US" sz="1400">
              <a:solidFill>
                <a:srgbClr val="000000"/>
              </a:solidFill>
              <a:latin typeface="Arial" charset="0"/>
              <a:ea typeface="+mn-ea"/>
            </a:endParaRPr>
          </a:p>
        </p:txBody>
      </p:sp>
      <p:sp>
        <p:nvSpPr>
          <p:cNvPr id="38942" name="Text Box 30"/>
          <p:cNvSpPr txBox="1">
            <a:spLocks noChangeArrowheads="1"/>
          </p:cNvSpPr>
          <p:nvPr userDrawn="1"/>
        </p:nvSpPr>
        <p:spPr bwMode="auto">
          <a:xfrm>
            <a:off x="236538" y="6427788"/>
            <a:ext cx="4562475" cy="427037"/>
          </a:xfrm>
          <a:prstGeom prst="rect">
            <a:avLst/>
          </a:prstGeom>
          <a:noFill/>
          <a:ln>
            <a:noFill/>
          </a:ln>
          <a:effectLst/>
          <a:extLst/>
        </p:spPr>
        <p:txBody>
          <a:bodyPr>
            <a:spAutoFit/>
          </a:bodyPr>
          <a:lstStyle/>
          <a:p>
            <a:pPr>
              <a:defRPr/>
            </a:pPr>
            <a:r>
              <a:rPr kumimoji="1" lang="en-US" altLang="ja-JP" sz="1200">
                <a:solidFill>
                  <a:srgbClr val="000000"/>
                </a:solidFill>
                <a:latin typeface="Arial" charset="0"/>
                <a:ea typeface="+mn-ea"/>
              </a:rPr>
              <a:t>Hitachi Kokusai Electric Inc. Proprietary &amp; Confidential</a:t>
            </a:r>
          </a:p>
          <a:p>
            <a:pPr>
              <a:defRPr/>
            </a:pPr>
            <a:r>
              <a:rPr kumimoji="1" lang="en-US" altLang="ja-JP" sz="1000">
                <a:solidFill>
                  <a:srgbClr val="000000"/>
                </a:solidFill>
                <a:latin typeface="Arial" charset="0"/>
                <a:ea typeface="+mn-ea"/>
              </a:rPr>
              <a:t>Copyright © Hitachi Kokusai Electric Inc. 2012. All rights reserved.</a:t>
            </a:r>
          </a:p>
        </p:txBody>
      </p:sp>
      <p:sp>
        <p:nvSpPr>
          <p:cNvPr id="38943" name="Rectangle 31"/>
          <p:cNvSpPr>
            <a:spLocks noChangeArrowheads="1"/>
          </p:cNvSpPr>
          <p:nvPr userDrawn="1"/>
        </p:nvSpPr>
        <p:spPr bwMode="auto">
          <a:xfrm>
            <a:off x="8382000" y="6492875"/>
            <a:ext cx="512763" cy="320675"/>
          </a:xfrm>
          <a:prstGeom prst="rect">
            <a:avLst/>
          </a:prstGeom>
          <a:noFill/>
          <a:ln>
            <a:noFill/>
          </a:ln>
          <a:effectLst/>
          <a:extLst/>
        </p:spPr>
        <p:txBody>
          <a:bodyPr wrap="none">
            <a:spAutoFit/>
          </a:bodyPr>
          <a:lstStyle/>
          <a:p>
            <a:pPr algn="r">
              <a:defRPr/>
            </a:pPr>
            <a:fld id="{502A50FC-C819-440C-A5C5-C337B452BD6A}" type="slidenum">
              <a:rPr kumimoji="1" lang="en-US" altLang="ja-JP" sz="1500">
                <a:solidFill>
                  <a:srgbClr val="000000"/>
                </a:solidFill>
                <a:latin typeface="Arial" charset="0"/>
                <a:ea typeface="+mn-ea"/>
              </a:rPr>
              <a:pPr algn="r">
                <a:defRPr/>
              </a:pPr>
              <a:t>‹#›</a:t>
            </a:fld>
            <a:endParaRPr kumimoji="1" lang="en-US" altLang="ja-JP" sz="1500">
              <a:solidFill>
                <a:srgbClr val="000000"/>
              </a:solidFill>
              <a:latin typeface="Arial" charset="0"/>
              <a:ea typeface="+mn-ea"/>
            </a:endParaRPr>
          </a:p>
        </p:txBody>
      </p:sp>
      <p:sp>
        <p:nvSpPr>
          <p:cNvPr id="38915" name="Rectangle 3"/>
          <p:cNvSpPr>
            <a:spLocks noChangeArrowheads="1"/>
          </p:cNvSpPr>
          <p:nvPr userDrawn="1"/>
        </p:nvSpPr>
        <p:spPr bwMode="auto">
          <a:xfrm>
            <a:off x="0" y="17463"/>
            <a:ext cx="9144000" cy="765175"/>
          </a:xfrm>
          <a:prstGeom prst="rect">
            <a:avLst/>
          </a:prstGeom>
          <a:solidFill>
            <a:schemeClr val="bg2"/>
          </a:solidFill>
          <a:ln>
            <a:noFill/>
          </a:ln>
          <a:effectLst/>
          <a:extLst/>
        </p:spPr>
        <p:txBody>
          <a:bodyPr wrap="none" anchor="ctr"/>
          <a:lstStyle/>
          <a:p>
            <a:pPr>
              <a:defRPr/>
            </a:pPr>
            <a:endParaRPr kumimoji="1" lang="ja-JP" altLang="en-US" sz="1400">
              <a:solidFill>
                <a:srgbClr val="000000"/>
              </a:solidFill>
              <a:latin typeface="Arial" charset="0"/>
              <a:ea typeface="+mn-ea"/>
            </a:endParaRPr>
          </a:p>
        </p:txBody>
      </p:sp>
      <p:sp>
        <p:nvSpPr>
          <p:cNvPr id="38917" name="Rectangle 5"/>
          <p:cNvSpPr>
            <a:spLocks noChangeArrowheads="1"/>
          </p:cNvSpPr>
          <p:nvPr userDrawn="1"/>
        </p:nvSpPr>
        <p:spPr bwMode="auto">
          <a:xfrm>
            <a:off x="0" y="0"/>
            <a:ext cx="9144000" cy="765175"/>
          </a:xfrm>
          <a:prstGeom prst="rect">
            <a:avLst/>
          </a:prstGeom>
          <a:solidFill>
            <a:srgbClr val="DDDDDD"/>
          </a:solidFill>
          <a:ln>
            <a:noFill/>
          </a:ln>
          <a:effectLst/>
          <a:extLst/>
        </p:spPr>
        <p:txBody>
          <a:bodyPr wrap="none" anchor="ctr"/>
          <a:lstStyle/>
          <a:p>
            <a:pPr>
              <a:defRPr/>
            </a:pPr>
            <a:endParaRPr kumimoji="1" lang="ja-JP" altLang="en-US" sz="1400">
              <a:solidFill>
                <a:srgbClr val="000000"/>
              </a:solidFill>
              <a:latin typeface="Arial" charset="0"/>
              <a:ea typeface="+mn-ea"/>
            </a:endParaRPr>
          </a:p>
        </p:txBody>
      </p:sp>
      <p:sp>
        <p:nvSpPr>
          <p:cNvPr id="38923" name="Rectangle 11"/>
          <p:cNvSpPr>
            <a:spLocks noChangeArrowheads="1"/>
          </p:cNvSpPr>
          <p:nvPr userDrawn="1"/>
        </p:nvSpPr>
        <p:spPr bwMode="auto">
          <a:xfrm>
            <a:off x="347663" y="981075"/>
            <a:ext cx="8424862" cy="5400675"/>
          </a:xfrm>
          <a:prstGeom prst="rect">
            <a:avLst/>
          </a:prstGeom>
          <a:noFill/>
          <a:ln>
            <a:noFill/>
          </a:ln>
          <a:effectLst/>
          <a:extLst/>
        </p:spPr>
        <p:txBody>
          <a:bodyPr wrap="none" anchor="ctr"/>
          <a:lstStyle/>
          <a:p>
            <a:pPr>
              <a:defRPr/>
            </a:pPr>
            <a:endParaRPr kumimoji="1" lang="ja-JP" altLang="en-US" sz="1400">
              <a:solidFill>
                <a:srgbClr val="000000"/>
              </a:solidFill>
              <a:latin typeface="Arial" charset="0"/>
              <a:ea typeface="+mn-ea"/>
            </a:endParaRPr>
          </a:p>
        </p:txBody>
      </p:sp>
      <p:sp>
        <p:nvSpPr>
          <p:cNvPr id="38931" name="Rectangle 19"/>
          <p:cNvSpPr>
            <a:spLocks noChangeArrowheads="1"/>
          </p:cNvSpPr>
          <p:nvPr userDrawn="1"/>
        </p:nvSpPr>
        <p:spPr bwMode="auto">
          <a:xfrm>
            <a:off x="7380288" y="0"/>
            <a:ext cx="1763712" cy="765175"/>
          </a:xfrm>
          <a:prstGeom prst="rect">
            <a:avLst/>
          </a:prstGeom>
          <a:solidFill>
            <a:srgbClr val="0E3092"/>
          </a:solidFill>
          <a:ln>
            <a:noFill/>
          </a:ln>
          <a:effectLst/>
          <a:extLst/>
        </p:spPr>
        <p:txBody>
          <a:bodyPr wrap="none" anchor="ctr"/>
          <a:lstStyle/>
          <a:p>
            <a:pPr>
              <a:defRPr/>
            </a:pPr>
            <a:endParaRPr kumimoji="1" lang="ja-JP" altLang="en-US" sz="1400">
              <a:solidFill>
                <a:srgbClr val="000000"/>
              </a:solidFill>
              <a:latin typeface="Arial" charset="0"/>
              <a:ea typeface="+mn-ea"/>
            </a:endParaRPr>
          </a:p>
        </p:txBody>
      </p:sp>
      <p:pic>
        <p:nvPicPr>
          <p:cNvPr id="13321" name="Picture 20" descr="HiKQ_nega_090713"/>
          <p:cNvPicPr>
            <a:picLocks noChangeAspect="1" noChangeArrowheads="1"/>
          </p:cNvPicPr>
          <p:nvPr userDrawn="1"/>
        </p:nvPicPr>
        <p:blipFill>
          <a:blip r:embed="rId13"/>
          <a:srcRect/>
          <a:stretch>
            <a:fillRect/>
          </a:stretch>
        </p:blipFill>
        <p:spPr bwMode="auto">
          <a:xfrm>
            <a:off x="7518400" y="115888"/>
            <a:ext cx="1511300" cy="544512"/>
          </a:xfrm>
          <a:prstGeom prst="rect">
            <a:avLst/>
          </a:prstGeom>
          <a:noFill/>
          <a:ln w="9525">
            <a:noFill/>
            <a:miter lim="800000"/>
            <a:headEnd/>
            <a:tailEnd/>
          </a:ln>
        </p:spPr>
      </p:pic>
      <p:sp>
        <p:nvSpPr>
          <p:cNvPr id="66572" name="Rectangle 12"/>
          <p:cNvSpPr>
            <a:spLocks noChangeArrowheads="1"/>
          </p:cNvSpPr>
          <p:nvPr userDrawn="1"/>
        </p:nvSpPr>
        <p:spPr bwMode="auto">
          <a:xfrm>
            <a:off x="7380288" y="0"/>
            <a:ext cx="1763712" cy="765175"/>
          </a:xfrm>
          <a:prstGeom prst="rect">
            <a:avLst/>
          </a:prstGeom>
          <a:solidFill>
            <a:srgbClr val="0E3092"/>
          </a:solidFill>
          <a:ln w="9525">
            <a:noFill/>
            <a:miter lim="800000"/>
            <a:headEnd/>
            <a:tailEnd/>
          </a:ln>
          <a:effectLst/>
        </p:spPr>
        <p:txBody>
          <a:bodyPr wrap="none" anchor="ctr"/>
          <a:lstStyle/>
          <a:p>
            <a:pPr eaLnBrk="0" hangingPunct="0">
              <a:defRPr/>
            </a:pPr>
            <a:endParaRPr lang="ja-JP" altLang="en-US" sz="1800" b="0">
              <a:solidFill>
                <a:srgbClr val="000000"/>
              </a:solidFill>
              <a:latin typeface="Arial" charset="0"/>
              <a:ea typeface="+mn-ea"/>
            </a:endParaRPr>
          </a:p>
        </p:txBody>
      </p:sp>
      <p:sp>
        <p:nvSpPr>
          <p:cNvPr id="13323" name="Rectangle 32"/>
          <p:cNvSpPr>
            <a:spLocks noGrp="1" noChangeArrowheads="1"/>
          </p:cNvSpPr>
          <p:nvPr>
            <p:ph type="body" idx="1"/>
          </p:nvPr>
        </p:nvSpPr>
        <p:spPr bwMode="auto">
          <a:xfrm>
            <a:off x="323850" y="981075"/>
            <a:ext cx="8496300" cy="52562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第３レベル</a:t>
            </a:r>
          </a:p>
        </p:txBody>
      </p:sp>
      <p:sp>
        <p:nvSpPr>
          <p:cNvPr id="13324" name="Rectangle 33"/>
          <p:cNvSpPr>
            <a:spLocks noGrp="1" noChangeArrowheads="1"/>
          </p:cNvSpPr>
          <p:nvPr>
            <p:ph type="title"/>
          </p:nvPr>
        </p:nvSpPr>
        <p:spPr bwMode="auto">
          <a:xfrm>
            <a:off x="323850" y="0"/>
            <a:ext cx="7056438" cy="7651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pic>
        <p:nvPicPr>
          <p:cNvPr id="13325" name="Picture 36" descr="HiKQ_NEGA"/>
          <p:cNvPicPr>
            <a:picLocks noChangeAspect="1" noChangeArrowheads="1"/>
          </p:cNvPicPr>
          <p:nvPr userDrawn="1"/>
        </p:nvPicPr>
        <p:blipFill>
          <a:blip r:embed="rId14"/>
          <a:srcRect/>
          <a:stretch>
            <a:fillRect/>
          </a:stretch>
        </p:blipFill>
        <p:spPr bwMode="auto">
          <a:xfrm>
            <a:off x="7640638" y="157163"/>
            <a:ext cx="1292225" cy="468312"/>
          </a:xfrm>
          <a:prstGeom prst="rect">
            <a:avLst/>
          </a:prstGeom>
          <a:noFill/>
          <a:ln w="9525">
            <a:noFill/>
            <a:miter lim="800000"/>
            <a:headEnd/>
            <a:tailEnd/>
          </a:ln>
        </p:spPr>
      </p:pic>
      <p:pic>
        <p:nvPicPr>
          <p:cNvPr id="13326" name="Picture 37" descr="red_confidential"/>
          <p:cNvPicPr>
            <a:picLocks noChangeAspect="1" noChangeArrowheads="1"/>
          </p:cNvPicPr>
          <p:nvPr userDrawn="1"/>
        </p:nvPicPr>
        <p:blipFill>
          <a:blip r:embed="rId15"/>
          <a:srcRect/>
          <a:stretch>
            <a:fillRect/>
          </a:stretch>
        </p:blipFill>
        <p:spPr bwMode="auto">
          <a:xfrm>
            <a:off x="7805738" y="763588"/>
            <a:ext cx="1338262" cy="2508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l" rtl="0" eaLnBrk="0" fontAlgn="base" hangingPunct="0">
        <a:spcBef>
          <a:spcPct val="0"/>
        </a:spcBef>
        <a:spcAft>
          <a:spcPct val="0"/>
        </a:spcAft>
        <a:defRPr kumimoji="1" sz="3000">
          <a:solidFill>
            <a:schemeClr val="tx2"/>
          </a:solidFill>
          <a:latin typeface="+mj-lt"/>
          <a:ea typeface="+mj-ea"/>
          <a:cs typeface="+mj-cs"/>
        </a:defRPr>
      </a:lvl1pPr>
      <a:lvl2pPr algn="l" rtl="0" eaLnBrk="0" fontAlgn="base" hangingPunct="0">
        <a:spcBef>
          <a:spcPct val="0"/>
        </a:spcBef>
        <a:spcAft>
          <a:spcPct val="0"/>
        </a:spcAft>
        <a:defRPr kumimoji="1" sz="3000">
          <a:solidFill>
            <a:schemeClr val="tx2"/>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3000">
          <a:solidFill>
            <a:schemeClr val="tx2"/>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3000">
          <a:solidFill>
            <a:schemeClr val="tx2"/>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3000">
          <a:solidFill>
            <a:schemeClr val="tx2"/>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3000">
          <a:solidFill>
            <a:schemeClr val="tx2"/>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3000">
          <a:solidFill>
            <a:schemeClr val="tx2"/>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3000">
          <a:solidFill>
            <a:schemeClr val="tx2"/>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3000">
          <a:solidFill>
            <a:schemeClr val="tx2"/>
          </a:solidFill>
          <a:latin typeface="HGP創英角ｺﾞｼｯｸUB" pitchFamily="50" charset="-128"/>
          <a:ea typeface="HGP創英角ｺﾞｼｯｸUB" pitchFamily="50" charset="-128"/>
        </a:defRPr>
      </a:lvl9pPr>
    </p:titleStyle>
    <p:bodyStyle>
      <a:lvl1pPr marL="180975" indent="-180975" algn="l" rtl="0" eaLnBrk="0" fontAlgn="base" hangingPunct="0">
        <a:spcBef>
          <a:spcPct val="20000"/>
        </a:spcBef>
        <a:spcAft>
          <a:spcPct val="0"/>
        </a:spcAft>
        <a:buFont typeface="Wingdings" pitchFamily="2" charset="2"/>
        <a:buChar char=""/>
        <a:defRPr kumimoji="1" sz="2200" b="1">
          <a:solidFill>
            <a:schemeClr val="tx1"/>
          </a:solidFill>
          <a:latin typeface="+mn-lt"/>
          <a:ea typeface="+mn-ea"/>
          <a:cs typeface="+mn-cs"/>
        </a:defRPr>
      </a:lvl1pPr>
      <a:lvl2pPr marL="542925" indent="-182563" algn="l" rtl="0" eaLnBrk="0" fontAlgn="base" hangingPunct="0">
        <a:spcBef>
          <a:spcPct val="20000"/>
        </a:spcBef>
        <a:spcAft>
          <a:spcPct val="0"/>
        </a:spcAft>
        <a:buFont typeface="Wingdings" pitchFamily="2" charset="2"/>
        <a:buChar char="ü"/>
        <a:defRPr kumimoji="1" b="1">
          <a:solidFill>
            <a:schemeClr val="tx1"/>
          </a:solidFill>
          <a:latin typeface="+mn-lt"/>
          <a:ea typeface="+mn-ea"/>
        </a:defRPr>
      </a:lvl2pPr>
      <a:lvl3pPr marL="895350" indent="-173038" algn="l" rtl="0" eaLnBrk="0" fontAlgn="base" hangingPunct="0">
        <a:spcBef>
          <a:spcPct val="20000"/>
        </a:spcBef>
        <a:spcAft>
          <a:spcPct val="0"/>
        </a:spcAft>
        <a:buFont typeface="Wingdings" pitchFamily="2" charset="2"/>
        <a:buChar char="ü"/>
        <a:defRPr kumimoji="1">
          <a:solidFill>
            <a:schemeClr val="tx1"/>
          </a:solidFill>
          <a:latin typeface="HGPｺﾞｼｯｸE" pitchFamily="50" charset="-128"/>
          <a:ea typeface="+mn-ea"/>
        </a:defRPr>
      </a:lvl3pPr>
      <a:lvl4pPr marL="1662113" indent="-228600" algn="l" rtl="0" eaLnBrk="0" fontAlgn="base" hangingPunct="0">
        <a:spcBef>
          <a:spcPct val="20000"/>
        </a:spcBef>
        <a:spcAft>
          <a:spcPct val="0"/>
        </a:spcAft>
        <a:buChar char="–"/>
        <a:defRPr kumimoji="1" sz="2000">
          <a:solidFill>
            <a:schemeClr val="tx1"/>
          </a:solidFill>
          <a:latin typeface="HGPｺﾞｼｯｸE" pitchFamily="50" charset="-128"/>
          <a:ea typeface="+mn-ea"/>
        </a:defRPr>
      </a:lvl4pPr>
      <a:lvl5pPr marL="2070100" indent="-228600" algn="l" rtl="0" eaLnBrk="0" fontAlgn="base" hangingPunct="0">
        <a:spcBef>
          <a:spcPct val="20000"/>
        </a:spcBef>
        <a:spcAft>
          <a:spcPct val="0"/>
        </a:spcAft>
        <a:buChar char="»"/>
        <a:defRPr kumimoji="1" sz="2000">
          <a:solidFill>
            <a:schemeClr val="tx1"/>
          </a:solidFill>
          <a:latin typeface="HGPｺﾞｼｯｸE" pitchFamily="50" charset="-128"/>
          <a:ea typeface="+mn-ea"/>
        </a:defRPr>
      </a:lvl5pPr>
      <a:lvl6pPr marL="2527300" indent="-228600" algn="l" rtl="0" fontAlgn="base">
        <a:spcBef>
          <a:spcPct val="20000"/>
        </a:spcBef>
        <a:spcAft>
          <a:spcPct val="0"/>
        </a:spcAft>
        <a:buChar char="»"/>
        <a:defRPr kumimoji="1" sz="2000">
          <a:solidFill>
            <a:schemeClr val="tx1"/>
          </a:solidFill>
          <a:latin typeface="HGPｺﾞｼｯｸE" pitchFamily="50" charset="-128"/>
          <a:ea typeface="+mn-ea"/>
        </a:defRPr>
      </a:lvl6pPr>
      <a:lvl7pPr marL="2984500" indent="-228600" algn="l" rtl="0" fontAlgn="base">
        <a:spcBef>
          <a:spcPct val="20000"/>
        </a:spcBef>
        <a:spcAft>
          <a:spcPct val="0"/>
        </a:spcAft>
        <a:buChar char="»"/>
        <a:defRPr kumimoji="1" sz="2000">
          <a:solidFill>
            <a:schemeClr val="tx1"/>
          </a:solidFill>
          <a:latin typeface="HGPｺﾞｼｯｸE" pitchFamily="50" charset="-128"/>
          <a:ea typeface="+mn-ea"/>
        </a:defRPr>
      </a:lvl7pPr>
      <a:lvl8pPr marL="3441700" indent="-228600" algn="l" rtl="0" fontAlgn="base">
        <a:spcBef>
          <a:spcPct val="20000"/>
        </a:spcBef>
        <a:spcAft>
          <a:spcPct val="0"/>
        </a:spcAft>
        <a:buChar char="»"/>
        <a:defRPr kumimoji="1" sz="2000">
          <a:solidFill>
            <a:schemeClr val="tx1"/>
          </a:solidFill>
          <a:latin typeface="HGPｺﾞｼｯｸE" pitchFamily="50" charset="-128"/>
          <a:ea typeface="+mn-ea"/>
        </a:defRPr>
      </a:lvl8pPr>
      <a:lvl9pPr marL="3898900" indent="-228600" algn="l" rtl="0" fontAlgn="base">
        <a:spcBef>
          <a:spcPct val="20000"/>
        </a:spcBef>
        <a:spcAft>
          <a:spcPct val="0"/>
        </a:spcAft>
        <a:buChar char="»"/>
        <a:defRPr kumimoji="1" sz="2000">
          <a:solidFill>
            <a:schemeClr val="tx1"/>
          </a:solidFill>
          <a:latin typeface="HGPｺﾞｼｯｸE" pitchFamily="50" charset="-128"/>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oleObject" Target="../embeddings/Microsoft_Word_97-2003___1.doc"/><Relationship Id="rId3" Type="http://schemas.openxmlformats.org/officeDocument/2006/relationships/notesSlide" Target="../notesSlides/notesSlide1.xml"/><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hyperlink" Target="mailto:patcom@iee.org" TargetMode="External"/><Relationship Id="rId5" Type="http://schemas.openxmlformats.org/officeDocument/2006/relationships/hyperlink" Target="mailto:apurva.mody@ieee.org" TargetMode="External"/><Relationship Id="rId4" Type="http://schemas.openxmlformats.org/officeDocument/2006/relationships/hyperlink" Target="http://standards.ieee.org/guides/bylaws/sb-bylaws.pdf" TargetMode="External"/><Relationship Id="rId9" Type="http://schemas.openxmlformats.org/officeDocument/2006/relationships/image" Target="../media/image6.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7.emf"/><Relationship Id="rId4" Type="http://schemas.openxmlformats.org/officeDocument/2006/relationships/package" Target="../embeddings/Microsoft_Excel_______1.xlsx"/></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07" name="Date Placeholder 3"/>
          <p:cNvSpPr>
            <a:spLocks noGrp="1"/>
          </p:cNvSpPr>
          <p:nvPr>
            <p:ph type="dt" sz="quarter" idx="10"/>
          </p:nvPr>
        </p:nvSpPr>
        <p:spPr>
          <a:xfrm>
            <a:off x="696913" y="332601"/>
            <a:ext cx="942566" cy="276999"/>
          </a:xfrm>
          <a:noFill/>
        </p:spPr>
        <p:txBody>
          <a:bodyPr/>
          <a:lstStyle/>
          <a:p>
            <a:pPr>
              <a:defRPr/>
            </a:pPr>
            <a:r>
              <a:rPr lang="en-US" altLang="ja-JP" dirty="0" smtClean="0"/>
              <a:t>July 2014</a:t>
            </a:r>
            <a:endParaRPr lang="en-US" altLang="ja-JP" dirty="0"/>
          </a:p>
        </p:txBody>
      </p:sp>
      <p:sp>
        <p:nvSpPr>
          <p:cNvPr id="30808" name="Footer Placeholder 4"/>
          <p:cNvSpPr>
            <a:spLocks noGrp="1"/>
          </p:cNvSpPr>
          <p:nvPr>
            <p:ph type="ftr" sz="quarter" idx="11"/>
          </p:nvPr>
        </p:nvSpPr>
        <p:spPr>
          <a:xfrm>
            <a:off x="5964238" y="6475413"/>
            <a:ext cx="2579687" cy="184150"/>
          </a:xfrm>
          <a:noFill/>
        </p:spPr>
        <p:txBody>
          <a:bodyPr/>
          <a:lstStyle/>
          <a:p>
            <a:r>
              <a:rPr lang="en-US" altLang="ja-JP" smtClean="0">
                <a:ea typeface="ＭＳ Ｐゴシック" charset="-128"/>
              </a:rPr>
              <a:t>Keat-Beng Toh, Hitachi Kokusai Electric</a:t>
            </a:r>
          </a:p>
        </p:txBody>
      </p:sp>
      <p:sp>
        <p:nvSpPr>
          <p:cNvPr id="30809" name="Slide Number Placeholder 5"/>
          <p:cNvSpPr>
            <a:spLocks noGrp="1"/>
          </p:cNvSpPr>
          <p:nvPr>
            <p:ph type="sldNum" sz="quarter" idx="12"/>
          </p:nvPr>
        </p:nvSpPr>
        <p:spPr>
          <a:xfrm>
            <a:off x="4344988" y="6475413"/>
            <a:ext cx="530225" cy="182562"/>
          </a:xfrm>
          <a:noFill/>
        </p:spPr>
        <p:txBody>
          <a:bodyPr/>
          <a:lstStyle/>
          <a:p>
            <a:r>
              <a:rPr lang="en-US" altLang="ja-JP" smtClean="0">
                <a:ea typeface="ＭＳ Ｐゴシック" charset="-128"/>
              </a:rPr>
              <a:t>Slide </a:t>
            </a:r>
            <a:fld id="{2043ACC0-8962-4A72-A091-C1C3C620BC7C}" type="slidenum">
              <a:rPr lang="en-US" altLang="ja-JP" smtClean="0">
                <a:ea typeface="ＭＳ Ｐゴシック" charset="-128"/>
              </a:rPr>
              <a:pPr/>
              <a:t>1</a:t>
            </a:fld>
            <a:endParaRPr lang="en-US" altLang="ja-JP" smtClean="0">
              <a:ea typeface="ＭＳ Ｐゴシック" charset="-128"/>
            </a:endParaRPr>
          </a:p>
        </p:txBody>
      </p:sp>
      <p:sp>
        <p:nvSpPr>
          <p:cNvPr id="30810" name="Rectangle 2"/>
          <p:cNvSpPr>
            <a:spLocks noGrp="1" noChangeArrowheads="1"/>
          </p:cNvSpPr>
          <p:nvPr>
            <p:ph type="title"/>
          </p:nvPr>
        </p:nvSpPr>
        <p:spPr>
          <a:xfrm>
            <a:off x="0" y="901473"/>
            <a:ext cx="9144000" cy="609600"/>
          </a:xfrm>
        </p:spPr>
        <p:txBody>
          <a:bodyPr/>
          <a:lstStyle/>
          <a:p>
            <a:pPr eaLnBrk="1" hangingPunct="1"/>
            <a:r>
              <a:rPr lang="en-US" altLang="ja-JP" dirty="0" smtClean="0">
                <a:ea typeface="ＭＳ Ｐゴシック" charset="-128"/>
              </a:rPr>
              <a:t>[Comment Resolution LB2 (CID 27) ]</a:t>
            </a:r>
          </a:p>
        </p:txBody>
      </p:sp>
      <p:sp>
        <p:nvSpPr>
          <p:cNvPr id="30811" name="Rectangle 6"/>
          <p:cNvSpPr>
            <a:spLocks noGrp="1" noChangeArrowheads="1"/>
          </p:cNvSpPr>
          <p:nvPr>
            <p:ph type="body" idx="1"/>
          </p:nvPr>
        </p:nvSpPr>
        <p:spPr>
          <a:xfrm>
            <a:off x="685800" y="1643277"/>
            <a:ext cx="7772400" cy="381000"/>
          </a:xfrm>
        </p:spPr>
        <p:txBody>
          <a:bodyPr/>
          <a:lstStyle/>
          <a:p>
            <a:pPr algn="ctr" eaLnBrk="1" hangingPunct="1">
              <a:buFontTx/>
              <a:buNone/>
            </a:pPr>
            <a:r>
              <a:rPr lang="en-US" altLang="ja-JP" sz="2000" dirty="0" smtClean="0">
                <a:ea typeface="ＭＳ Ｐゴシック" charset="-128"/>
              </a:rPr>
              <a:t>IEEE P802.22b Wireless RANs          Date:</a:t>
            </a:r>
            <a:r>
              <a:rPr lang="en-US" altLang="ja-JP" sz="2000" b="0" dirty="0" smtClean="0">
                <a:ea typeface="ＭＳ Ｐゴシック" charset="-128"/>
              </a:rPr>
              <a:t> </a:t>
            </a:r>
            <a:r>
              <a:rPr lang="en-US" altLang="ja-JP" sz="2000" b="0" dirty="0" smtClean="0">
                <a:ea typeface="ＭＳ Ｐゴシック" charset="-128"/>
              </a:rPr>
              <a:t>2014-7-16</a:t>
            </a:r>
            <a:endParaRPr lang="en-US" altLang="ja-JP" sz="2000" b="0" dirty="0" smtClean="0">
              <a:ea typeface="ＭＳ Ｐゴシック" charset="-128"/>
            </a:endParaRPr>
          </a:p>
        </p:txBody>
      </p:sp>
      <p:sp>
        <p:nvSpPr>
          <p:cNvPr id="30812" name="Rectangle 12"/>
          <p:cNvSpPr>
            <a:spLocks noChangeArrowheads="1"/>
          </p:cNvSpPr>
          <p:nvPr/>
        </p:nvSpPr>
        <p:spPr bwMode="auto">
          <a:xfrm>
            <a:off x="610519" y="1866291"/>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ja-JP" sz="2000" dirty="0">
                <a:solidFill>
                  <a:schemeClr val="tx1"/>
                </a:solidFill>
              </a:rPr>
              <a:t>Authors:</a:t>
            </a:r>
            <a:endParaRPr lang="en-US" altLang="ja-JP" sz="2000" b="0" dirty="0">
              <a:solidFill>
                <a:schemeClr val="tx1"/>
              </a:solidFill>
            </a:endParaRPr>
          </a:p>
        </p:txBody>
      </p:sp>
      <p:sp>
        <p:nvSpPr>
          <p:cNvPr id="30813" name="Text Box 13"/>
          <p:cNvSpPr txBox="1">
            <a:spLocks noChangeArrowheads="1"/>
          </p:cNvSpPr>
          <p:nvPr/>
        </p:nvSpPr>
        <p:spPr bwMode="auto">
          <a:xfrm>
            <a:off x="609600" y="4661055"/>
            <a:ext cx="8001000" cy="2001838"/>
          </a:xfrm>
          <a:prstGeom prst="rect">
            <a:avLst/>
          </a:prstGeom>
          <a:noFill/>
          <a:ln w="9525" algn="ctr">
            <a:noFill/>
            <a:miter lim="800000"/>
            <a:headEnd/>
            <a:tailEnd/>
          </a:ln>
        </p:spPr>
        <p:txBody>
          <a:bodyPr lIns="92075" tIns="46038" rIns="92075" bIns="46038">
            <a:spAutoFit/>
          </a:bodyPr>
          <a:lstStyle/>
          <a:p>
            <a:pPr eaLnBrk="0" hangingPunct="0"/>
            <a:r>
              <a:rPr lang="en-US" altLang="ja-JP" sz="900" dirty="0">
                <a:solidFill>
                  <a:schemeClr val="tx1"/>
                </a:solidFill>
              </a:rPr>
              <a:t>Notice:</a:t>
            </a:r>
            <a:r>
              <a:rPr lang="en-US" altLang="ja-JP" sz="900" b="0" dirty="0">
                <a:solidFill>
                  <a:schemeClr val="tx1"/>
                </a:solidFill>
              </a:rPr>
              <a:t> </a:t>
            </a:r>
            <a:r>
              <a:rPr lang="en-US" altLang="ja-JP" sz="800" b="0" dirty="0">
                <a:solidFill>
                  <a:schemeClr val="tx1"/>
                </a:solidFill>
              </a:rPr>
              <a:t>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endParaRPr lang="en-US" altLang="ja-JP" sz="900" dirty="0">
              <a:solidFill>
                <a:schemeClr val="tx1"/>
              </a:solidFill>
            </a:endParaRPr>
          </a:p>
          <a:p>
            <a:pPr eaLnBrk="0" hangingPunct="0"/>
            <a:r>
              <a:rPr lang="en-US" altLang="ja-JP" sz="900" dirty="0">
                <a:solidFill>
                  <a:schemeClr val="tx1"/>
                </a:solidFill>
              </a:rPr>
              <a:t>Release:</a:t>
            </a:r>
            <a:r>
              <a:rPr lang="en-US" altLang="ja-JP" sz="900" b="0" dirty="0">
                <a:solidFill>
                  <a:schemeClr val="tx1"/>
                </a:solidFill>
              </a:rPr>
              <a:t> </a:t>
            </a:r>
            <a:r>
              <a:rPr lang="en-US" altLang="ja-JP" sz="800" b="0" dirty="0">
                <a:solidFill>
                  <a:schemeClr val="tx1"/>
                </a:solidFill>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p>
          <a:p>
            <a:pPr eaLnBrk="0" hangingPunct="0"/>
            <a:endParaRPr lang="en-US" altLang="ja-JP" sz="900" dirty="0">
              <a:solidFill>
                <a:schemeClr val="tx1"/>
              </a:solidFill>
            </a:endParaRPr>
          </a:p>
          <a:p>
            <a:pPr eaLnBrk="0" hangingPunct="0"/>
            <a:r>
              <a:rPr lang="en-US" altLang="ja-JP" sz="900" dirty="0">
                <a:solidFill>
                  <a:schemeClr val="tx1"/>
                </a:solidFill>
              </a:rPr>
              <a:t>Patent Policy and Procedures:</a:t>
            </a:r>
            <a:r>
              <a:rPr lang="en-US" altLang="ja-JP" sz="900" b="0" dirty="0">
                <a:solidFill>
                  <a:schemeClr val="tx1"/>
                </a:solidFill>
              </a:rPr>
              <a:t> </a:t>
            </a:r>
            <a:r>
              <a:rPr lang="en-US" altLang="ja-JP" sz="800" b="0" dirty="0">
                <a:solidFill>
                  <a:schemeClr val="tx1"/>
                </a:solidFill>
              </a:rPr>
              <a:t>The contributor is familiar with the IEEE 802 Patent Policy and Procedures </a:t>
            </a:r>
            <a:r>
              <a:rPr lang="en-US" altLang="ja-JP" sz="800" dirty="0">
                <a:solidFill>
                  <a:schemeClr val="tx1"/>
                </a:solidFill>
                <a:hlinkClick r:id="rId4"/>
              </a:rPr>
              <a:t>http://standards.ieee.org/guides/bylaws/sb-bylaws.pdf</a:t>
            </a:r>
            <a:r>
              <a:rPr lang="en-US" altLang="ja-JP" sz="800" b="0" dirty="0">
                <a:solidFill>
                  <a:schemeClr val="tx1"/>
                </a:solidFill>
              </a:rPr>
              <a: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p>
          <a:p>
            <a:pPr eaLnBrk="0" hangingPunct="0"/>
            <a:r>
              <a:rPr lang="en-US" altLang="ja-JP" sz="800" dirty="0" err="1">
                <a:solidFill>
                  <a:schemeClr val="tx1"/>
                </a:solidFill>
              </a:rPr>
              <a:t>Apurva</a:t>
            </a:r>
            <a:r>
              <a:rPr lang="en-US" altLang="ja-JP" sz="800" dirty="0">
                <a:solidFill>
                  <a:schemeClr val="tx1"/>
                </a:solidFill>
              </a:rPr>
              <a:t> </a:t>
            </a:r>
            <a:r>
              <a:rPr lang="en-US" altLang="ja-JP" sz="800" dirty="0" err="1">
                <a:solidFill>
                  <a:schemeClr val="tx1"/>
                </a:solidFill>
              </a:rPr>
              <a:t>Mody</a:t>
            </a:r>
            <a:r>
              <a:rPr lang="en-US" altLang="ja-JP" sz="800" dirty="0">
                <a:solidFill>
                  <a:schemeClr val="tx1"/>
                </a:solidFill>
              </a:rPr>
              <a:t> &lt;</a:t>
            </a:r>
            <a:r>
              <a:rPr lang="en-US" altLang="ja-JP" sz="800" dirty="0">
                <a:solidFill>
                  <a:schemeClr val="tx1"/>
                </a:solidFill>
                <a:hlinkClick r:id="rId5"/>
              </a:rPr>
              <a:t>apurva.mody@ieee.org</a:t>
            </a:r>
            <a:r>
              <a:rPr lang="en-US" altLang="ja-JP" sz="800" dirty="0">
                <a:solidFill>
                  <a:schemeClr val="tx1"/>
                </a:solidFill>
              </a:rPr>
              <a:t>&gt; </a:t>
            </a:r>
            <a:r>
              <a:rPr lang="en-US" altLang="ja-JP" sz="800" b="0" dirty="0">
                <a:solidFill>
                  <a:schemeClr val="tx1"/>
                </a:solidFill>
              </a:rPr>
              <a:t>as early as possible, in written or electronic form, if patented technology (or technology under patent application) might be incorporated into a draft standard being developed within the IEEE 802.22 Working Group. </a:t>
            </a:r>
            <a:r>
              <a:rPr lang="en-US" altLang="ja-JP" sz="800" dirty="0">
                <a:solidFill>
                  <a:srgbClr val="003399"/>
                </a:solidFill>
              </a:rPr>
              <a:t>If you have questions, contact the IEEE Patent Committee Administrator at </a:t>
            </a:r>
            <a:r>
              <a:rPr lang="en-US" altLang="ja-JP" sz="800" dirty="0">
                <a:solidFill>
                  <a:srgbClr val="003399"/>
                </a:solidFill>
                <a:hlinkClick r:id="rId6"/>
              </a:rPr>
              <a:t>patcom@iee.org</a:t>
            </a:r>
            <a:r>
              <a:rPr lang="en-US" altLang="ja-JP" sz="800" dirty="0">
                <a:solidFill>
                  <a:srgbClr val="003399"/>
                </a:solidFill>
              </a:rPr>
              <a:t>.</a:t>
            </a:r>
            <a:endParaRPr lang="en-US" altLang="ja-JP" sz="800" dirty="0">
              <a:solidFill>
                <a:schemeClr val="tx1"/>
              </a:solidFill>
            </a:endParaRPr>
          </a:p>
          <a:p>
            <a:pPr eaLnBrk="0" hangingPunct="0">
              <a:spcBef>
                <a:spcPct val="50000"/>
              </a:spcBef>
            </a:pPr>
            <a:endParaRPr lang="en-US" altLang="ja-JP" sz="1000" dirty="0"/>
          </a:p>
        </p:txBody>
      </p:sp>
      <p:graphicFrame>
        <p:nvGraphicFramePr>
          <p:cNvPr id="30806" name="Object 86"/>
          <p:cNvGraphicFramePr>
            <a:graphicFrameLocks noChangeAspect="1"/>
          </p:cNvGraphicFramePr>
          <p:nvPr>
            <p:extLst>
              <p:ext uri="{D42A27DB-BD31-4B8C-83A1-F6EECF244321}">
                <p14:modId xmlns:p14="http://schemas.microsoft.com/office/powerpoint/2010/main" val="3042522824"/>
              </p:ext>
            </p:extLst>
          </p:nvPr>
        </p:nvGraphicFramePr>
        <p:xfrm>
          <a:off x="582613" y="2232025"/>
          <a:ext cx="7612062" cy="2613025"/>
        </p:xfrm>
        <a:graphic>
          <a:graphicData uri="http://schemas.openxmlformats.org/presentationml/2006/ole">
            <mc:AlternateContent xmlns:mc="http://schemas.openxmlformats.org/markup-compatibility/2006">
              <mc:Choice xmlns:v="urn:schemas-microsoft-com:vml" Requires="v">
                <p:oleObj spid="_x0000_s31174" name="Document" r:id="rId8" imgW="8142237" imgH="2801908" progId="Word.Document.8">
                  <p:embed/>
                </p:oleObj>
              </mc:Choice>
              <mc:Fallback>
                <p:oleObj name="Document" r:id="rId8" imgW="8142237" imgH="2801908" progId="Word.Document.8">
                  <p:embed/>
                  <p:pic>
                    <p:nvPicPr>
                      <p:cNvPr id="0" name="Picture 86"/>
                      <p:cNvPicPr>
                        <a:picLocks noChangeAspect="1" noChangeArrowheads="1"/>
                      </p:cNvPicPr>
                      <p:nvPr/>
                    </p:nvPicPr>
                    <p:blipFill>
                      <a:blip r:embed="rId9"/>
                      <a:srcRect/>
                      <a:stretch>
                        <a:fillRect/>
                      </a:stretch>
                    </p:blipFill>
                    <p:spPr bwMode="auto">
                      <a:xfrm>
                        <a:off x="582613" y="2232025"/>
                        <a:ext cx="7612062" cy="26130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96913" y="332601"/>
            <a:ext cx="942566" cy="276999"/>
          </a:xfrm>
        </p:spPr>
        <p:txBody>
          <a:bodyPr/>
          <a:lstStyle/>
          <a:p>
            <a:pPr>
              <a:defRPr/>
            </a:pPr>
            <a:r>
              <a:rPr lang="en-US" dirty="0" smtClean="0"/>
              <a:t>July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2</a:t>
            </a:fld>
            <a:endParaRPr lang="en-US"/>
          </a:p>
        </p:txBody>
      </p:sp>
      <p:sp>
        <p:nvSpPr>
          <p:cNvPr id="9" name="Rectangle 3"/>
          <p:cNvSpPr txBox="1">
            <a:spLocks noChangeArrowheads="1"/>
          </p:cNvSpPr>
          <p:nvPr/>
        </p:nvSpPr>
        <p:spPr bwMode="auto">
          <a:xfrm>
            <a:off x="685800" y="1988840"/>
            <a:ext cx="7772400" cy="172819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000">
                <a:solidFill>
                  <a:schemeClr val="tx1"/>
                </a:solidFill>
                <a:latin typeface="+mn-lt"/>
              </a:defRPr>
            </a:lvl2pPr>
            <a:lvl3pPr marL="1085850" indent="-228600" algn="l" rtl="0" eaLnBrk="0" fontAlgn="base" hangingPunct="0">
              <a:spcBef>
                <a:spcPct val="20000"/>
              </a:spcBef>
              <a:spcAft>
                <a:spcPct val="0"/>
              </a:spcAft>
              <a:buChar char="•"/>
              <a:defRPr kumimoji="1">
                <a:solidFill>
                  <a:schemeClr val="tx1"/>
                </a:solidFill>
                <a:latin typeface="+mn-lt"/>
              </a:defRPr>
            </a:lvl3pPr>
            <a:lvl4pPr marL="1428750" indent="-228600" algn="l" rtl="0" eaLnBrk="0" fontAlgn="base" hangingPunct="0">
              <a:spcBef>
                <a:spcPct val="20000"/>
              </a:spcBef>
              <a:spcAft>
                <a:spcPct val="0"/>
              </a:spcAft>
              <a:buChar char="–"/>
              <a:defRPr kumimoji="1" sz="1600">
                <a:solidFill>
                  <a:schemeClr val="tx1"/>
                </a:solidFill>
                <a:latin typeface="+mn-lt"/>
              </a:defRPr>
            </a:lvl4pPr>
            <a:lvl5pPr marL="1771650" indent="-228600" algn="l" rtl="0" eaLnBrk="0" fontAlgn="base" hangingPunct="0">
              <a:spcBef>
                <a:spcPct val="20000"/>
              </a:spcBef>
              <a:spcAft>
                <a:spcPct val="0"/>
              </a:spcAft>
              <a:buChar char="•"/>
              <a:defRPr kumimoji="1" sz="1600">
                <a:solidFill>
                  <a:schemeClr val="tx1"/>
                </a:solidFill>
                <a:latin typeface="+mn-lt"/>
              </a:defRPr>
            </a:lvl5pPr>
            <a:lvl6pPr marL="2228850" indent="-228600" algn="l" rtl="0" eaLnBrk="1" fontAlgn="base" hangingPunct="1">
              <a:spcBef>
                <a:spcPct val="20000"/>
              </a:spcBef>
              <a:spcAft>
                <a:spcPct val="0"/>
              </a:spcAft>
              <a:buChar char="•"/>
              <a:defRPr kumimoji="1" sz="1600">
                <a:solidFill>
                  <a:schemeClr val="tx1"/>
                </a:solidFill>
                <a:latin typeface="+mn-lt"/>
              </a:defRPr>
            </a:lvl6pPr>
            <a:lvl7pPr marL="2686050" indent="-228600" algn="l" rtl="0" eaLnBrk="1" fontAlgn="base" hangingPunct="1">
              <a:spcBef>
                <a:spcPct val="20000"/>
              </a:spcBef>
              <a:spcAft>
                <a:spcPct val="0"/>
              </a:spcAft>
              <a:buChar char="•"/>
              <a:defRPr kumimoji="1" sz="1600">
                <a:solidFill>
                  <a:schemeClr val="tx1"/>
                </a:solidFill>
                <a:latin typeface="+mn-lt"/>
              </a:defRPr>
            </a:lvl7pPr>
            <a:lvl8pPr marL="3143250" indent="-228600" algn="l" rtl="0" eaLnBrk="1" fontAlgn="base" hangingPunct="1">
              <a:spcBef>
                <a:spcPct val="20000"/>
              </a:spcBef>
              <a:spcAft>
                <a:spcPct val="0"/>
              </a:spcAft>
              <a:buChar char="•"/>
              <a:defRPr kumimoji="1" sz="1600">
                <a:solidFill>
                  <a:schemeClr val="tx1"/>
                </a:solidFill>
                <a:latin typeface="+mn-lt"/>
              </a:defRPr>
            </a:lvl8pPr>
            <a:lvl9pPr marL="3600450" indent="-228600" algn="l" rtl="0" eaLnBrk="1" fontAlgn="base" hangingPunct="1">
              <a:spcBef>
                <a:spcPct val="20000"/>
              </a:spcBef>
              <a:spcAft>
                <a:spcPct val="0"/>
              </a:spcAft>
              <a:buChar char="•"/>
              <a:defRPr kumimoji="1" sz="1600">
                <a:solidFill>
                  <a:schemeClr val="tx1"/>
                </a:solidFill>
                <a:latin typeface="+mn-lt"/>
              </a:defRPr>
            </a:lvl9pPr>
          </a:lstStyle>
          <a:p>
            <a:pPr eaLnBrk="1" hangingPunct="1"/>
            <a:r>
              <a:rPr lang="en-US" altLang="ja-JP" dirty="0" smtClean="0">
                <a:ea typeface="ＭＳ Ｐゴシック" charset="-128"/>
              </a:rPr>
              <a:t>This contribution presents the comment resolution LB2 related to Multi-channel operation for CID #27.</a:t>
            </a:r>
          </a:p>
        </p:txBody>
      </p:sp>
      <p:sp>
        <p:nvSpPr>
          <p:cNvPr id="11" name="Rectangle 2"/>
          <p:cNvSpPr>
            <a:spLocks noGrp="1" noChangeArrowheads="1"/>
          </p:cNvSpPr>
          <p:nvPr>
            <p:ph type="title"/>
          </p:nvPr>
        </p:nvSpPr>
        <p:spPr>
          <a:xfrm>
            <a:off x="685800" y="685800"/>
            <a:ext cx="7772400" cy="1066800"/>
          </a:xfrm>
        </p:spPr>
        <p:txBody>
          <a:bodyPr/>
          <a:lstStyle/>
          <a:p>
            <a:pPr eaLnBrk="1" hangingPunct="1"/>
            <a:r>
              <a:rPr lang="en-US" altLang="ja-JP" dirty="0" smtClean="0">
                <a:ea typeface="ＭＳ Ｐゴシック" charset="-128"/>
              </a:rPr>
              <a:t>Abstract</a:t>
            </a:r>
          </a:p>
        </p:txBody>
      </p:sp>
    </p:spTree>
    <p:extLst>
      <p:ext uri="{BB962C8B-B14F-4D97-AF65-F5344CB8AC3E}">
        <p14:creationId xmlns:p14="http://schemas.microsoft.com/office/powerpoint/2010/main" val="20162078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96913" y="332601"/>
            <a:ext cx="942566" cy="276999"/>
          </a:xfrm>
        </p:spPr>
        <p:txBody>
          <a:bodyPr/>
          <a:lstStyle/>
          <a:p>
            <a:pPr>
              <a:defRPr/>
            </a:pPr>
            <a:r>
              <a:rPr lang="en-US" dirty="0" smtClean="0"/>
              <a:t>July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3</a:t>
            </a:fld>
            <a:endParaRPr lang="en-US"/>
          </a:p>
        </p:txBody>
      </p:sp>
      <p:sp>
        <p:nvSpPr>
          <p:cNvPr id="7" name="Rectangle 2"/>
          <p:cNvSpPr>
            <a:spLocks noGrp="1" noChangeArrowheads="1"/>
          </p:cNvSpPr>
          <p:nvPr>
            <p:ph type="title"/>
          </p:nvPr>
        </p:nvSpPr>
        <p:spPr>
          <a:xfrm>
            <a:off x="455358" y="685800"/>
            <a:ext cx="8062664" cy="1066800"/>
          </a:xfrm>
        </p:spPr>
        <p:txBody>
          <a:bodyPr/>
          <a:lstStyle/>
          <a:p>
            <a:pPr eaLnBrk="1" hangingPunct="1"/>
            <a:r>
              <a:rPr lang="en-US" altLang="ko-KR" dirty="0">
                <a:latin typeface="Times New Roman" charset="0"/>
                <a:ea typeface="굴림" charset="0"/>
                <a:cs typeface="굴림" charset="0"/>
              </a:rPr>
              <a:t>Comment Resolution </a:t>
            </a:r>
            <a:r>
              <a:rPr lang="en-US" altLang="ko-KR" dirty="0" smtClean="0">
                <a:latin typeface="Times New Roman" charset="0"/>
                <a:ea typeface="굴림" charset="0"/>
                <a:cs typeface="굴림" charset="0"/>
              </a:rPr>
              <a:t>LB2 related </a:t>
            </a:r>
            <a:r>
              <a:rPr lang="en-US" altLang="ko-KR" dirty="0">
                <a:latin typeface="Times New Roman" charset="0"/>
                <a:ea typeface="굴림" charset="0"/>
                <a:cs typeface="굴림" charset="0"/>
              </a:rPr>
              <a:t>to CID </a:t>
            </a:r>
            <a:r>
              <a:rPr lang="en-US" altLang="ko-KR" dirty="0" smtClean="0">
                <a:latin typeface="Times New Roman" charset="0"/>
                <a:ea typeface="굴림" charset="0"/>
                <a:cs typeface="굴림" charset="0"/>
              </a:rPr>
              <a:t>#27</a:t>
            </a:r>
            <a:endParaRPr lang="en-US" altLang="ja-JP" dirty="0" smtClean="0">
              <a:ea typeface="ＭＳ Ｐゴシック" charset="-128"/>
            </a:endParaRPr>
          </a:p>
        </p:txBody>
      </p:sp>
      <p:sp>
        <p:nvSpPr>
          <p:cNvPr id="10" name="テキスト ボックス 9"/>
          <p:cNvSpPr txBox="1"/>
          <p:nvPr/>
        </p:nvSpPr>
        <p:spPr>
          <a:xfrm>
            <a:off x="536342" y="2848709"/>
            <a:ext cx="8289513" cy="1938992"/>
          </a:xfrm>
          <a:prstGeom prst="rect">
            <a:avLst/>
          </a:prstGeom>
          <a:noFill/>
        </p:spPr>
        <p:txBody>
          <a:bodyPr wrap="none" rtlCol="0">
            <a:spAutoFit/>
          </a:bodyPr>
          <a:lstStyle/>
          <a:p>
            <a:r>
              <a:rPr kumimoji="1" lang="en-US" altLang="ja-JP" sz="2400" dirty="0" smtClean="0"/>
              <a:t>Proposed Remedy: Accepted</a:t>
            </a:r>
          </a:p>
          <a:p>
            <a:endParaRPr kumimoji="1" lang="en-US" altLang="ja-JP" sz="2400" dirty="0"/>
          </a:p>
          <a:p>
            <a:r>
              <a:rPr kumimoji="1" lang="en-US" altLang="ja-JP" sz="2400" dirty="0" smtClean="0"/>
              <a:t>Add the suggested  description to indicate that single channel </a:t>
            </a:r>
          </a:p>
          <a:p>
            <a:r>
              <a:rPr kumimoji="1" lang="en-US" altLang="ja-JP" sz="2400" dirty="0" smtClean="0"/>
              <a:t>and single spatial stream is mandatory and other cases should</a:t>
            </a:r>
          </a:p>
          <a:p>
            <a:r>
              <a:rPr kumimoji="1" lang="en-US" altLang="ja-JP" sz="2400" dirty="0"/>
              <a:t>b</a:t>
            </a:r>
            <a:r>
              <a:rPr kumimoji="1" lang="en-US" altLang="ja-JP" sz="2400" dirty="0" smtClean="0"/>
              <a:t>e optional.  </a:t>
            </a:r>
            <a:endParaRPr kumimoji="1" lang="ja-JP" altLang="en-US" sz="2400" dirty="0"/>
          </a:p>
        </p:txBody>
      </p:sp>
      <p:graphicFrame>
        <p:nvGraphicFramePr>
          <p:cNvPr id="3" name="オブジェクト 2"/>
          <p:cNvGraphicFramePr>
            <a:graphicFrameLocks noChangeAspect="1"/>
          </p:cNvGraphicFramePr>
          <p:nvPr>
            <p:extLst>
              <p:ext uri="{D42A27DB-BD31-4B8C-83A1-F6EECF244321}">
                <p14:modId xmlns:p14="http://schemas.microsoft.com/office/powerpoint/2010/main" val="211070871"/>
              </p:ext>
            </p:extLst>
          </p:nvPr>
        </p:nvGraphicFramePr>
        <p:xfrm>
          <a:off x="536342" y="1700808"/>
          <a:ext cx="7924090" cy="960496"/>
        </p:xfrm>
        <a:graphic>
          <a:graphicData uri="http://schemas.openxmlformats.org/presentationml/2006/ole">
            <mc:AlternateContent xmlns:mc="http://schemas.openxmlformats.org/markup-compatibility/2006">
              <mc:Choice xmlns:v="urn:schemas-microsoft-com:vml" Requires="v">
                <p:oleObj spid="_x0000_s31758" name="ワークシート" r:id="rId4" imgW="7229568" imgH="876420" progId="Excel.Sheet.12">
                  <p:embed/>
                </p:oleObj>
              </mc:Choice>
              <mc:Fallback>
                <p:oleObj name="ワークシート" r:id="rId4" imgW="7229568" imgH="876420" progId="Excel.Sheet.12">
                  <p:embed/>
                  <p:pic>
                    <p:nvPicPr>
                      <p:cNvPr id="0" name=""/>
                      <p:cNvPicPr/>
                      <p:nvPr/>
                    </p:nvPicPr>
                    <p:blipFill>
                      <a:blip r:embed="rId5"/>
                      <a:stretch>
                        <a:fillRect/>
                      </a:stretch>
                    </p:blipFill>
                    <p:spPr>
                      <a:xfrm>
                        <a:off x="536342" y="1700808"/>
                        <a:ext cx="7924090" cy="960496"/>
                      </a:xfrm>
                      <a:prstGeom prst="rect">
                        <a:avLst/>
                      </a:prstGeom>
                    </p:spPr>
                  </p:pic>
                </p:oleObj>
              </mc:Fallback>
            </mc:AlternateContent>
          </a:graphicData>
        </a:graphic>
      </p:graphicFrame>
    </p:spTree>
    <p:extLst>
      <p:ext uri="{BB962C8B-B14F-4D97-AF65-F5344CB8AC3E}">
        <p14:creationId xmlns:p14="http://schemas.microsoft.com/office/powerpoint/2010/main" val="3044714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96913" y="332601"/>
            <a:ext cx="942566" cy="276999"/>
          </a:xfrm>
        </p:spPr>
        <p:txBody>
          <a:bodyPr/>
          <a:lstStyle/>
          <a:p>
            <a:pPr>
              <a:defRPr/>
            </a:pPr>
            <a:r>
              <a:rPr lang="en-US" dirty="0" smtClean="0"/>
              <a:t>July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4</a:t>
            </a:fld>
            <a:endParaRPr lang="en-US"/>
          </a:p>
        </p:txBody>
      </p:sp>
      <p:sp>
        <p:nvSpPr>
          <p:cNvPr id="7" name="コンテンツ プレースホルダ 2"/>
          <p:cNvSpPr>
            <a:spLocks noGrp="1"/>
          </p:cNvSpPr>
          <p:nvPr>
            <p:ph idx="1"/>
          </p:nvPr>
        </p:nvSpPr>
        <p:spPr>
          <a:xfrm>
            <a:off x="685800" y="966046"/>
            <a:ext cx="7772400" cy="4191146"/>
          </a:xfrm>
        </p:spPr>
        <p:txBody>
          <a:bodyPr/>
          <a:lstStyle/>
          <a:p>
            <a:r>
              <a:rPr lang="en-US" altLang="ja-JP" dirty="0" smtClean="0"/>
              <a:t>Add</a:t>
            </a:r>
            <a:r>
              <a:rPr kumimoji="1" lang="en-US" altLang="ja-JP" dirty="0" smtClean="0"/>
              <a:t> the </a:t>
            </a:r>
            <a:r>
              <a:rPr lang="en-US" altLang="ja-JP" dirty="0"/>
              <a:t>description text in the sub-clause </a:t>
            </a:r>
            <a:r>
              <a:rPr lang="en-US" altLang="ja-JP" dirty="0" smtClean="0"/>
              <a:t>9.2 before Table GQ1 </a:t>
            </a:r>
            <a:r>
              <a:rPr kumimoji="1" lang="en-US" altLang="ja-JP" dirty="0" smtClean="0"/>
              <a:t>as shown in the proposed text</a:t>
            </a:r>
          </a:p>
          <a:p>
            <a:pPr marL="457200" lvl="1" indent="0">
              <a:buNone/>
            </a:pPr>
            <a:endParaRPr kumimoji="1" lang="en-US" altLang="ja-JP" dirty="0" smtClean="0">
              <a:solidFill>
                <a:srgbClr val="3333FF"/>
              </a:solidFill>
            </a:endParaRPr>
          </a:p>
          <a:p>
            <a:pPr lvl="1"/>
            <a:r>
              <a:rPr kumimoji="1" lang="en-US" altLang="ja-JP" dirty="0" smtClean="0">
                <a:solidFill>
                  <a:srgbClr val="3333FF"/>
                </a:solidFill>
              </a:rPr>
              <a:t>(proposed text) The </a:t>
            </a:r>
            <a:r>
              <a:rPr lang="en-US" altLang="ja-JP" dirty="0" smtClean="0">
                <a:solidFill>
                  <a:srgbClr val="3333FF"/>
                </a:solidFill>
              </a:rPr>
              <a:t>s</a:t>
            </a:r>
            <a:r>
              <a:rPr kumimoji="1" lang="en-US" altLang="ja-JP" dirty="0" smtClean="0">
                <a:solidFill>
                  <a:srgbClr val="3333FF"/>
                </a:solidFill>
              </a:rPr>
              <a:t>ingle channel and single spatial stream is mandatory. Others cases should be optional. For example, multiple channels and single spatial stream, single channel and  multiple spatial streams, multiple channels and multiple spatial streams should be optional.</a:t>
            </a:r>
            <a:endParaRPr lang="en-US" altLang="ja-JP" sz="1600" dirty="0" smtClean="0"/>
          </a:p>
          <a:p>
            <a:pPr marL="457200" lvl="1" indent="0">
              <a:buNone/>
            </a:pPr>
            <a:endParaRPr kumimoji="1" lang="ja-JP" altLang="en-US" sz="1400" dirty="0" smtClean="0">
              <a:solidFill>
                <a:srgbClr val="3333FF"/>
              </a:solidFill>
            </a:endParaRPr>
          </a:p>
          <a:p>
            <a:pPr lvl="1"/>
            <a:endParaRPr kumimoji="1" lang="ja-JP" altLang="en-US" dirty="0"/>
          </a:p>
        </p:txBody>
      </p:sp>
    </p:spTree>
    <p:extLst>
      <p:ext uri="{BB962C8B-B14F-4D97-AF65-F5344CB8AC3E}">
        <p14:creationId xmlns:p14="http://schemas.microsoft.com/office/powerpoint/2010/main" val="56594008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2"/>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2"/>
            </a:solidFill>
            <a:effectLst/>
            <a:latin typeface="Times New Roman" pitchFamily="18" charset="0"/>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9050" cap="flat" cmpd="sng" algn="ctr">
          <a:solidFill>
            <a:schemeClr val="tx1"/>
          </a:solidFill>
          <a:prstDash val="solid"/>
          <a:round/>
          <a:headEnd type="none" w="med" len="med"/>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400" b="1"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noFill/>
        <a:ln w="19050" cap="flat" cmpd="sng" algn="ctr">
          <a:solidFill>
            <a:schemeClr val="tx1"/>
          </a:solidFill>
          <a:prstDash val="solid"/>
          <a:round/>
          <a:headEnd type="none" w="med" len="med"/>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400" b="1" i="0" u="none" strike="noStrike" cap="none" normalizeH="0" baseline="0" smtClean="0">
            <a:ln>
              <a:noFill/>
            </a:ln>
            <a:solidFill>
              <a:schemeClr val="tx1"/>
            </a:solidFill>
            <a:effectLst/>
            <a:latin typeface="Arial" charset="0"/>
            <a:ea typeface="ＭＳ Ｐゴシック"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8880</TotalTime>
  <Words>514</Words>
  <Application>Microsoft Office PowerPoint</Application>
  <PresentationFormat>画面に合わせる (4:3)</PresentationFormat>
  <Paragraphs>36</Paragraphs>
  <Slides>4</Slides>
  <Notes>1</Notes>
  <HiddenSlides>0</HiddenSlides>
  <MMClips>0</MMClips>
  <ScaleCrop>false</ScaleCrop>
  <HeadingPairs>
    <vt:vector size="6" baseType="variant">
      <vt:variant>
        <vt:lpstr>テーマ</vt:lpstr>
      </vt:variant>
      <vt:variant>
        <vt:i4>2</vt:i4>
      </vt:variant>
      <vt:variant>
        <vt:lpstr>埋め込まれた OLE サーバー</vt:lpstr>
      </vt:variant>
      <vt:variant>
        <vt:i4>2</vt:i4>
      </vt:variant>
      <vt:variant>
        <vt:lpstr>スライド タイトル</vt:lpstr>
      </vt:variant>
      <vt:variant>
        <vt:i4>4</vt:i4>
      </vt:variant>
    </vt:vector>
  </HeadingPairs>
  <TitlesOfParts>
    <vt:vector size="8" baseType="lpstr">
      <vt:lpstr>802-22-Submission</vt:lpstr>
      <vt:lpstr>標準デザイン</vt:lpstr>
      <vt:lpstr>Document</vt:lpstr>
      <vt:lpstr>ワークシート</vt:lpstr>
      <vt:lpstr>[Comment Resolution LB2 (CID 27) ]</vt:lpstr>
      <vt:lpstr>Abstract</vt:lpstr>
      <vt:lpstr>Comment Resolution LB2 related to CID #27</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[PAPR evaluation on SCH in IEEE 802.22]</dc:title>
  <dc:creator>Keat-Beng Toh</dc:creator>
  <cp:lastModifiedBy>tvws</cp:lastModifiedBy>
  <cp:revision>404</cp:revision>
  <cp:lastPrinted>1998-02-10T13:28:06Z</cp:lastPrinted>
  <dcterms:created xsi:type="dcterms:W3CDTF">2012-08-21T07:11:34Z</dcterms:created>
  <dcterms:modified xsi:type="dcterms:W3CDTF">2014-07-16T14:16:01Z</dcterms:modified>
</cp:coreProperties>
</file>